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tags/tag29.xml" ContentType="application/vnd.openxmlformats-officedocument.presentationml.tags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7" r:id="rId1"/>
  </p:sldMasterIdLst>
  <p:notesMasterIdLst>
    <p:notesMasterId r:id="rId15"/>
  </p:notesMasterIdLst>
  <p:handoutMasterIdLst>
    <p:handoutMasterId r:id="rId16"/>
  </p:handoutMasterIdLst>
  <p:sldIdLst>
    <p:sldId id="311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1" r:id="rId13"/>
    <p:sldId id="350" r:id="rId14"/>
  </p:sldIdLst>
  <p:sldSz cx="9906000" cy="6858000" type="A4"/>
  <p:notesSz cx="6896100" cy="10033000"/>
  <p:custDataLst>
    <p:tags r:id="rId17"/>
  </p:custDataLst>
  <p:defaultTextStyle>
    <a:defPPr>
      <a:defRPr lang="de-DE"/>
    </a:defPPr>
    <a:lvl1pPr marL="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7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756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634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510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388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265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143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021" algn="l" defTabSz="9577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63147"/>
    <a:srgbClr val="000000"/>
    <a:srgbClr val="A2BFAF"/>
    <a:srgbClr val="ACB7B2"/>
    <a:srgbClr val="AF1C63"/>
    <a:srgbClr val="6A9529"/>
    <a:srgbClr val="00A0D6"/>
    <a:srgbClr val="0085B3"/>
    <a:srgbClr val="005B7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30" autoAdjust="0"/>
    <p:restoredTop sz="93857" autoAdjust="0"/>
  </p:normalViewPr>
  <p:slideViewPr>
    <p:cSldViewPr>
      <p:cViewPr>
        <p:scale>
          <a:sx n="80" d="100"/>
          <a:sy n="80" d="100"/>
        </p:scale>
        <p:origin x="-168" y="-72"/>
      </p:cViewPr>
      <p:guideLst>
        <p:guide orient="horz" pos="935"/>
        <p:guide orient="horz" pos="1117"/>
        <p:guide pos="172"/>
        <p:guide pos="60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4134" y="-102"/>
      </p:cViewPr>
      <p:guideLst>
        <p:guide orient="horz" pos="3161"/>
        <p:guide pos="2173"/>
      </p:guideLst>
    </p:cSldViewPr>
  </p:notesViewPr>
  <p:gridSpacing cx="73737788" cy="7373778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6896100" cy="501105"/>
          </a:xfrm>
          <a:prstGeom prst="rect">
            <a:avLst/>
          </a:prstGeom>
        </p:spPr>
        <p:txBody>
          <a:bodyPr vert="horz" lIns="35154" tIns="35154" rIns="246080" bIns="35154" rtlCol="0" anchor="ctr"/>
          <a:lstStyle>
            <a:lvl1pPr algn="l">
              <a:defRPr sz="1200"/>
            </a:lvl1pPr>
          </a:lstStyle>
          <a:p>
            <a:pPr algn="r"/>
            <a:endParaRPr lang="de-DE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l">
              <a:defRPr sz="1200"/>
            </a:lvl1pPr>
          </a:lstStyle>
          <a:p>
            <a:r>
              <a:rPr lang="de-DE" sz="800" dirty="0" smtClean="0">
                <a:latin typeface="Arial" pitchFamily="34" charset="0"/>
                <a:cs typeface="Arial" pitchFamily="34" charset="0"/>
              </a:rPr>
              <a:t>GLOBAL TEMPLATE_3.PPTX</a:t>
            </a:r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044" y="9530339"/>
            <a:ext cx="2988515" cy="501105"/>
          </a:xfrm>
          <a:prstGeom prst="rect">
            <a:avLst/>
          </a:prstGeom>
        </p:spPr>
        <p:txBody>
          <a:bodyPr vert="horz" lIns="89291" tIns="44646" rIns="89291" bIns="44646" rtlCol="0" anchor="b"/>
          <a:lstStyle>
            <a:lvl1pPr algn="r">
              <a:defRPr sz="1200"/>
            </a:lvl1pPr>
          </a:lstStyle>
          <a:p>
            <a:fld id="{9EC16AE0-9542-4D5B-AF70-A50F5AFBFBE0}" type="slidenum">
              <a:rPr lang="de-DE" sz="8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800" dirty="0">
              <a:latin typeface="Arial" pitchFamily="34" charset="0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5" y="1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/>
          <a:lstStyle>
            <a:lvl1pPr algn="r">
              <a:defRPr sz="1200"/>
            </a:lvl1pPr>
          </a:lstStyle>
          <a:p>
            <a:fld id="{2FB4FF29-EE9A-4D47-9F1A-289A80693C0F}" type="datetimeFigureOut">
              <a:rPr lang="en-US" smtClean="0"/>
              <a:pPr/>
              <a:t>6/19/2015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1838" y="754063"/>
            <a:ext cx="5432425" cy="3760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1" tIns="48361" rIns="96721" bIns="48361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1" y="4765676"/>
            <a:ext cx="5516880" cy="4514851"/>
          </a:xfrm>
          <a:prstGeom prst="rect">
            <a:avLst/>
          </a:prstGeom>
        </p:spPr>
        <p:txBody>
          <a:bodyPr vert="horz" lIns="96721" tIns="48361" rIns="96721" bIns="48361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l">
              <a:defRPr sz="800"/>
            </a:lvl1pPr>
          </a:lstStyle>
          <a:p>
            <a:r>
              <a:rPr lang="en-US" smtClean="0"/>
              <a:t>GLOBAL TEMPLATE_3.PPTX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5" y="9529610"/>
            <a:ext cx="2988310" cy="501651"/>
          </a:xfrm>
          <a:prstGeom prst="rect">
            <a:avLst/>
          </a:prstGeom>
        </p:spPr>
        <p:txBody>
          <a:bodyPr vert="horz" lIns="96721" tIns="48361" rIns="96721" bIns="48361" rtlCol="0" anchor="b"/>
          <a:lstStyle>
            <a:lvl1pPr algn="r">
              <a:defRPr sz="800"/>
            </a:lvl1pPr>
          </a:lstStyle>
          <a:p>
            <a:fld id="{71E7D22E-2FCF-4181-8686-08BDCDF940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342" rtl="0" eaLnBrk="1" latinLnBrk="0" hangingPunct="1">
      <a:lnSpc>
        <a:spcPct val="90000"/>
      </a:lnSpc>
      <a:spcAft>
        <a:spcPts val="4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361950" indent="-18415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397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17550" indent="-177800" algn="l" defTabSz="914342" rtl="0" eaLnBrk="1" latinLnBrk="0" hangingPunct="1">
      <a:lnSpc>
        <a:spcPct val="90000"/>
      </a:lnSpc>
      <a:spcAft>
        <a:spcPts val="400"/>
      </a:spcAft>
      <a:buClr>
        <a:schemeClr val="tx2"/>
      </a:buClr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5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6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8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9" algn="l" defTabSz="9143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1838" y="754063"/>
            <a:ext cx="5432425" cy="37607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7D22E-2FCF-4181-8686-08BDCDF94062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9.xml"/><Relationship Id="rId7" Type="http://schemas.openxmlformats.org/officeDocument/2006/relationships/oleObject" Target="../embeddings/oleObject2.bin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6.bin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7.bin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4" name="Picture 4" descr="http://upload.wikimedia.org/wikipedia/commons/d/d9/Arduino_ftdi_chip-1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156875"/>
            <a:ext cx="9906000" cy="5270915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97282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2" name="Picture 4" descr="http://wallpaperest.com/wallpapers/electronic-circuit-dual-screen_159428.jpg"/>
          <p:cNvPicPr>
            <a:picLocks noChangeAspect="1" noChangeArrowheads="1"/>
          </p:cNvPicPr>
          <p:nvPr userDrawn="1"/>
        </p:nvPicPr>
        <p:blipFill>
          <a:blip r:embed="rId6"/>
          <a:srcRect/>
          <a:stretch>
            <a:fillRect/>
          </a:stretch>
        </p:blipFill>
        <p:spPr bwMode="auto">
          <a:xfrm>
            <a:off x="0" y="1340710"/>
            <a:ext cx="9906000" cy="5078360"/>
          </a:xfrm>
          <a:prstGeom prst="rect">
            <a:avLst/>
          </a:prstGeom>
          <a:noFill/>
        </p:spPr>
      </p:pic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32450" name="think-cell Slide" r:id="rId7" imgW="360" imgH="360" progId="">
              <p:embed/>
            </p:oleObj>
          </a:graphicData>
        </a:graphic>
      </p:graphicFrame>
      <p:sp>
        <p:nvSpPr>
          <p:cNvPr id="16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0" y="1556740"/>
            <a:ext cx="9906000" cy="1944270"/>
          </a:xfrm>
        </p:spPr>
        <p:txBody>
          <a:bodyPr vert="horz" lIns="36000" tIns="36000" rIns="360000" bIns="36000" rtlCol="0" anchor="ctr">
            <a:noAutofit/>
          </a:bodyPr>
          <a:lstStyle>
            <a:lvl1pPr algn="ctr" defTabSz="99569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title</a:t>
            </a:r>
            <a:r>
              <a:rPr lang="fr-FR" dirty="0" smtClean="0"/>
              <a:t> style</a:t>
            </a:r>
            <a:endParaRPr lang="en-US" dirty="0"/>
          </a:p>
        </p:txBody>
      </p:sp>
      <p:sp>
        <p:nvSpPr>
          <p:cNvPr id="21" name="Rectangle 7"/>
          <p:cNvSpPr/>
          <p:nvPr userDrawn="1">
            <p:custDataLst>
              <p:tags r:id="rId3"/>
            </p:custDataLst>
          </p:nvPr>
        </p:nvSpPr>
        <p:spPr bwMode="auto">
          <a:xfrm>
            <a:off x="-2053" y="0"/>
            <a:ext cx="9908053" cy="2683033"/>
          </a:xfrm>
          <a:custGeom>
            <a:avLst/>
            <a:gdLst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0 w 10685085"/>
              <a:gd name="connsiteY3" fmla="*/ 684481 h 684481"/>
              <a:gd name="connsiteX4" fmla="*/ 0 w 10685085"/>
              <a:gd name="connsiteY4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525849 w 10685085"/>
              <a:gd name="connsiteY3" fmla="*/ 678410 h 684481"/>
              <a:gd name="connsiteX4" fmla="*/ 0 w 10685085"/>
              <a:gd name="connsiteY4" fmla="*/ 684481 h 684481"/>
              <a:gd name="connsiteX5" fmla="*/ 0 w 10685085"/>
              <a:gd name="connsiteY5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684481"/>
              <a:gd name="connsiteX1" fmla="*/ 10685085 w 10685085"/>
              <a:gd name="connsiteY1" fmla="*/ 0 h 684481"/>
              <a:gd name="connsiteX2" fmla="*/ 10685085 w 10685085"/>
              <a:gd name="connsiteY2" fmla="*/ 684481 h 684481"/>
              <a:gd name="connsiteX3" fmla="*/ 1063736 w 10685085"/>
              <a:gd name="connsiteY3" fmla="*/ 670939 h 684481"/>
              <a:gd name="connsiteX4" fmla="*/ 525849 w 10685085"/>
              <a:gd name="connsiteY4" fmla="*/ 678410 h 684481"/>
              <a:gd name="connsiteX5" fmla="*/ 0 w 10685085"/>
              <a:gd name="connsiteY5" fmla="*/ 684481 h 684481"/>
              <a:gd name="connsiteX6" fmla="*/ 0 w 10685085"/>
              <a:gd name="connsiteY6" fmla="*/ 0 h 684481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63736 w 10685085"/>
              <a:gd name="connsiteY3" fmla="*/ 670939 h 1022049"/>
              <a:gd name="connsiteX4" fmla="*/ 533320 w 10685085"/>
              <a:gd name="connsiteY4" fmla="*/ 1022049 h 1022049"/>
              <a:gd name="connsiteX5" fmla="*/ 0 w 10685085"/>
              <a:gd name="connsiteY5" fmla="*/ 684481 h 1022049"/>
              <a:gd name="connsiteX6" fmla="*/ 0 w 10685085"/>
              <a:gd name="connsiteY6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68448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063736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0 w 10685085"/>
              <a:gd name="connsiteY6" fmla="*/ 684481 h 1022049"/>
              <a:gd name="connsiteX7" fmla="*/ 0 w 10685085"/>
              <a:gd name="connsiteY7" fmla="*/ 0 h 1022049"/>
              <a:gd name="connsiteX0" fmla="*/ 0 w 10685085"/>
              <a:gd name="connsiteY0" fmla="*/ 0 h 1022049"/>
              <a:gd name="connsiteX1" fmla="*/ 10685085 w 10685085"/>
              <a:gd name="connsiteY1" fmla="*/ 0 h 1022049"/>
              <a:gd name="connsiteX2" fmla="*/ 10685085 w 10685085"/>
              <a:gd name="connsiteY2" fmla="*/ 303491 h 1022049"/>
              <a:gd name="connsiteX3" fmla="*/ 10222758 w 10685085"/>
              <a:gd name="connsiteY3" fmla="*/ 678410 h 1022049"/>
              <a:gd name="connsiteX4" fmla="*/ 1157465 w 10685085"/>
              <a:gd name="connsiteY4" fmla="*/ 670939 h 1022049"/>
              <a:gd name="connsiteX5" fmla="*/ 533320 w 10685085"/>
              <a:gd name="connsiteY5" fmla="*/ 1022049 h 1022049"/>
              <a:gd name="connsiteX6" fmla="*/ 23183 w 10685085"/>
              <a:gd name="connsiteY6" fmla="*/ 684481 h 1022049"/>
              <a:gd name="connsiteX7" fmla="*/ 0 w 10685085"/>
              <a:gd name="connsiteY7" fmla="*/ 0 h 1022049"/>
              <a:gd name="connsiteX0" fmla="*/ 0 w 10673494"/>
              <a:gd name="connsiteY0" fmla="*/ 5825 h 1022049"/>
              <a:gd name="connsiteX1" fmla="*/ 10673494 w 10673494"/>
              <a:gd name="connsiteY1" fmla="*/ 0 h 1022049"/>
              <a:gd name="connsiteX2" fmla="*/ 10673494 w 10673494"/>
              <a:gd name="connsiteY2" fmla="*/ 303491 h 1022049"/>
              <a:gd name="connsiteX3" fmla="*/ 10211167 w 10673494"/>
              <a:gd name="connsiteY3" fmla="*/ 678410 h 1022049"/>
              <a:gd name="connsiteX4" fmla="*/ 1145874 w 10673494"/>
              <a:gd name="connsiteY4" fmla="*/ 670939 h 1022049"/>
              <a:gd name="connsiteX5" fmla="*/ 521729 w 10673494"/>
              <a:gd name="connsiteY5" fmla="*/ 1022049 h 1022049"/>
              <a:gd name="connsiteX6" fmla="*/ 11592 w 10673494"/>
              <a:gd name="connsiteY6" fmla="*/ 684481 h 1022049"/>
              <a:gd name="connsiteX7" fmla="*/ 0 w 10673494"/>
              <a:gd name="connsiteY7" fmla="*/ 5825 h 1022049"/>
              <a:gd name="connsiteX0" fmla="*/ 0 w 10673494"/>
              <a:gd name="connsiteY0" fmla="*/ 0 h 1045351"/>
              <a:gd name="connsiteX1" fmla="*/ 10673494 w 10673494"/>
              <a:gd name="connsiteY1" fmla="*/ 23302 h 1045351"/>
              <a:gd name="connsiteX2" fmla="*/ 10673494 w 10673494"/>
              <a:gd name="connsiteY2" fmla="*/ 326793 h 1045351"/>
              <a:gd name="connsiteX3" fmla="*/ 10211167 w 10673494"/>
              <a:gd name="connsiteY3" fmla="*/ 701712 h 1045351"/>
              <a:gd name="connsiteX4" fmla="*/ 1145874 w 10673494"/>
              <a:gd name="connsiteY4" fmla="*/ 694241 h 1045351"/>
              <a:gd name="connsiteX5" fmla="*/ 521729 w 10673494"/>
              <a:gd name="connsiteY5" fmla="*/ 1045351 h 1045351"/>
              <a:gd name="connsiteX6" fmla="*/ 11592 w 10673494"/>
              <a:gd name="connsiteY6" fmla="*/ 707783 h 1045351"/>
              <a:gd name="connsiteX7" fmla="*/ 0 w 10673494"/>
              <a:gd name="connsiteY7" fmla="*/ 0 h 1045351"/>
              <a:gd name="connsiteX0" fmla="*/ 0 w 10667698"/>
              <a:gd name="connsiteY0" fmla="*/ 0 h 1027875"/>
              <a:gd name="connsiteX1" fmla="*/ 10667698 w 10667698"/>
              <a:gd name="connsiteY1" fmla="*/ 5826 h 1027875"/>
              <a:gd name="connsiteX2" fmla="*/ 10667698 w 10667698"/>
              <a:gd name="connsiteY2" fmla="*/ 309317 h 1027875"/>
              <a:gd name="connsiteX3" fmla="*/ 10205371 w 10667698"/>
              <a:gd name="connsiteY3" fmla="*/ 684236 h 1027875"/>
              <a:gd name="connsiteX4" fmla="*/ 1140078 w 10667698"/>
              <a:gd name="connsiteY4" fmla="*/ 676765 h 1027875"/>
              <a:gd name="connsiteX5" fmla="*/ 515933 w 10667698"/>
              <a:gd name="connsiteY5" fmla="*/ 1027875 h 1027875"/>
              <a:gd name="connsiteX6" fmla="*/ 5796 w 10667698"/>
              <a:gd name="connsiteY6" fmla="*/ 690307 h 1027875"/>
              <a:gd name="connsiteX7" fmla="*/ 0 w 10667698"/>
              <a:gd name="connsiteY7" fmla="*/ 0 h 1027875"/>
              <a:gd name="connsiteX0" fmla="*/ 5796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5796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10137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4282 w 10661902"/>
              <a:gd name="connsiteY4" fmla="*/ 6767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37441 w 10661902"/>
              <a:gd name="connsiteY4" fmla="*/ 689465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3758 w 10661902"/>
              <a:gd name="connsiteY4" fmla="*/ 62914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1 w 10661902"/>
              <a:gd name="connsiteY0" fmla="*/ 0 h 1027875"/>
              <a:gd name="connsiteX1" fmla="*/ 10661902 w 10661902"/>
              <a:gd name="connsiteY1" fmla="*/ 5826 h 1027875"/>
              <a:gd name="connsiteX2" fmla="*/ 10661902 w 10661902"/>
              <a:gd name="connsiteY2" fmla="*/ 309317 h 1027875"/>
              <a:gd name="connsiteX3" fmla="*/ 10199575 w 10661902"/>
              <a:gd name="connsiteY3" fmla="*/ 684236 h 1027875"/>
              <a:gd name="connsiteX4" fmla="*/ 1140599 w 10661902"/>
              <a:gd name="connsiteY4" fmla="*/ 686290 h 1027875"/>
              <a:gd name="connsiteX5" fmla="*/ 560676 w 10661902"/>
              <a:gd name="connsiteY5" fmla="*/ 1027875 h 1027875"/>
              <a:gd name="connsiteX6" fmla="*/ 0 w 10661902"/>
              <a:gd name="connsiteY6" fmla="*/ 690307 h 1027875"/>
              <a:gd name="connsiteX7" fmla="*/ 1 w 10661902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74432 h 1027875"/>
              <a:gd name="connsiteX7" fmla="*/ 0 w 10661901"/>
              <a:gd name="connsiteY7" fmla="*/ 0 h 1027875"/>
              <a:gd name="connsiteX0" fmla="*/ 0 w 10661901"/>
              <a:gd name="connsiteY0" fmla="*/ 0 h 1027875"/>
              <a:gd name="connsiteX1" fmla="*/ 10661901 w 10661901"/>
              <a:gd name="connsiteY1" fmla="*/ 5826 h 1027875"/>
              <a:gd name="connsiteX2" fmla="*/ 10661901 w 10661901"/>
              <a:gd name="connsiteY2" fmla="*/ 309317 h 1027875"/>
              <a:gd name="connsiteX3" fmla="*/ 10199574 w 10661901"/>
              <a:gd name="connsiteY3" fmla="*/ 684236 h 1027875"/>
              <a:gd name="connsiteX4" fmla="*/ 1140598 w 10661901"/>
              <a:gd name="connsiteY4" fmla="*/ 686290 h 1027875"/>
              <a:gd name="connsiteX5" fmla="*/ 560675 w 10661901"/>
              <a:gd name="connsiteY5" fmla="*/ 1027875 h 1027875"/>
              <a:gd name="connsiteX6" fmla="*/ 3158 w 10661901"/>
              <a:gd name="connsiteY6" fmla="*/ 683957 h 1027875"/>
              <a:gd name="connsiteX7" fmla="*/ 0 w 10661901"/>
              <a:gd name="connsiteY7" fmla="*/ 0 h 1027875"/>
              <a:gd name="connsiteX0" fmla="*/ 0 w 10710088"/>
              <a:gd name="connsiteY0" fmla="*/ 0 h 1027875"/>
              <a:gd name="connsiteX1" fmla="*/ 10661901 w 10710088"/>
              <a:gd name="connsiteY1" fmla="*/ 5826 h 1027875"/>
              <a:gd name="connsiteX2" fmla="*/ 10661901 w 10710088"/>
              <a:gd name="connsiteY2" fmla="*/ 309317 h 1027875"/>
              <a:gd name="connsiteX3" fmla="*/ 10668871 w 10710088"/>
              <a:gd name="connsiteY3" fmla="*/ 684236 h 1027875"/>
              <a:gd name="connsiteX4" fmla="*/ 1140598 w 10710088"/>
              <a:gd name="connsiteY4" fmla="*/ 686290 h 1027875"/>
              <a:gd name="connsiteX5" fmla="*/ 560675 w 10710088"/>
              <a:gd name="connsiteY5" fmla="*/ 1027875 h 1027875"/>
              <a:gd name="connsiteX6" fmla="*/ 3158 w 10710088"/>
              <a:gd name="connsiteY6" fmla="*/ 683957 h 1027875"/>
              <a:gd name="connsiteX7" fmla="*/ 0 w 10710088"/>
              <a:gd name="connsiteY7" fmla="*/ 0 h 1027875"/>
              <a:gd name="connsiteX0" fmla="*/ 0 w 10668871"/>
              <a:gd name="connsiteY0" fmla="*/ 0 h 1027875"/>
              <a:gd name="connsiteX1" fmla="*/ 10661901 w 10668871"/>
              <a:gd name="connsiteY1" fmla="*/ 5826 h 1027875"/>
              <a:gd name="connsiteX2" fmla="*/ 10668871 w 10668871"/>
              <a:gd name="connsiteY2" fmla="*/ 684236 h 1027875"/>
              <a:gd name="connsiteX3" fmla="*/ 1140598 w 10668871"/>
              <a:gd name="connsiteY3" fmla="*/ 686290 h 1027875"/>
              <a:gd name="connsiteX4" fmla="*/ 560675 w 10668871"/>
              <a:gd name="connsiteY4" fmla="*/ 1027875 h 1027875"/>
              <a:gd name="connsiteX5" fmla="*/ 3158 w 10668871"/>
              <a:gd name="connsiteY5" fmla="*/ 683957 h 1027875"/>
              <a:gd name="connsiteX6" fmla="*/ 0 w 10668871"/>
              <a:gd name="connsiteY6" fmla="*/ 0 h 1027875"/>
              <a:gd name="connsiteX0" fmla="*/ 0 w 10662015"/>
              <a:gd name="connsiteY0" fmla="*/ 0 h 1027875"/>
              <a:gd name="connsiteX1" fmla="*/ 10661901 w 10662015"/>
              <a:gd name="connsiteY1" fmla="*/ 5826 h 1027875"/>
              <a:gd name="connsiteX2" fmla="*/ 10632772 w 10662015"/>
              <a:gd name="connsiteY2" fmla="*/ 684236 h 1027875"/>
              <a:gd name="connsiteX3" fmla="*/ 1140598 w 10662015"/>
              <a:gd name="connsiteY3" fmla="*/ 686290 h 1027875"/>
              <a:gd name="connsiteX4" fmla="*/ 560675 w 10662015"/>
              <a:gd name="connsiteY4" fmla="*/ 1027875 h 1027875"/>
              <a:gd name="connsiteX5" fmla="*/ 3158 w 10662015"/>
              <a:gd name="connsiteY5" fmla="*/ 683957 h 1027875"/>
              <a:gd name="connsiteX6" fmla="*/ 0 w 10662015"/>
              <a:gd name="connsiteY6" fmla="*/ 0 h 1027875"/>
              <a:gd name="connsiteX0" fmla="*/ 0 w 10632772"/>
              <a:gd name="connsiteY0" fmla="*/ 0 h 1027875"/>
              <a:gd name="connsiteX1" fmla="*/ 10616776 w 10632772"/>
              <a:gd name="connsiteY1" fmla="*/ 559150 h 1027875"/>
              <a:gd name="connsiteX2" fmla="*/ 10632772 w 10632772"/>
              <a:gd name="connsiteY2" fmla="*/ 684236 h 1027875"/>
              <a:gd name="connsiteX3" fmla="*/ 1140598 w 10632772"/>
              <a:gd name="connsiteY3" fmla="*/ 686290 h 1027875"/>
              <a:gd name="connsiteX4" fmla="*/ 560675 w 10632772"/>
              <a:gd name="connsiteY4" fmla="*/ 1027875 h 1027875"/>
              <a:gd name="connsiteX5" fmla="*/ 3158 w 10632772"/>
              <a:gd name="connsiteY5" fmla="*/ 683957 h 1027875"/>
              <a:gd name="connsiteX6" fmla="*/ 0 w 10632772"/>
              <a:gd name="connsiteY6" fmla="*/ 0 h 1027875"/>
              <a:gd name="connsiteX0" fmla="*/ 5867 w 10629614"/>
              <a:gd name="connsiteY0" fmla="*/ 12316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5867 w 10629614"/>
              <a:gd name="connsiteY6" fmla="*/ 12316 h 468725"/>
              <a:gd name="connsiteX0" fmla="*/ 0 w 10636382"/>
              <a:gd name="connsiteY0" fmla="*/ 12316 h 468725"/>
              <a:gd name="connsiteX1" fmla="*/ 10620386 w 10636382"/>
              <a:gd name="connsiteY1" fmla="*/ 0 h 468725"/>
              <a:gd name="connsiteX2" fmla="*/ 10636382 w 10636382"/>
              <a:gd name="connsiteY2" fmla="*/ 125086 h 468725"/>
              <a:gd name="connsiteX3" fmla="*/ 1144208 w 10636382"/>
              <a:gd name="connsiteY3" fmla="*/ 127140 h 468725"/>
              <a:gd name="connsiteX4" fmla="*/ 564285 w 10636382"/>
              <a:gd name="connsiteY4" fmla="*/ 468725 h 468725"/>
              <a:gd name="connsiteX5" fmla="*/ 6768 w 10636382"/>
              <a:gd name="connsiteY5" fmla="*/ 124807 h 468725"/>
              <a:gd name="connsiteX6" fmla="*/ 0 w 10636382"/>
              <a:gd name="connsiteY6" fmla="*/ 12316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239608 w 10629614"/>
              <a:gd name="connsiteY0" fmla="*/ 21841 h 468725"/>
              <a:gd name="connsiteX1" fmla="*/ 10613618 w 10629614"/>
              <a:gd name="connsiteY1" fmla="*/ 0 h 468725"/>
              <a:gd name="connsiteX2" fmla="*/ 10629614 w 10629614"/>
              <a:gd name="connsiteY2" fmla="*/ 125086 h 468725"/>
              <a:gd name="connsiteX3" fmla="*/ 1137440 w 10629614"/>
              <a:gd name="connsiteY3" fmla="*/ 127140 h 468725"/>
              <a:gd name="connsiteX4" fmla="*/ 557517 w 10629614"/>
              <a:gd name="connsiteY4" fmla="*/ 468725 h 468725"/>
              <a:gd name="connsiteX5" fmla="*/ 0 w 10629614"/>
              <a:gd name="connsiteY5" fmla="*/ 124807 h 468725"/>
              <a:gd name="connsiteX6" fmla="*/ 239608 w 10629614"/>
              <a:gd name="connsiteY6" fmla="*/ 2184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065"/>
              <a:gd name="connsiteY0" fmla="*/ 2791 h 468725"/>
              <a:gd name="connsiteX1" fmla="*/ 10614069 w 10630065"/>
              <a:gd name="connsiteY1" fmla="*/ 0 h 468725"/>
              <a:gd name="connsiteX2" fmla="*/ 10630065 w 10630065"/>
              <a:gd name="connsiteY2" fmla="*/ 125086 h 468725"/>
              <a:gd name="connsiteX3" fmla="*/ 1137891 w 10630065"/>
              <a:gd name="connsiteY3" fmla="*/ 127140 h 468725"/>
              <a:gd name="connsiteX4" fmla="*/ 557968 w 10630065"/>
              <a:gd name="connsiteY4" fmla="*/ 468725 h 468725"/>
              <a:gd name="connsiteX5" fmla="*/ 451 w 10630065"/>
              <a:gd name="connsiteY5" fmla="*/ 124807 h 468725"/>
              <a:gd name="connsiteX6" fmla="*/ 0 w 10630065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451 w 10630556"/>
              <a:gd name="connsiteY5" fmla="*/ 124807 h 468725"/>
              <a:gd name="connsiteX6" fmla="*/ 0 w 10630556"/>
              <a:gd name="connsiteY6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0 w 10630556"/>
              <a:gd name="connsiteY0" fmla="*/ 2791 h 468725"/>
              <a:gd name="connsiteX1" fmla="*/ 10629862 w 10630556"/>
              <a:gd name="connsiteY1" fmla="*/ 0 h 468725"/>
              <a:gd name="connsiteX2" fmla="*/ 10630065 w 10630556"/>
              <a:gd name="connsiteY2" fmla="*/ 125086 h 468725"/>
              <a:gd name="connsiteX3" fmla="*/ 1137891 w 10630556"/>
              <a:gd name="connsiteY3" fmla="*/ 127140 h 468725"/>
              <a:gd name="connsiteX4" fmla="*/ 557968 w 10630556"/>
              <a:gd name="connsiteY4" fmla="*/ 468725 h 468725"/>
              <a:gd name="connsiteX5" fmla="*/ 75946 w 10630556"/>
              <a:gd name="connsiteY5" fmla="*/ 125867 h 468725"/>
              <a:gd name="connsiteX6" fmla="*/ 451 w 10630556"/>
              <a:gd name="connsiteY6" fmla="*/ 124807 h 468725"/>
              <a:gd name="connsiteX7" fmla="*/ 0 w 10630556"/>
              <a:gd name="connsiteY7" fmla="*/ 2791 h 468725"/>
              <a:gd name="connsiteX0" fmla="*/ 782750 w 11413306"/>
              <a:gd name="connsiteY0" fmla="*/ 2791 h 468725"/>
              <a:gd name="connsiteX1" fmla="*/ 11412612 w 11413306"/>
              <a:gd name="connsiteY1" fmla="*/ 0 h 468725"/>
              <a:gd name="connsiteX2" fmla="*/ 11412815 w 11413306"/>
              <a:gd name="connsiteY2" fmla="*/ 125086 h 468725"/>
              <a:gd name="connsiteX3" fmla="*/ 1920641 w 11413306"/>
              <a:gd name="connsiteY3" fmla="*/ 127140 h 468725"/>
              <a:gd name="connsiteX4" fmla="*/ 1340718 w 11413306"/>
              <a:gd name="connsiteY4" fmla="*/ 468725 h 468725"/>
              <a:gd name="connsiteX5" fmla="*/ 858696 w 11413306"/>
              <a:gd name="connsiteY5" fmla="*/ 125867 h 468725"/>
              <a:gd name="connsiteX6" fmla="*/ 782750 w 11413306"/>
              <a:gd name="connsiteY6" fmla="*/ 2791 h 468725"/>
              <a:gd name="connsiteX0" fmla="*/ 802813 w 11357561"/>
              <a:gd name="connsiteY0" fmla="*/ 2791 h 468725"/>
              <a:gd name="connsiteX1" fmla="*/ 11356867 w 11357561"/>
              <a:gd name="connsiteY1" fmla="*/ 0 h 468725"/>
              <a:gd name="connsiteX2" fmla="*/ 11357070 w 11357561"/>
              <a:gd name="connsiteY2" fmla="*/ 125086 h 468725"/>
              <a:gd name="connsiteX3" fmla="*/ 1864896 w 11357561"/>
              <a:gd name="connsiteY3" fmla="*/ 127140 h 468725"/>
              <a:gd name="connsiteX4" fmla="*/ 1284973 w 11357561"/>
              <a:gd name="connsiteY4" fmla="*/ 468725 h 468725"/>
              <a:gd name="connsiteX5" fmla="*/ 802951 w 11357561"/>
              <a:gd name="connsiteY5" fmla="*/ 125867 h 468725"/>
              <a:gd name="connsiteX6" fmla="*/ 802813 w 11357561"/>
              <a:gd name="connsiteY6" fmla="*/ 2791 h 468725"/>
              <a:gd name="connsiteX0" fmla="*/ 341552 w 10896300"/>
              <a:gd name="connsiteY0" fmla="*/ 2791 h 468725"/>
              <a:gd name="connsiteX1" fmla="*/ 10895606 w 10896300"/>
              <a:gd name="connsiteY1" fmla="*/ 0 h 468725"/>
              <a:gd name="connsiteX2" fmla="*/ 10895809 w 10896300"/>
              <a:gd name="connsiteY2" fmla="*/ 125086 h 468725"/>
              <a:gd name="connsiteX3" fmla="*/ 1403635 w 10896300"/>
              <a:gd name="connsiteY3" fmla="*/ 127140 h 468725"/>
              <a:gd name="connsiteX4" fmla="*/ 823712 w 10896300"/>
              <a:gd name="connsiteY4" fmla="*/ 468725 h 468725"/>
              <a:gd name="connsiteX5" fmla="*/ 341690 w 10896300"/>
              <a:gd name="connsiteY5" fmla="*/ 125867 h 468725"/>
              <a:gd name="connsiteX6" fmla="*/ 341552 w 10896300"/>
              <a:gd name="connsiteY6" fmla="*/ 2791 h 468725"/>
              <a:gd name="connsiteX0" fmla="*/ 41143 w 10595891"/>
              <a:gd name="connsiteY0" fmla="*/ 2791 h 468725"/>
              <a:gd name="connsiteX1" fmla="*/ 10595197 w 10595891"/>
              <a:gd name="connsiteY1" fmla="*/ 0 h 468725"/>
              <a:gd name="connsiteX2" fmla="*/ 10595400 w 10595891"/>
              <a:gd name="connsiteY2" fmla="*/ 125086 h 468725"/>
              <a:gd name="connsiteX3" fmla="*/ 1103226 w 10595891"/>
              <a:gd name="connsiteY3" fmla="*/ 127140 h 468725"/>
              <a:gd name="connsiteX4" fmla="*/ 523303 w 10595891"/>
              <a:gd name="connsiteY4" fmla="*/ 468725 h 468725"/>
              <a:gd name="connsiteX5" fmla="*/ 41281 w 10595891"/>
              <a:gd name="connsiteY5" fmla="*/ 125867 h 468725"/>
              <a:gd name="connsiteX6" fmla="*/ 41143 w 1059589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25867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2791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2791 h 468725"/>
              <a:gd name="connsiteX0" fmla="*/ 433 w 10555181"/>
              <a:gd name="connsiteY0" fmla="*/ 44066 h 468725"/>
              <a:gd name="connsiteX1" fmla="*/ 10554487 w 10555181"/>
              <a:gd name="connsiteY1" fmla="*/ 0 h 468725"/>
              <a:gd name="connsiteX2" fmla="*/ 10554690 w 10555181"/>
              <a:gd name="connsiteY2" fmla="*/ 125086 h 468725"/>
              <a:gd name="connsiteX3" fmla="*/ 1062516 w 10555181"/>
              <a:gd name="connsiteY3" fmla="*/ 127140 h 468725"/>
              <a:gd name="connsiteX4" fmla="*/ 482593 w 10555181"/>
              <a:gd name="connsiteY4" fmla="*/ 468725 h 468725"/>
              <a:gd name="connsiteX5" fmla="*/ 571 w 10555181"/>
              <a:gd name="connsiteY5" fmla="*/ 139671 h 468725"/>
              <a:gd name="connsiteX6" fmla="*/ 433 w 10555181"/>
              <a:gd name="connsiteY6" fmla="*/ 44066 h 468725"/>
              <a:gd name="connsiteX0" fmla="*/ 433 w 10554690"/>
              <a:gd name="connsiteY0" fmla="*/ 5966 h 430625"/>
              <a:gd name="connsiteX1" fmla="*/ 10551351 w 10554690"/>
              <a:gd name="connsiteY1" fmla="*/ 0 h 430625"/>
              <a:gd name="connsiteX2" fmla="*/ 10554690 w 10554690"/>
              <a:gd name="connsiteY2" fmla="*/ 86986 h 430625"/>
              <a:gd name="connsiteX3" fmla="*/ 1062516 w 10554690"/>
              <a:gd name="connsiteY3" fmla="*/ 89040 h 430625"/>
              <a:gd name="connsiteX4" fmla="*/ 482593 w 10554690"/>
              <a:gd name="connsiteY4" fmla="*/ 430625 h 430625"/>
              <a:gd name="connsiteX5" fmla="*/ 571 w 10554690"/>
              <a:gd name="connsiteY5" fmla="*/ 101571 h 430625"/>
              <a:gd name="connsiteX6" fmla="*/ 433 w 10554690"/>
              <a:gd name="connsiteY6" fmla="*/ 5966 h 430625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62516 w 10554690"/>
              <a:gd name="connsiteY3" fmla="*/ 89040 h 427450"/>
              <a:gd name="connsiteX4" fmla="*/ 482593 w 10554690"/>
              <a:gd name="connsiteY4" fmla="*/ 427450 h 427450"/>
              <a:gd name="connsiteX5" fmla="*/ 571 w 10554690"/>
              <a:gd name="connsiteY5" fmla="*/ 101571 h 427450"/>
              <a:gd name="connsiteX6" fmla="*/ 433 w 10554690"/>
              <a:gd name="connsiteY6" fmla="*/ 5966 h 427450"/>
              <a:gd name="connsiteX0" fmla="*/ 433 w 10554690"/>
              <a:gd name="connsiteY0" fmla="*/ 5966 h 427450"/>
              <a:gd name="connsiteX1" fmla="*/ 10551351 w 10554690"/>
              <a:gd name="connsiteY1" fmla="*/ 0 h 427450"/>
              <a:gd name="connsiteX2" fmla="*/ 10554690 w 10554690"/>
              <a:gd name="connsiteY2" fmla="*/ 86986 h 427450"/>
              <a:gd name="connsiteX3" fmla="*/ 10274940 w 10554690"/>
              <a:gd name="connsiteY3" fmla="*/ 87717 h 427450"/>
              <a:gd name="connsiteX4" fmla="*/ 1062516 w 10554690"/>
              <a:gd name="connsiteY4" fmla="*/ 89040 h 427450"/>
              <a:gd name="connsiteX5" fmla="*/ 482593 w 10554690"/>
              <a:gd name="connsiteY5" fmla="*/ 427450 h 427450"/>
              <a:gd name="connsiteX6" fmla="*/ 571 w 10554690"/>
              <a:gd name="connsiteY6" fmla="*/ 101571 h 427450"/>
              <a:gd name="connsiteX7" fmla="*/ 433 w 10554690"/>
              <a:gd name="connsiteY7" fmla="*/ 5966 h 427450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75754 h 497238"/>
              <a:gd name="connsiteX1" fmla="*/ 10551351 w 10554691"/>
              <a:gd name="connsiteY1" fmla="*/ 69788 h 497238"/>
              <a:gd name="connsiteX2" fmla="*/ 10554691 w 10554691"/>
              <a:gd name="connsiteY2" fmla="*/ 64699 h 497238"/>
              <a:gd name="connsiteX3" fmla="*/ 10274940 w 10554691"/>
              <a:gd name="connsiteY3" fmla="*/ 157505 h 497238"/>
              <a:gd name="connsiteX4" fmla="*/ 1062516 w 10554691"/>
              <a:gd name="connsiteY4" fmla="*/ 158828 h 497238"/>
              <a:gd name="connsiteX5" fmla="*/ 482593 w 10554691"/>
              <a:gd name="connsiteY5" fmla="*/ 497238 h 497238"/>
              <a:gd name="connsiteX6" fmla="*/ 571 w 10554691"/>
              <a:gd name="connsiteY6" fmla="*/ 171359 h 497238"/>
              <a:gd name="connsiteX7" fmla="*/ 433 w 10554691"/>
              <a:gd name="connsiteY7" fmla="*/ 75754 h 497238"/>
              <a:gd name="connsiteX0" fmla="*/ 433 w 10554691"/>
              <a:gd name="connsiteY0" fmla="*/ 60438 h 481922"/>
              <a:gd name="connsiteX1" fmla="*/ 10551351 w 10554691"/>
              <a:gd name="connsiteY1" fmla="*/ 54472 h 481922"/>
              <a:gd name="connsiteX2" fmla="*/ 10554691 w 10554691"/>
              <a:gd name="connsiteY2" fmla="*/ 49383 h 481922"/>
              <a:gd name="connsiteX3" fmla="*/ 10274940 w 10554691"/>
              <a:gd name="connsiteY3" fmla="*/ 142189 h 481922"/>
              <a:gd name="connsiteX4" fmla="*/ 1062516 w 10554691"/>
              <a:gd name="connsiteY4" fmla="*/ 143512 h 481922"/>
              <a:gd name="connsiteX5" fmla="*/ 482593 w 10554691"/>
              <a:gd name="connsiteY5" fmla="*/ 481922 h 481922"/>
              <a:gd name="connsiteX6" fmla="*/ 571 w 10554691"/>
              <a:gd name="connsiteY6" fmla="*/ 156043 h 481922"/>
              <a:gd name="connsiteX7" fmla="*/ 433 w 10554691"/>
              <a:gd name="connsiteY7" fmla="*/ 60438 h 481922"/>
              <a:gd name="connsiteX0" fmla="*/ 433 w 11661532"/>
              <a:gd name="connsiteY0" fmla="*/ 5966 h 427450"/>
              <a:gd name="connsiteX1" fmla="*/ 10551351 w 11661532"/>
              <a:gd name="connsiteY1" fmla="*/ 0 h 427450"/>
              <a:gd name="connsiteX2" fmla="*/ 10274940 w 11661532"/>
              <a:gd name="connsiteY2" fmla="*/ 87717 h 427450"/>
              <a:gd name="connsiteX3" fmla="*/ 1062516 w 11661532"/>
              <a:gd name="connsiteY3" fmla="*/ 89040 h 427450"/>
              <a:gd name="connsiteX4" fmla="*/ 482593 w 11661532"/>
              <a:gd name="connsiteY4" fmla="*/ 427450 h 427450"/>
              <a:gd name="connsiteX5" fmla="*/ 571 w 11661532"/>
              <a:gd name="connsiteY5" fmla="*/ 101571 h 427450"/>
              <a:gd name="connsiteX6" fmla="*/ 433 w 11661532"/>
              <a:gd name="connsiteY6" fmla="*/ 5966 h 427450"/>
              <a:gd name="connsiteX0" fmla="*/ 433 w 11071037"/>
              <a:gd name="connsiteY0" fmla="*/ 6015 h 427499"/>
              <a:gd name="connsiteX1" fmla="*/ 10551351 w 11071037"/>
              <a:gd name="connsiteY1" fmla="*/ 49 h 427499"/>
              <a:gd name="connsiteX2" fmla="*/ 10274940 w 11071037"/>
              <a:gd name="connsiteY2" fmla="*/ 87766 h 427499"/>
              <a:gd name="connsiteX3" fmla="*/ 1062516 w 11071037"/>
              <a:gd name="connsiteY3" fmla="*/ 89089 h 427499"/>
              <a:gd name="connsiteX4" fmla="*/ 482593 w 11071037"/>
              <a:gd name="connsiteY4" fmla="*/ 427499 h 427499"/>
              <a:gd name="connsiteX5" fmla="*/ 571 w 11071037"/>
              <a:gd name="connsiteY5" fmla="*/ 101620 h 427499"/>
              <a:gd name="connsiteX6" fmla="*/ 433 w 11071037"/>
              <a:gd name="connsiteY6" fmla="*/ 6015 h 427499"/>
              <a:gd name="connsiteX0" fmla="*/ 433 w 11057538"/>
              <a:gd name="connsiteY0" fmla="*/ 5966 h 427450"/>
              <a:gd name="connsiteX1" fmla="*/ 10551351 w 11057538"/>
              <a:gd name="connsiteY1" fmla="*/ 0 h 427450"/>
              <a:gd name="connsiteX2" fmla="*/ 10274940 w 11057538"/>
              <a:gd name="connsiteY2" fmla="*/ 87717 h 427450"/>
              <a:gd name="connsiteX3" fmla="*/ 1062516 w 11057538"/>
              <a:gd name="connsiteY3" fmla="*/ 89040 h 427450"/>
              <a:gd name="connsiteX4" fmla="*/ 482593 w 11057538"/>
              <a:gd name="connsiteY4" fmla="*/ 427450 h 427450"/>
              <a:gd name="connsiteX5" fmla="*/ 571 w 11057538"/>
              <a:gd name="connsiteY5" fmla="*/ 101571 h 427450"/>
              <a:gd name="connsiteX6" fmla="*/ 433 w 11057538"/>
              <a:gd name="connsiteY6" fmla="*/ 5966 h 427450"/>
              <a:gd name="connsiteX0" fmla="*/ 433 w 10551351"/>
              <a:gd name="connsiteY0" fmla="*/ 5966 h 427450"/>
              <a:gd name="connsiteX1" fmla="*/ 10551351 w 10551351"/>
              <a:gd name="connsiteY1" fmla="*/ 0 h 427450"/>
              <a:gd name="connsiteX2" fmla="*/ 10274940 w 10551351"/>
              <a:gd name="connsiteY2" fmla="*/ 87717 h 427450"/>
              <a:gd name="connsiteX3" fmla="*/ 1062516 w 10551351"/>
              <a:gd name="connsiteY3" fmla="*/ 89040 h 427450"/>
              <a:gd name="connsiteX4" fmla="*/ 482593 w 10551351"/>
              <a:gd name="connsiteY4" fmla="*/ 427450 h 427450"/>
              <a:gd name="connsiteX5" fmla="*/ 571 w 10551351"/>
              <a:gd name="connsiteY5" fmla="*/ 101571 h 427450"/>
              <a:gd name="connsiteX6" fmla="*/ 433 w 10551351"/>
              <a:gd name="connsiteY6" fmla="*/ 5966 h 427450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433 w 10551351"/>
              <a:gd name="connsiteY0" fmla="*/ 5966 h 341725"/>
              <a:gd name="connsiteX1" fmla="*/ 10551351 w 10551351"/>
              <a:gd name="connsiteY1" fmla="*/ 0 h 341725"/>
              <a:gd name="connsiteX2" fmla="*/ 10274940 w 10551351"/>
              <a:gd name="connsiteY2" fmla="*/ 87717 h 341725"/>
              <a:gd name="connsiteX3" fmla="*/ 1062516 w 10551351"/>
              <a:gd name="connsiteY3" fmla="*/ 89040 h 341725"/>
              <a:gd name="connsiteX4" fmla="*/ 482593 w 10551351"/>
              <a:gd name="connsiteY4" fmla="*/ 341725 h 341725"/>
              <a:gd name="connsiteX5" fmla="*/ 571 w 10551351"/>
              <a:gd name="connsiteY5" fmla="*/ 101571 h 341725"/>
              <a:gd name="connsiteX6" fmla="*/ 433 w 10551351"/>
              <a:gd name="connsiteY6" fmla="*/ 5966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0 w 11177990"/>
              <a:gd name="connsiteY6" fmla="*/ 2791 h 341725"/>
              <a:gd name="connsiteX0" fmla="*/ 780014 w 11958004"/>
              <a:gd name="connsiteY0" fmla="*/ 2791 h 341725"/>
              <a:gd name="connsiteX1" fmla="*/ 11958004 w 11958004"/>
              <a:gd name="connsiteY1" fmla="*/ 0 h 341725"/>
              <a:gd name="connsiteX2" fmla="*/ 11681593 w 11958004"/>
              <a:gd name="connsiteY2" fmla="*/ 87717 h 341725"/>
              <a:gd name="connsiteX3" fmla="*/ 2469169 w 11958004"/>
              <a:gd name="connsiteY3" fmla="*/ 89040 h 341725"/>
              <a:gd name="connsiteX4" fmla="*/ 1889246 w 11958004"/>
              <a:gd name="connsiteY4" fmla="*/ 341725 h 341725"/>
              <a:gd name="connsiteX5" fmla="*/ 1407224 w 11958004"/>
              <a:gd name="connsiteY5" fmla="*/ 101571 h 341725"/>
              <a:gd name="connsiteX6" fmla="*/ 998158 w 11958004"/>
              <a:gd name="connsiteY6" fmla="*/ 40093 h 341725"/>
              <a:gd name="connsiteX7" fmla="*/ 780014 w 11958004"/>
              <a:gd name="connsiteY7" fmla="*/ 2791 h 341725"/>
              <a:gd name="connsiteX0" fmla="*/ 758495 w 11936485"/>
              <a:gd name="connsiteY0" fmla="*/ 2791 h 341725"/>
              <a:gd name="connsiteX1" fmla="*/ 11936485 w 11936485"/>
              <a:gd name="connsiteY1" fmla="*/ 0 h 341725"/>
              <a:gd name="connsiteX2" fmla="*/ 11660074 w 11936485"/>
              <a:gd name="connsiteY2" fmla="*/ 87717 h 341725"/>
              <a:gd name="connsiteX3" fmla="*/ 2447650 w 11936485"/>
              <a:gd name="connsiteY3" fmla="*/ 89040 h 341725"/>
              <a:gd name="connsiteX4" fmla="*/ 1867727 w 11936485"/>
              <a:gd name="connsiteY4" fmla="*/ 341725 h 341725"/>
              <a:gd name="connsiteX5" fmla="*/ 1385705 w 11936485"/>
              <a:gd name="connsiteY5" fmla="*/ 101571 h 341725"/>
              <a:gd name="connsiteX6" fmla="*/ 976639 w 11936485"/>
              <a:gd name="connsiteY6" fmla="*/ 40093 h 341725"/>
              <a:gd name="connsiteX7" fmla="*/ 758495 w 11936485"/>
              <a:gd name="connsiteY7" fmla="*/ 2791 h 341725"/>
              <a:gd name="connsiteX0" fmla="*/ 0 w 11177990"/>
              <a:gd name="connsiteY0" fmla="*/ 2791 h 341725"/>
              <a:gd name="connsiteX1" fmla="*/ 11177990 w 11177990"/>
              <a:gd name="connsiteY1" fmla="*/ 0 h 341725"/>
              <a:gd name="connsiteX2" fmla="*/ 10901579 w 11177990"/>
              <a:gd name="connsiteY2" fmla="*/ 87717 h 341725"/>
              <a:gd name="connsiteX3" fmla="*/ 1689155 w 11177990"/>
              <a:gd name="connsiteY3" fmla="*/ 89040 h 341725"/>
              <a:gd name="connsiteX4" fmla="*/ 1109232 w 11177990"/>
              <a:gd name="connsiteY4" fmla="*/ 341725 h 341725"/>
              <a:gd name="connsiteX5" fmla="*/ 627210 w 11177990"/>
              <a:gd name="connsiteY5" fmla="*/ 101571 h 341725"/>
              <a:gd name="connsiteX6" fmla="*/ 218144 w 11177990"/>
              <a:gd name="connsiteY6" fmla="*/ 40093 h 341725"/>
              <a:gd name="connsiteX7" fmla="*/ 0 w 11177990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94068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902910 w 11179321"/>
              <a:gd name="connsiteY2" fmla="*/ 87717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1179321"/>
              <a:gd name="connsiteY0" fmla="*/ 2791 h 341725"/>
              <a:gd name="connsiteX1" fmla="*/ 11179321 w 11179321"/>
              <a:gd name="connsiteY1" fmla="*/ 0 h 341725"/>
              <a:gd name="connsiteX2" fmla="*/ 10567427 w 11179321"/>
              <a:gd name="connsiteY2" fmla="*/ 90892 h 341725"/>
              <a:gd name="connsiteX3" fmla="*/ 1690486 w 11179321"/>
              <a:gd name="connsiteY3" fmla="*/ 89040 h 341725"/>
              <a:gd name="connsiteX4" fmla="*/ 1110563 w 11179321"/>
              <a:gd name="connsiteY4" fmla="*/ 341725 h 341725"/>
              <a:gd name="connsiteX5" fmla="*/ 628541 w 11179321"/>
              <a:gd name="connsiteY5" fmla="*/ 101571 h 341725"/>
              <a:gd name="connsiteX6" fmla="*/ 0 w 11179321"/>
              <a:gd name="connsiteY6" fmla="*/ 103593 h 341725"/>
              <a:gd name="connsiteX7" fmla="*/ 1331 w 11179321"/>
              <a:gd name="connsiteY7" fmla="*/ 2791 h 341725"/>
              <a:gd name="connsiteX0" fmla="*/ 1331 w 10600099"/>
              <a:gd name="connsiteY0" fmla="*/ 2791 h 341725"/>
              <a:gd name="connsiteX1" fmla="*/ 10561656 w 10600099"/>
              <a:gd name="connsiteY1" fmla="*/ 0 h 341725"/>
              <a:gd name="connsiteX2" fmla="*/ 10567427 w 10600099"/>
              <a:gd name="connsiteY2" fmla="*/ 90892 h 341725"/>
              <a:gd name="connsiteX3" fmla="*/ 1690486 w 10600099"/>
              <a:gd name="connsiteY3" fmla="*/ 89040 h 341725"/>
              <a:gd name="connsiteX4" fmla="*/ 1110563 w 10600099"/>
              <a:gd name="connsiteY4" fmla="*/ 341725 h 341725"/>
              <a:gd name="connsiteX5" fmla="*/ 628541 w 10600099"/>
              <a:gd name="connsiteY5" fmla="*/ 101571 h 341725"/>
              <a:gd name="connsiteX6" fmla="*/ 0 w 10600099"/>
              <a:gd name="connsiteY6" fmla="*/ 103593 h 341725"/>
              <a:gd name="connsiteX7" fmla="*/ 1331 w 10600099"/>
              <a:gd name="connsiteY7" fmla="*/ 2791 h 341725"/>
              <a:gd name="connsiteX0" fmla="*/ 1331 w 10567427"/>
              <a:gd name="connsiteY0" fmla="*/ 2791 h 341725"/>
              <a:gd name="connsiteX1" fmla="*/ 10561656 w 10567427"/>
              <a:gd name="connsiteY1" fmla="*/ 0 h 341725"/>
              <a:gd name="connsiteX2" fmla="*/ 10567427 w 10567427"/>
              <a:gd name="connsiteY2" fmla="*/ 90892 h 341725"/>
              <a:gd name="connsiteX3" fmla="*/ 1690486 w 10567427"/>
              <a:gd name="connsiteY3" fmla="*/ 89040 h 341725"/>
              <a:gd name="connsiteX4" fmla="*/ 1110563 w 10567427"/>
              <a:gd name="connsiteY4" fmla="*/ 341725 h 341725"/>
              <a:gd name="connsiteX5" fmla="*/ 628541 w 10567427"/>
              <a:gd name="connsiteY5" fmla="*/ 101571 h 341725"/>
              <a:gd name="connsiteX6" fmla="*/ 0 w 10567427"/>
              <a:gd name="connsiteY6" fmla="*/ 103593 h 341725"/>
              <a:gd name="connsiteX7" fmla="*/ 1331 w 10567427"/>
              <a:gd name="connsiteY7" fmla="*/ 2791 h 341725"/>
              <a:gd name="connsiteX0" fmla="*/ 1331 w 10561687"/>
              <a:gd name="connsiteY0" fmla="*/ 2791 h 341725"/>
              <a:gd name="connsiteX1" fmla="*/ 10561656 w 10561687"/>
              <a:gd name="connsiteY1" fmla="*/ 0 h 341725"/>
              <a:gd name="connsiteX2" fmla="*/ 10561157 w 10561687"/>
              <a:gd name="connsiteY2" fmla="*/ 90892 h 341725"/>
              <a:gd name="connsiteX3" fmla="*/ 1690486 w 10561687"/>
              <a:gd name="connsiteY3" fmla="*/ 89040 h 341725"/>
              <a:gd name="connsiteX4" fmla="*/ 1110563 w 10561687"/>
              <a:gd name="connsiteY4" fmla="*/ 341725 h 341725"/>
              <a:gd name="connsiteX5" fmla="*/ 628541 w 10561687"/>
              <a:gd name="connsiteY5" fmla="*/ 101571 h 341725"/>
              <a:gd name="connsiteX6" fmla="*/ 0 w 10561687"/>
              <a:gd name="connsiteY6" fmla="*/ 103593 h 341725"/>
              <a:gd name="connsiteX7" fmla="*/ 1331 w 10561687"/>
              <a:gd name="connsiteY7" fmla="*/ 2791 h 341725"/>
              <a:gd name="connsiteX0" fmla="*/ 1331 w 10562072"/>
              <a:gd name="connsiteY0" fmla="*/ 2791 h 341725"/>
              <a:gd name="connsiteX1" fmla="*/ 10561656 w 10562072"/>
              <a:gd name="connsiteY1" fmla="*/ 0 h 341725"/>
              <a:gd name="connsiteX2" fmla="*/ 10561157 w 10562072"/>
              <a:gd name="connsiteY2" fmla="*/ 90892 h 341725"/>
              <a:gd name="connsiteX3" fmla="*/ 1690486 w 10562072"/>
              <a:gd name="connsiteY3" fmla="*/ 89040 h 341725"/>
              <a:gd name="connsiteX4" fmla="*/ 1110563 w 10562072"/>
              <a:gd name="connsiteY4" fmla="*/ 341725 h 341725"/>
              <a:gd name="connsiteX5" fmla="*/ 628541 w 10562072"/>
              <a:gd name="connsiteY5" fmla="*/ 101571 h 341725"/>
              <a:gd name="connsiteX6" fmla="*/ 0 w 10562072"/>
              <a:gd name="connsiteY6" fmla="*/ 103593 h 341725"/>
              <a:gd name="connsiteX7" fmla="*/ 1331 w 10562072"/>
              <a:gd name="connsiteY7" fmla="*/ 2791 h 341725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1690486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628541 w 10562072"/>
              <a:gd name="connsiteY5" fmla="*/ 101571 h 887696"/>
              <a:gd name="connsiteX6" fmla="*/ 0 w 10562072"/>
              <a:gd name="connsiteY6" fmla="*/ 103593 h 887696"/>
              <a:gd name="connsiteX7" fmla="*/ 1331 w 10562072"/>
              <a:gd name="connsiteY7" fmla="*/ 2791 h 887696"/>
              <a:gd name="connsiteX0" fmla="*/ 1331 w 10562072"/>
              <a:gd name="connsiteY0" fmla="*/ 2791 h 887702"/>
              <a:gd name="connsiteX1" fmla="*/ 10561656 w 10562072"/>
              <a:gd name="connsiteY1" fmla="*/ 0 h 887702"/>
              <a:gd name="connsiteX2" fmla="*/ 10561157 w 10562072"/>
              <a:gd name="connsiteY2" fmla="*/ 90892 h 887702"/>
              <a:gd name="connsiteX3" fmla="*/ 2317558 w 10562072"/>
              <a:gd name="connsiteY3" fmla="*/ 89040 h 887702"/>
              <a:gd name="connsiteX4" fmla="*/ 1180889 w 10562072"/>
              <a:gd name="connsiteY4" fmla="*/ 887696 h 887702"/>
              <a:gd name="connsiteX5" fmla="*/ 0 w 10562072"/>
              <a:gd name="connsiteY5" fmla="*/ 103593 h 887702"/>
              <a:gd name="connsiteX6" fmla="*/ 1331 w 10562072"/>
              <a:gd name="connsiteY6" fmla="*/ 2791 h 887702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1331 w 10562072"/>
              <a:gd name="connsiteY0" fmla="*/ 2791 h 887696"/>
              <a:gd name="connsiteX1" fmla="*/ 10561656 w 10562072"/>
              <a:gd name="connsiteY1" fmla="*/ 0 h 887696"/>
              <a:gd name="connsiteX2" fmla="*/ 10561157 w 10562072"/>
              <a:gd name="connsiteY2" fmla="*/ 90892 h 887696"/>
              <a:gd name="connsiteX3" fmla="*/ 2317558 w 10562072"/>
              <a:gd name="connsiteY3" fmla="*/ 89040 h 887696"/>
              <a:gd name="connsiteX4" fmla="*/ 1180889 w 10562072"/>
              <a:gd name="connsiteY4" fmla="*/ 887696 h 887696"/>
              <a:gd name="connsiteX5" fmla="*/ 0 w 10562072"/>
              <a:gd name="connsiteY5" fmla="*/ 103593 h 887696"/>
              <a:gd name="connsiteX6" fmla="*/ 1331 w 10562072"/>
              <a:gd name="connsiteY6" fmla="*/ 2791 h 887696"/>
              <a:gd name="connsiteX0" fmla="*/ 0 w 10568342"/>
              <a:gd name="connsiteY0" fmla="*/ 0 h 2916892"/>
              <a:gd name="connsiteX1" fmla="*/ 10567926 w 10568342"/>
              <a:gd name="connsiteY1" fmla="*/ 2029196 h 2916892"/>
              <a:gd name="connsiteX2" fmla="*/ 10567427 w 10568342"/>
              <a:gd name="connsiteY2" fmla="*/ 2120088 h 2916892"/>
              <a:gd name="connsiteX3" fmla="*/ 2323828 w 10568342"/>
              <a:gd name="connsiteY3" fmla="*/ 2118236 h 2916892"/>
              <a:gd name="connsiteX4" fmla="*/ 1187159 w 10568342"/>
              <a:gd name="connsiteY4" fmla="*/ 2916892 h 2916892"/>
              <a:gd name="connsiteX5" fmla="*/ 6270 w 10568342"/>
              <a:gd name="connsiteY5" fmla="*/ 2132789 h 2916892"/>
              <a:gd name="connsiteX6" fmla="*/ 0 w 10568342"/>
              <a:gd name="connsiteY6" fmla="*/ 0 h 2916892"/>
              <a:gd name="connsiteX0" fmla="*/ 0 w 10575943"/>
              <a:gd name="connsiteY0" fmla="*/ 0 h 2955377"/>
              <a:gd name="connsiteX1" fmla="*/ 10575527 w 10575943"/>
              <a:gd name="connsiteY1" fmla="*/ 2067681 h 2955377"/>
              <a:gd name="connsiteX2" fmla="*/ 10575028 w 10575943"/>
              <a:gd name="connsiteY2" fmla="*/ 2158573 h 2955377"/>
              <a:gd name="connsiteX3" fmla="*/ 2331429 w 10575943"/>
              <a:gd name="connsiteY3" fmla="*/ 2156721 h 2955377"/>
              <a:gd name="connsiteX4" fmla="*/ 1194760 w 10575943"/>
              <a:gd name="connsiteY4" fmla="*/ 2955377 h 2955377"/>
              <a:gd name="connsiteX5" fmla="*/ 13871 w 10575943"/>
              <a:gd name="connsiteY5" fmla="*/ 2171274 h 2955377"/>
              <a:gd name="connsiteX6" fmla="*/ 0 w 10575943"/>
              <a:gd name="connsiteY6" fmla="*/ 0 h 2955377"/>
              <a:gd name="connsiteX0" fmla="*/ 267371 w 10562072"/>
              <a:gd name="connsiteY0" fmla="*/ 0 h 2685985"/>
              <a:gd name="connsiteX1" fmla="*/ 10561656 w 10562072"/>
              <a:gd name="connsiteY1" fmla="*/ 1798289 h 2685985"/>
              <a:gd name="connsiteX2" fmla="*/ 10561157 w 10562072"/>
              <a:gd name="connsiteY2" fmla="*/ 1889181 h 2685985"/>
              <a:gd name="connsiteX3" fmla="*/ 2317558 w 10562072"/>
              <a:gd name="connsiteY3" fmla="*/ 1887329 h 2685985"/>
              <a:gd name="connsiteX4" fmla="*/ 1180889 w 10562072"/>
              <a:gd name="connsiteY4" fmla="*/ 2685985 h 2685985"/>
              <a:gd name="connsiteX5" fmla="*/ 0 w 10562072"/>
              <a:gd name="connsiteY5" fmla="*/ 1901882 h 2685985"/>
              <a:gd name="connsiteX6" fmla="*/ 267371 w 10562072"/>
              <a:gd name="connsiteY6" fmla="*/ 0 h 2685985"/>
              <a:gd name="connsiteX0" fmla="*/ 1331 w 10562072"/>
              <a:gd name="connsiteY0" fmla="*/ 0 h 2955377"/>
              <a:gd name="connsiteX1" fmla="*/ 10561656 w 10562072"/>
              <a:gd name="connsiteY1" fmla="*/ 2067681 h 2955377"/>
              <a:gd name="connsiteX2" fmla="*/ 10561157 w 10562072"/>
              <a:gd name="connsiteY2" fmla="*/ 2158573 h 2955377"/>
              <a:gd name="connsiteX3" fmla="*/ 2317558 w 10562072"/>
              <a:gd name="connsiteY3" fmla="*/ 2156721 h 2955377"/>
              <a:gd name="connsiteX4" fmla="*/ 1180889 w 10562072"/>
              <a:gd name="connsiteY4" fmla="*/ 2955377 h 2955377"/>
              <a:gd name="connsiteX5" fmla="*/ 0 w 10562072"/>
              <a:gd name="connsiteY5" fmla="*/ 2171274 h 2955377"/>
              <a:gd name="connsiteX6" fmla="*/ 1331 w 10562072"/>
              <a:gd name="connsiteY6" fmla="*/ 0 h 2955377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2317558 w 10562072"/>
              <a:gd name="connsiteY3" fmla="*/ 2159512 h 2958168"/>
              <a:gd name="connsiteX4" fmla="*/ 1180889 w 10562072"/>
              <a:gd name="connsiteY4" fmla="*/ 2958168 h 2958168"/>
              <a:gd name="connsiteX5" fmla="*/ 0 w 10562072"/>
              <a:gd name="connsiteY5" fmla="*/ 2174065 h 2958168"/>
              <a:gd name="connsiteX6" fmla="*/ 1331 w 10562072"/>
              <a:gd name="connsiteY6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2161364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7"/>
              <a:gd name="connsiteY0" fmla="*/ 2791 h 2958168"/>
              <a:gd name="connsiteX1" fmla="*/ 10561655 w 10561657"/>
              <a:gd name="connsiteY1" fmla="*/ 0 h 2958168"/>
              <a:gd name="connsiteX2" fmla="*/ 10469943 w 10561657"/>
              <a:gd name="connsiteY2" fmla="*/ 668161 h 2958168"/>
              <a:gd name="connsiteX3" fmla="*/ 9288594 w 10561657"/>
              <a:gd name="connsiteY3" fmla="*/ 2153103 h 2958168"/>
              <a:gd name="connsiteX4" fmla="*/ 2317558 w 10561657"/>
              <a:gd name="connsiteY4" fmla="*/ 2159512 h 2958168"/>
              <a:gd name="connsiteX5" fmla="*/ 1180889 w 10561657"/>
              <a:gd name="connsiteY5" fmla="*/ 2958168 h 2958168"/>
              <a:gd name="connsiteX6" fmla="*/ 0 w 10561657"/>
              <a:gd name="connsiteY6" fmla="*/ 2174065 h 2958168"/>
              <a:gd name="connsiteX7" fmla="*/ 1331 w 10561657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68641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1655"/>
              <a:gd name="connsiteY0" fmla="*/ 2791 h 2958168"/>
              <a:gd name="connsiteX1" fmla="*/ 10561655 w 10561655"/>
              <a:gd name="connsiteY1" fmla="*/ 0 h 2958168"/>
              <a:gd name="connsiteX2" fmla="*/ 10196302 w 10561655"/>
              <a:gd name="connsiteY2" fmla="*/ 1183855 h 2958168"/>
              <a:gd name="connsiteX3" fmla="*/ 9288594 w 10561655"/>
              <a:gd name="connsiteY3" fmla="*/ 2153103 h 2958168"/>
              <a:gd name="connsiteX4" fmla="*/ 2317558 w 10561655"/>
              <a:gd name="connsiteY4" fmla="*/ 2159512 h 2958168"/>
              <a:gd name="connsiteX5" fmla="*/ 1180889 w 10561655"/>
              <a:gd name="connsiteY5" fmla="*/ 2958168 h 2958168"/>
              <a:gd name="connsiteX6" fmla="*/ 0 w 10561655"/>
              <a:gd name="connsiteY6" fmla="*/ 2174065 h 2958168"/>
              <a:gd name="connsiteX7" fmla="*/ 1331 w 10561655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  <a:gd name="connsiteX0" fmla="*/ 1331 w 10562072"/>
              <a:gd name="connsiteY0" fmla="*/ 2791 h 2958168"/>
              <a:gd name="connsiteX1" fmla="*/ 10561655 w 10562072"/>
              <a:gd name="connsiteY1" fmla="*/ 0 h 2958168"/>
              <a:gd name="connsiteX2" fmla="*/ 10561157 w 10562072"/>
              <a:gd name="connsiteY2" fmla="*/ 1476338 h 2958168"/>
              <a:gd name="connsiteX3" fmla="*/ 9288594 w 10562072"/>
              <a:gd name="connsiteY3" fmla="*/ 2153103 h 2958168"/>
              <a:gd name="connsiteX4" fmla="*/ 2317558 w 10562072"/>
              <a:gd name="connsiteY4" fmla="*/ 2159512 h 2958168"/>
              <a:gd name="connsiteX5" fmla="*/ 1180889 w 10562072"/>
              <a:gd name="connsiteY5" fmla="*/ 2958168 h 2958168"/>
              <a:gd name="connsiteX6" fmla="*/ 0 w 10562072"/>
              <a:gd name="connsiteY6" fmla="*/ 2174065 h 2958168"/>
              <a:gd name="connsiteX7" fmla="*/ 1331 w 10562072"/>
              <a:gd name="connsiteY7" fmla="*/ 2791 h 295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62072" h="2958168">
                <a:moveTo>
                  <a:pt x="1331" y="2791"/>
                </a:moveTo>
                <a:lnTo>
                  <a:pt x="10561655" y="0"/>
                </a:lnTo>
                <a:cubicBezTo>
                  <a:pt x="10562168" y="67600"/>
                  <a:pt x="10562411" y="1432923"/>
                  <a:pt x="10561157" y="1476338"/>
                </a:cubicBezTo>
                <a:cubicBezTo>
                  <a:pt x="10083761" y="2148347"/>
                  <a:pt x="9705180" y="2158423"/>
                  <a:pt x="9288594" y="2153103"/>
                </a:cubicBezTo>
                <a:lnTo>
                  <a:pt x="2317558" y="2159512"/>
                </a:lnTo>
                <a:cubicBezTo>
                  <a:pt x="1740344" y="2192654"/>
                  <a:pt x="1372498" y="2495346"/>
                  <a:pt x="1180889" y="2958168"/>
                </a:cubicBezTo>
                <a:cubicBezTo>
                  <a:pt x="882535" y="2254391"/>
                  <a:pt x="278640" y="2173187"/>
                  <a:pt x="0" y="2174065"/>
                </a:cubicBezTo>
                <a:cubicBezTo>
                  <a:pt x="2067" y="2138552"/>
                  <a:pt x="2603" y="98373"/>
                  <a:pt x="1331" y="2791"/>
                </a:cubicBezTo>
                <a:close/>
              </a:path>
            </a:pathLst>
          </a:custGeom>
          <a:solidFill>
            <a:schemeClr val="bg1"/>
          </a:solidFill>
          <a:ln w="12700" cmpd="sng" algn="ctr">
            <a:noFill/>
            <a:miter lim="800000"/>
            <a:headEnd/>
            <a:tailEnd/>
          </a:ln>
          <a:effectLst>
            <a:outerShdw blurRad="41275" dist="38100" dir="5400000" algn="t" rotWithShape="0">
              <a:schemeClr val="bg1">
                <a:lumMod val="65000"/>
                <a:alpha val="25000"/>
              </a:schemeClr>
            </a:outerShdw>
          </a:effectLst>
        </p:spPr>
        <p:txBody>
          <a:bodyPr wrap="square" lIns="33059" tIns="42976" rIns="33059" bIns="42976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1000" dirty="0" smtClean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 userDrawn="1">
            <p:custDataLst>
              <p:tags r:id="rId4"/>
            </p:custDataLst>
          </p:nvPr>
        </p:nvSpPr>
        <p:spPr>
          <a:xfrm>
            <a:off x="0" y="6400876"/>
            <a:ext cx="9906000" cy="457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3969" tIns="41985" rIns="83969" bIns="41985" rtlCol="0" anchor="ctr"/>
          <a:lstStyle/>
          <a:p>
            <a:pPr algn="ctr"/>
            <a:endParaRPr lang="en-US" sz="1300" dirty="0" smtClean="0"/>
          </a:p>
        </p:txBody>
      </p:sp>
      <p:pic>
        <p:nvPicPr>
          <p:cNvPr id="14" name="Picture 4" descr="robocap_2048x2048.jpg"/>
          <p:cNvPicPr>
            <a:picLocks noChangeAspect="1" noChangeArrowheads="1"/>
          </p:cNvPicPr>
          <p:nvPr userDrawn="1"/>
        </p:nvPicPr>
        <p:blipFill>
          <a:blip r:embed="rId8"/>
          <a:srcRect/>
          <a:stretch>
            <a:fillRect/>
          </a:stretch>
        </p:blipFill>
        <p:spPr bwMode="auto">
          <a:xfrm>
            <a:off x="7545360" y="0"/>
            <a:ext cx="1800250" cy="1800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-Agenda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51554" name="think-cell Slide" r:id="rId3" imgW="360" imgH="360" progId="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8786" name="think-cell Slide" r:id="rId4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73050" y="1501977"/>
            <a:ext cx="9359900" cy="4636539"/>
          </a:xfrm>
        </p:spPr>
        <p:txBody>
          <a:bodyPr/>
          <a:lstStyle>
            <a:lvl2pPr marL="180975" indent="-180975">
              <a:defRPr/>
            </a:lvl2pPr>
            <a:lvl3pPr marL="361950" indent="-177800">
              <a:tabLst/>
              <a:defRPr/>
            </a:lvl3pPr>
            <a:lvl4pPr marL="542925" indent="-180975">
              <a:defRPr/>
            </a:lvl4pPr>
            <a:lvl5pPr marL="714375" indent="-171450" defTabSz="804863">
              <a:defRPr/>
            </a:lvl5pPr>
            <a:lvl6pPr marL="896938" indent="-179388">
              <a:tabLst/>
              <a:defRPr/>
            </a:lvl6pPr>
            <a:lvl7pPr marL="1079500" indent="-180975">
              <a:tabLst/>
              <a:defRPr/>
            </a:lvl7pPr>
            <a:lvl8pPr marL="1255713" indent="-176213">
              <a:buFont typeface="Symbol" pitchFamily="18" charset="2"/>
              <a:buChar char="-"/>
              <a:defRPr/>
            </a:lvl8pPr>
            <a:lvl9pPr marL="1431925" indent="-174625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19810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273050" y="1772771"/>
            <a:ext cx="9359900" cy="4464620"/>
          </a:xfrm>
        </p:spPr>
        <p:txBody>
          <a:bodyPr/>
          <a:lstStyle>
            <a:lvl4pPr marL="542925" indent="-180975">
              <a:defRPr/>
            </a:lvl4pPr>
            <a:lvl5pPr marL="714375" indent="-171450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ing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47061" cy="143985"/>
        </p:xfrm>
        <a:graphic>
          <a:graphicData uri="http://schemas.openxmlformats.org/presentationml/2006/ole">
            <p:oleObj spid="_x0000_s141314" name="think-cell Slide" r:id="rId5" imgW="360" imgH="360" progId="">
              <p:embed/>
            </p:oleObj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Click to edit Master title style</a:t>
            </a:r>
            <a:endParaRPr lang="en-US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273050" y="1412720"/>
            <a:ext cx="9359900" cy="28841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lang="fr-FR" sz="1400" b="1" i="1" kern="1200" dirty="0" smtClean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Click to </a:t>
            </a:r>
            <a:r>
              <a:rPr lang="fr-FR" dirty="0" err="1" smtClean="0"/>
              <a:t>edit</a:t>
            </a:r>
            <a:r>
              <a:rPr lang="fr-FR" dirty="0" smtClean="0"/>
              <a:t> Master </a:t>
            </a:r>
            <a:r>
              <a:rPr lang="fr-FR" dirty="0" err="1" smtClean="0"/>
              <a:t>text</a:t>
            </a:r>
            <a:r>
              <a:rPr lang="fr-FR" dirty="0" smtClean="0"/>
              <a:t>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21857" name="think-cell Slide" r:id="rId4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silniki.pptx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7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2049" name="think-cell Slide" r:id="rId16" imgW="360" imgH="360" progId="">
              <p:embed/>
            </p:oleObj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1" y="0"/>
            <a:ext cx="9905999" cy="1002135"/>
          </a:xfrm>
          <a:prstGeom prst="rect">
            <a:avLst/>
          </a:prstGeom>
        </p:spPr>
        <p:txBody>
          <a:bodyPr vert="horz" lIns="297529" tIns="33059" rIns="165294" bIns="33059" rtlCol="0" anchor="ctr">
            <a:noAutofit/>
          </a:bodyPr>
          <a:lstStyle/>
          <a:p>
            <a:r>
              <a:rPr lang="en-US" noProof="0" dirty="0" smtClean="0"/>
              <a:t>Click to edit Master title style</a:t>
            </a:r>
            <a:endParaRPr lang="en-US" noProof="0" dirty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" y="676402"/>
            <a:ext cx="9905999" cy="728122"/>
          </a:xfrm>
          <a:custGeom>
            <a:avLst/>
            <a:gdLst/>
            <a:ahLst/>
            <a:cxnLst>
              <a:cxn ang="0">
                <a:pos x="2965" y="93"/>
              </a:cxn>
              <a:cxn ang="0">
                <a:pos x="303" y="93"/>
              </a:cxn>
              <a:cxn ang="0">
                <a:pos x="151" y="187"/>
              </a:cxn>
              <a:cxn ang="0">
                <a:pos x="0" y="93"/>
              </a:cxn>
              <a:cxn ang="0">
                <a:pos x="0" y="112"/>
              </a:cxn>
              <a:cxn ang="0">
                <a:pos x="151" y="205"/>
              </a:cxn>
              <a:cxn ang="0">
                <a:pos x="303" y="112"/>
              </a:cxn>
              <a:cxn ang="0">
                <a:pos x="2965" y="112"/>
              </a:cxn>
              <a:cxn ang="0">
                <a:pos x="3118" y="19"/>
              </a:cxn>
              <a:cxn ang="0">
                <a:pos x="3118" y="0"/>
              </a:cxn>
              <a:cxn ang="0">
                <a:pos x="2965" y="93"/>
              </a:cxn>
            </a:cxnLst>
            <a:rect l="0" t="0" r="r" b="b"/>
            <a:pathLst>
              <a:path w="3118" h="205">
                <a:moveTo>
                  <a:pt x="2965" y="93"/>
                </a:moveTo>
                <a:cubicBezTo>
                  <a:pt x="303" y="93"/>
                  <a:pt x="303" y="93"/>
                  <a:pt x="303" y="93"/>
                </a:cubicBezTo>
                <a:cubicBezTo>
                  <a:pt x="183" y="93"/>
                  <a:pt x="151" y="187"/>
                  <a:pt x="151" y="187"/>
                </a:cubicBezTo>
                <a:cubicBezTo>
                  <a:pt x="151" y="187"/>
                  <a:pt x="119" y="93"/>
                  <a:pt x="0" y="93"/>
                </a:cubicBezTo>
                <a:cubicBezTo>
                  <a:pt x="0" y="112"/>
                  <a:pt x="0" y="112"/>
                  <a:pt x="0" y="112"/>
                </a:cubicBezTo>
                <a:cubicBezTo>
                  <a:pt x="119" y="112"/>
                  <a:pt x="151" y="205"/>
                  <a:pt x="151" y="205"/>
                </a:cubicBezTo>
                <a:cubicBezTo>
                  <a:pt x="151" y="205"/>
                  <a:pt x="183" y="112"/>
                  <a:pt x="303" y="112"/>
                </a:cubicBezTo>
                <a:cubicBezTo>
                  <a:pt x="2965" y="112"/>
                  <a:pt x="2965" y="112"/>
                  <a:pt x="2965" y="112"/>
                </a:cubicBezTo>
                <a:cubicBezTo>
                  <a:pt x="3085" y="112"/>
                  <a:pt x="3118" y="19"/>
                  <a:pt x="3118" y="19"/>
                </a:cubicBezTo>
                <a:cubicBezTo>
                  <a:pt x="3118" y="0"/>
                  <a:pt x="3118" y="0"/>
                  <a:pt x="3118" y="0"/>
                </a:cubicBezTo>
                <a:cubicBezTo>
                  <a:pt x="3118" y="0"/>
                  <a:pt x="3085" y="93"/>
                  <a:pt x="2965" y="93"/>
                </a:cubicBez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  <a:effectLst>
            <a:outerShdw blurRad="50800" dist="25400" dir="5400000" algn="t" rotWithShape="0">
              <a:prstClr val="black">
                <a:alpha val="31000"/>
              </a:prstClr>
            </a:outerShdw>
          </a:effectLst>
        </p:spPr>
        <p:txBody>
          <a:bodyPr vert="horz" wrap="square" lIns="99563" tIns="49782" rIns="99563" bIns="49782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cxnSp>
        <p:nvCxnSpPr>
          <p:cNvPr id="15" name="Straight Connector 5"/>
          <p:cNvCxnSpPr/>
          <p:nvPr>
            <p:custDataLst>
              <p:tags r:id="rId12"/>
            </p:custDataLst>
          </p:nvPr>
        </p:nvCxnSpPr>
        <p:spPr>
          <a:xfrm flipH="1">
            <a:off x="2" y="6362700"/>
            <a:ext cx="9905999" cy="0"/>
          </a:xfrm>
          <a:prstGeom prst="line">
            <a:avLst/>
          </a:prstGeom>
          <a:ln w="9525" cmpd="sng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ate Placeholder 15"/>
          <p:cNvSpPr>
            <a:spLocks noGrp="1"/>
          </p:cNvSpPr>
          <p:nvPr>
            <p:ph type="dt" sz="half" idx="2"/>
            <p:custDataLst>
              <p:tags r:id="rId13"/>
            </p:custDataLst>
          </p:nvPr>
        </p:nvSpPr>
        <p:spPr>
          <a:xfrm>
            <a:off x="6741831" y="6427223"/>
            <a:ext cx="2660643" cy="19581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altLang="en-US" sz="700" b="0" i="0" kern="1200" noProof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Helvetica Light"/>
              </a:defRPr>
            </a:lvl1pPr>
          </a:lstStyle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smtClean="0"/>
              <a:t>Creative Commons 4.0 license</a:t>
            </a: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3"/>
            <p:custDataLst>
              <p:tags r:id="rId14"/>
            </p:custDataLst>
          </p:nvPr>
        </p:nvSpPr>
        <p:spPr>
          <a:xfrm>
            <a:off x="6741831" y="6623402"/>
            <a:ext cx="2660643" cy="183502"/>
          </a:xfrm>
          <a:prstGeom prst="rect">
            <a:avLst/>
          </a:prstGeom>
        </p:spPr>
        <p:txBody>
          <a:bodyPr wrap="none" lIns="35997" tIns="35997" rIns="35997" bIns="35997" anchor="b" anchorCtr="0">
            <a:noAutofit/>
          </a:bodyPr>
          <a:lstStyle>
            <a:lvl1pPr marL="0" algn="r" defTabSz="957756" rtl="0" eaLnBrk="1" latinLnBrk="0" hangingPunct="1">
              <a:defRPr lang="de-DE" sz="7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smtClean="0"/>
              <a:t>silniki.pptx</a:t>
            </a:r>
            <a:endParaRPr lang="de-D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9560277" y="6653996"/>
            <a:ext cx="125034" cy="12311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algn="ctr" defTabSz="957756" rtl="0" eaLnBrk="1" latinLnBrk="0" hangingPunct="1">
              <a:defRPr lang="de-DE" sz="800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0BADDE-CEDF-4108-ADCD-25C7E5D681A5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273050" y="1501977"/>
            <a:ext cx="9359900" cy="4636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FootnoteAndSource" hidden="1"/>
          <p:cNvSpPr txBox="1"/>
          <p:nvPr/>
        </p:nvSpPr>
        <p:spPr>
          <a:xfrm>
            <a:off x="271148" y="6174740"/>
            <a:ext cx="4681852" cy="162096"/>
          </a:xfrm>
          <a:prstGeom prst="rect">
            <a:avLst/>
          </a:prstGeom>
          <a:noFill/>
        </p:spPr>
        <p:txBody>
          <a:bodyPr vert="horz" wrap="square" lIns="0" tIns="25400" rIns="0" bIns="25400" rtlCol="0">
            <a:spAutoFit/>
          </a:bodyPr>
          <a:lstStyle/>
          <a:p>
            <a:pPr marL="429768" indent="-429768" defTabSz="914400">
              <a:lnSpc>
                <a:spcPct val="90000"/>
              </a:lnSpc>
              <a:tabLst>
                <a:tab pos="347472" algn="r"/>
              </a:tabLst>
            </a:pPr>
            <a:r>
              <a:rPr lang="de-DE" sz="800" dirty="0" smtClean="0"/>
              <a:t>	Source:	Source Text</a:t>
            </a:r>
          </a:p>
        </p:txBody>
      </p:sp>
      <p:grpSp>
        <p:nvGrpSpPr>
          <p:cNvPr id="25" name="Group_Sticker" hidden="1"/>
          <p:cNvGrpSpPr/>
          <p:nvPr/>
        </p:nvGrpSpPr>
        <p:grpSpPr>
          <a:xfrm>
            <a:off x="9056716" y="1176324"/>
            <a:ext cx="561974" cy="247650"/>
            <a:chOff x="9056716" y="1176324"/>
            <a:chExt cx="561974" cy="247650"/>
          </a:xfrm>
        </p:grpSpPr>
        <p:sp>
          <p:nvSpPr>
            <p:cNvPr id="19" name="Rectangle 109"/>
            <p:cNvSpPr>
              <a:spLocks noChangeArrowheads="1"/>
            </p:cNvSpPr>
            <p:nvPr/>
          </p:nvSpPr>
          <p:spPr bwMode="auto">
            <a:xfrm>
              <a:off x="9056716" y="1176324"/>
              <a:ext cx="561974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46038" rIns="0" bIns="46038" anchor="ctr">
              <a:spAutoFit/>
            </a:bodyPr>
            <a:lstStyle/>
            <a:p>
              <a:pPr algn="ctr" eaLnBrk="0" hangingPunct="0">
                <a:lnSpc>
                  <a:spcPct val="100000"/>
                </a:lnSpc>
                <a:tabLst>
                  <a:tab pos="6400800" algn="r"/>
                  <a:tab pos="8636000" algn="r"/>
                </a:tabLst>
              </a:pPr>
              <a:r>
                <a:rPr lang="en-GB" sz="1000" b="1" dirty="0" smtClean="0"/>
                <a:t>STICKER</a:t>
              </a:r>
              <a:endParaRPr lang="en-GB" sz="1000" b="1" dirty="0"/>
            </a:p>
          </p:txBody>
        </p:sp>
        <p:sp>
          <p:nvSpPr>
            <p:cNvPr id="20" name="Line 110"/>
            <p:cNvSpPr>
              <a:spLocks noChangeShapeType="1"/>
            </p:cNvSpPr>
            <p:nvPr/>
          </p:nvSpPr>
          <p:spPr bwMode="auto">
            <a:xfrm>
              <a:off x="9056716" y="11842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111"/>
            <p:cNvSpPr>
              <a:spLocks noChangeShapeType="1"/>
            </p:cNvSpPr>
            <p:nvPr/>
          </p:nvSpPr>
          <p:spPr bwMode="auto">
            <a:xfrm>
              <a:off x="9056716" y="1412862"/>
              <a:ext cx="56197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24" name="CapgeminiBox" hidden="1"/>
          <p:cNvSpPr>
            <a:spLocks/>
          </p:cNvSpPr>
          <p:nvPr/>
        </p:nvSpPr>
        <p:spPr>
          <a:xfrm>
            <a:off x="-2262238" y="0"/>
            <a:ext cx="2262238" cy="2862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563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7188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801688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5350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6325" indent="-177800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7300" indent="-17462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3513" indent="-180975" algn="l" defTabSz="914342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Clr>
                <a:schemeClr val="tx2"/>
              </a:buClr>
              <a:buFont typeface="Wingdings" pitchFamily="2" charset="2"/>
              <a:buChar char="v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 smtClean="0"/>
              <a:t>Capgemini</a:t>
            </a:r>
            <a:r>
              <a:rPr lang="en-US" dirty="0" smtClean="0"/>
              <a:t> Global V7.7</a:t>
            </a:r>
          </a:p>
        </p:txBody>
      </p:sp>
      <p:pic>
        <p:nvPicPr>
          <p:cNvPr id="2051" name="Picture 3" descr="Creative Common License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7257320" y="6453420"/>
            <a:ext cx="838200" cy="304801"/>
          </a:xfrm>
          <a:prstGeom prst="rect">
            <a:avLst/>
          </a:prstGeom>
          <a:noFill/>
        </p:spPr>
      </p:pic>
      <p:pic>
        <p:nvPicPr>
          <p:cNvPr id="21" name="Picture 4" descr="robocap_2048x2048.jpg"/>
          <p:cNvPicPr>
            <a:picLocks noChangeAspect="1" noChangeArrowheads="1"/>
          </p:cNvPicPr>
          <p:nvPr userDrawn="1"/>
        </p:nvPicPr>
        <p:blipFill>
          <a:blip r:embed="rId18"/>
          <a:srcRect/>
          <a:stretch>
            <a:fillRect/>
          </a:stretch>
        </p:blipFill>
        <p:spPr bwMode="auto">
          <a:xfrm>
            <a:off x="8625510" y="72010"/>
            <a:ext cx="908650" cy="9086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71" r:id="rId2"/>
    <p:sldLayoutId id="2147483970" r:id="rId3"/>
    <p:sldLayoutId id="2147483965" r:id="rId4"/>
    <p:sldLayoutId id="2147483966" r:id="rId5"/>
    <p:sldLayoutId id="2147483969" r:id="rId6"/>
    <p:sldLayoutId id="2147483964" r:id="rId7"/>
  </p:sldLayoutIdLst>
  <p:timing>
    <p:tnLst>
      <p:par>
        <p:cTn id="1" dur="indefinite" restart="never" nodeType="tmRoot"/>
      </p:par>
    </p:tnLst>
  </p:timing>
  <p:hf hdr="0"/>
  <p:txStyles>
    <p:titleStyle>
      <a:lvl1pPr algn="l" defTabSz="914342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0" indent="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None/>
        <a:defRPr sz="1400" b="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182563" indent="-182563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361950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542925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714375" indent="-171450" algn="l" defTabSz="801688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895350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76325" indent="-177800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57300" indent="-17462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433513" indent="-180975" algn="l" defTabSz="914342" rtl="0" eaLnBrk="1" latinLnBrk="0" hangingPunct="1">
        <a:lnSpc>
          <a:spcPct val="90000"/>
        </a:lnSpc>
        <a:spcBef>
          <a:spcPts val="0"/>
        </a:spcBef>
        <a:spcAft>
          <a:spcPts val="400"/>
        </a:spcAft>
        <a:buClr>
          <a:schemeClr val="tx2"/>
        </a:buClr>
        <a:buFont typeface="Wingdings" pitchFamily="2" charset="2"/>
        <a:buChar char="v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1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2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3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4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5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6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8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9" algn="l" defTabSz="9143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8.jpeg"/><Relationship Id="rId2" Type="http://schemas.openxmlformats.org/officeDocument/2006/relationships/tags" Target="../tags/tag28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8.bin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9.jpeg"/><Relationship Id="rId2" Type="http://schemas.openxmlformats.org/officeDocument/2006/relationships/tags" Target="../tags/tag29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9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1.jpeg"/><Relationship Id="rId2" Type="http://schemas.openxmlformats.org/officeDocument/2006/relationships/tags" Target="../tags/tag3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0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1.jpeg"/><Relationship Id="rId2" Type="http://schemas.openxmlformats.org/officeDocument/2006/relationships/tags" Target="../tags/tag3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21.bin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0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0.jpeg"/><Relationship Id="rId2" Type="http://schemas.openxmlformats.org/officeDocument/2006/relationships/tags" Target="../tags/tag2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7.jpeg"/><Relationship Id="rId2" Type="http://schemas.openxmlformats.org/officeDocument/2006/relationships/tags" Target="../tags/tag2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3.jpeg"/><Relationship Id="rId2" Type="http://schemas.openxmlformats.org/officeDocument/2006/relationships/tags" Target="../tags/tag2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4.jpeg"/><Relationship Id="rId2" Type="http://schemas.openxmlformats.org/officeDocument/2006/relationships/tags" Target="../tags/tag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5.jpeg"/><Relationship Id="rId2" Type="http://schemas.openxmlformats.org/officeDocument/2006/relationships/tags" Target="../tags/tag2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6.jpeg"/><Relationship Id="rId2" Type="http://schemas.openxmlformats.org/officeDocument/2006/relationships/tags" Target="../tags/tag2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7.jpeg"/><Relationship Id="rId2" Type="http://schemas.openxmlformats.org/officeDocument/2006/relationships/tags" Target="../tags/tag2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.png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/>
        </p:nvGraphicFramePr>
        <p:xfrm>
          <a:off x="1" y="0"/>
          <a:ext cx="158750" cy="158750"/>
        </p:xfrm>
        <a:graphic>
          <a:graphicData uri="http://schemas.openxmlformats.org/presentationml/2006/ole">
            <p:oleObj spid="_x0000_s75778" name="think-cell Slide" r:id="rId4" imgW="360" imgH="360" progId="">
              <p:embed/>
            </p:oleObj>
          </a:graphicData>
        </a:graphic>
      </p:graphicFrame>
      <p:pic>
        <p:nvPicPr>
          <p:cNvPr id="2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57070" y="0"/>
            <a:ext cx="1928580" cy="1928580"/>
          </a:xfrm>
          <a:prstGeom prst="rect">
            <a:avLst/>
          </a:prstGeom>
          <a:noFill/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0" y="3714752"/>
            <a:ext cx="9906000" cy="1220166"/>
          </a:xfrm>
        </p:spPr>
        <p:txBody>
          <a:bodyPr/>
          <a:lstStyle/>
          <a:p>
            <a:r>
              <a:rPr lang="de-DE" sz="6000" b="1" dirty="0" smtClean="0"/>
              <a:t>SILNIKI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r>
              <a:rPr lang="de-DE" b="1" dirty="0" smtClean="0"/>
              <a:t>w </a:t>
            </a:r>
            <a:r>
              <a:rPr lang="de-DE" b="1" dirty="0" err="1" smtClean="0"/>
              <a:t>robotyce</a:t>
            </a:r>
            <a:r>
              <a:rPr lang="pl-PL" sz="6000" b="1" dirty="0" smtClean="0"/>
              <a:t/>
            </a:r>
            <a:br>
              <a:rPr lang="pl-PL" sz="6000" b="1" dirty="0" smtClean="0"/>
            </a:br>
            <a:endParaRPr lang="en-US" sz="6000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160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9575d9d031f77fa2c17cde07d5b978a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0740" y="1268700"/>
            <a:ext cx="3972892" cy="43725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262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 descr="mostek_H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420" y="1196690"/>
            <a:ext cx="8314325" cy="4846610"/>
          </a:xfrm>
          <a:prstGeom prst="rect">
            <a:avLst/>
          </a:prstGeom>
        </p:spPr>
      </p:pic>
      <p:pic>
        <p:nvPicPr>
          <p:cNvPr id="14" name="Picture 13" descr="L293D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300" y="1196690"/>
            <a:ext cx="2160300" cy="1804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593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jak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to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jest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w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Makeblocku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?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25motor_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970" y="1700760"/>
            <a:ext cx="4608640" cy="3456480"/>
          </a:xfrm>
          <a:prstGeom prst="rect">
            <a:avLst/>
          </a:prstGeom>
        </p:spPr>
      </p:pic>
      <p:pic>
        <p:nvPicPr>
          <p:cNvPr id="12" name="Picture 11" descr="Question mark robot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6420" y="1628750"/>
            <a:ext cx="4149100" cy="4149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908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Makeblock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5745110" y="1268700"/>
            <a:ext cx="3312460" cy="46365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Makeblock.h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SoftwareSerial.h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#include &lt;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Wire.h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&gt;</a:t>
            </a:r>
          </a:p>
          <a:p>
            <a:endParaRPr lang="pl-PL" dirty="0" smtClean="0"/>
          </a:p>
          <a:p>
            <a:r>
              <a:rPr lang="pl-PL" dirty="0" err="1" smtClean="0"/>
              <a:t>MeDCMotor</a:t>
            </a:r>
            <a:r>
              <a:rPr lang="pl-PL" dirty="0" smtClean="0"/>
              <a:t> </a:t>
            </a:r>
            <a:r>
              <a:rPr lang="pl-PL" dirty="0" err="1" smtClean="0"/>
              <a:t>motorLeft</a:t>
            </a:r>
            <a:r>
              <a:rPr lang="pl-PL" dirty="0" smtClean="0"/>
              <a:t>(M1</a:t>
            </a:r>
            <a:r>
              <a:rPr lang="pl-PL" dirty="0" smtClean="0"/>
              <a:t>);</a:t>
            </a:r>
          </a:p>
          <a:p>
            <a:r>
              <a:rPr lang="pl-PL" dirty="0" err="1" smtClean="0"/>
              <a:t>MeDCMotor</a:t>
            </a:r>
            <a:r>
              <a:rPr lang="pl-PL" dirty="0" smtClean="0"/>
              <a:t> </a:t>
            </a:r>
            <a:r>
              <a:rPr lang="pl-PL" dirty="0" err="1" smtClean="0"/>
              <a:t>motorRight</a:t>
            </a:r>
            <a:r>
              <a:rPr lang="pl-PL" dirty="0" smtClean="0"/>
              <a:t>(M2);</a:t>
            </a:r>
          </a:p>
          <a:p>
            <a:endParaRPr lang="pl-PL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speed = 90;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smtClean="0"/>
              <a:t>setup()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5"/>
                </a:solidFill>
              </a:rPr>
              <a:t>void</a:t>
            </a:r>
            <a:r>
              <a:rPr lang="en-US" dirty="0" smtClean="0"/>
              <a:t> loop()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motorLeft.run</a:t>
            </a:r>
            <a:r>
              <a:rPr lang="en-US" dirty="0" smtClean="0"/>
              <a:t>(speed);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motorRight.run</a:t>
            </a:r>
            <a:r>
              <a:rPr lang="en-US" dirty="0" smtClean="0"/>
              <a:t>(speed);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pic>
        <p:nvPicPr>
          <p:cNvPr id="16" name="Picture 15" descr="25motor_01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00" y="1268700"/>
            <a:ext cx="3312460" cy="2484345"/>
          </a:xfrm>
          <a:prstGeom prst="rect">
            <a:avLst/>
          </a:prstGeom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 descr="e30d6a55ec6b7c55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0590" y="3284980"/>
            <a:ext cx="3384470" cy="2800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13721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Rodzaje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silników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48430" y="1772770"/>
            <a:ext cx="4536630" cy="2143053"/>
          </a:xfrm>
        </p:spPr>
        <p:txBody>
          <a:bodyPr>
            <a:normAutofit/>
          </a:bodyPr>
          <a:lstStyle/>
          <a:p>
            <a:r>
              <a:rPr lang="de-DE" sz="2400" dirty="0" err="1" smtClean="0"/>
              <a:t>Rodzaje</a:t>
            </a:r>
            <a:r>
              <a:rPr lang="de-DE" sz="2400" dirty="0" smtClean="0"/>
              <a:t> </a:t>
            </a:r>
            <a:r>
              <a:rPr lang="de-DE" sz="2400" dirty="0" err="1" smtClean="0"/>
              <a:t>silników</a:t>
            </a:r>
            <a:r>
              <a:rPr lang="de-DE" sz="2400" dirty="0" smtClean="0"/>
              <a:t> w </a:t>
            </a:r>
            <a:r>
              <a:rPr lang="de-DE" sz="2400" dirty="0" err="1" smtClean="0"/>
              <a:t>robotyce</a:t>
            </a:r>
            <a:r>
              <a:rPr lang="de-DE" sz="2400" dirty="0" smtClean="0"/>
              <a:t>: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DC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silniki</a:t>
            </a:r>
            <a:r>
              <a:rPr lang="de-DE" sz="2400" dirty="0" smtClean="0"/>
              <a:t> </a:t>
            </a:r>
            <a:r>
              <a:rPr lang="de-DE" sz="2400" dirty="0" err="1" smtClean="0"/>
              <a:t>krokowe</a:t>
            </a:r>
            <a:endParaRPr lang="de-DE" sz="24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de-DE" sz="2400" dirty="0" err="1" smtClean="0"/>
              <a:t>serwomechanizmy</a:t>
            </a:r>
            <a:endParaRPr lang="en-US" sz="2400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0540" y="3501010"/>
            <a:ext cx="2430384" cy="2430384"/>
          </a:xfrm>
          <a:prstGeom prst="rect">
            <a:avLst/>
          </a:prstGeom>
        </p:spPr>
      </p:pic>
      <p:pic>
        <p:nvPicPr>
          <p:cNvPr id="13" name="Picture 12" descr="serwo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32900" y="3645030"/>
            <a:ext cx="3600500" cy="2045739"/>
          </a:xfrm>
          <a:prstGeom prst="rect">
            <a:avLst/>
          </a:prstGeom>
        </p:spPr>
      </p:pic>
      <p:pic>
        <p:nvPicPr>
          <p:cNvPr id="14" name="Picture 13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7170" y="1556740"/>
            <a:ext cx="2248639" cy="2016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009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prądu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stałego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DC_motor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6620" y="1124680"/>
            <a:ext cx="6048840" cy="3992234"/>
          </a:xfrm>
          <a:prstGeom prst="rect">
            <a:avLst/>
          </a:prstGeom>
        </p:spPr>
      </p:pic>
      <p:pic>
        <p:nvPicPr>
          <p:cNvPr id="16" name="Picture 15" descr="szczotkowy-silnik-dc-130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7710" y="3861060"/>
            <a:ext cx="2088290" cy="2088290"/>
          </a:xfrm>
          <a:prstGeom prst="rect">
            <a:avLst/>
          </a:prstGeom>
        </p:spPr>
      </p:pic>
      <p:pic>
        <p:nvPicPr>
          <p:cNvPr id="15" name="Picture 14" descr="silnikDC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2348850"/>
            <a:ext cx="2409257" cy="216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6112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krokowy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645030"/>
            <a:ext cx="2233737" cy="2233737"/>
          </a:xfrm>
          <a:prstGeom prst="rect">
            <a:avLst/>
          </a:prstGeom>
        </p:spPr>
      </p:pic>
      <p:pic>
        <p:nvPicPr>
          <p:cNvPr id="14" name="Picture 13" descr="silnik-krokowy-3-cewkowy-1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6620" y="1556740"/>
            <a:ext cx="6457725" cy="3991864"/>
          </a:xfrm>
          <a:prstGeom prst="rect">
            <a:avLst/>
          </a:prstGeom>
        </p:spPr>
      </p:pic>
      <p:pic>
        <p:nvPicPr>
          <p:cNvPr id="15" name="Picture 14" descr="krokowy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12720"/>
            <a:ext cx="2233737" cy="2233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6482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Silnik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krokowy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sterownik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148-1286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8530" y="1700760"/>
            <a:ext cx="7489040" cy="38318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7506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Serwomechanizm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bs_serwo_33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570" y="1268700"/>
            <a:ext cx="6021360" cy="4516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8530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Serwomechanizm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- </a:t>
            </a:r>
            <a:r>
              <a:rPr lang="de-DE" dirty="0" err="1" smtClean="0">
                <a:latin typeface="Arial" pitchFamily="34" charset="0"/>
                <a:cs typeface="Arial" pitchFamily="34" charset="0"/>
              </a:rPr>
              <a:t>sterwanie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art020_07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4660" y="1484730"/>
            <a:ext cx="4680650" cy="44372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79554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654b0a8aee6f057b887ccc27984f28a3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700" y="1196690"/>
            <a:ext cx="42926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/>
        </p:nvGraphicFramePr>
        <p:xfrm>
          <a:off x="0" y="0"/>
          <a:ext cx="158750" cy="158750"/>
        </p:xfrm>
        <a:graphic>
          <a:graphicData uri="http://schemas.openxmlformats.org/presentationml/2006/ole">
            <p:oleObj spid="_x0000_s280578" name="think-cell Slide" r:id="rId5" imgW="360" imgH="360" progId="">
              <p:embed/>
            </p:oleObj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de-DE" dirty="0" err="1" smtClean="0">
                <a:latin typeface="Arial" pitchFamily="34" charset="0"/>
                <a:cs typeface="Arial" pitchFamily="34" charset="0"/>
              </a:rPr>
              <a:t>Mostek</a:t>
            </a:r>
            <a:r>
              <a:rPr lang="de-DE" dirty="0" smtClean="0">
                <a:latin typeface="Arial" pitchFamily="34" charset="0"/>
                <a:cs typeface="Arial" pitchFamily="34" charset="0"/>
              </a:rPr>
              <a:t> H</a:t>
            </a:r>
            <a:endParaRPr lang="en-GB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95445" eaLnBrk="0" hangingPunct="0">
              <a:lnSpc>
                <a:spcPct val="90000"/>
              </a:lnSpc>
              <a:spcBef>
                <a:spcPct val="10000"/>
              </a:spcBef>
              <a:defRPr/>
            </a:pPr>
            <a:r>
              <a:rPr lang="en-US" dirty="0" smtClean="0"/>
              <a:t>Creative Commons 4.0 license</a:t>
            </a:r>
            <a:endParaRPr lang="de-D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0BADDE-CEDF-4108-ADCD-25C7E5D681A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silniki.pptx</a:t>
            </a:r>
            <a:endParaRPr lang="en-GB" dirty="0"/>
          </a:p>
        </p:txBody>
      </p:sp>
      <p:pic>
        <p:nvPicPr>
          <p:cNvPr id="10" name="Picture 4" descr="https://encrypted-tbn2.gstatic.com/images?q=tbn:ANd9GcSS5XD-fwsa5DO096u7zP5Rxt8qfokZ36djp-u5skB0qeeazcwI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89380" y="0"/>
            <a:ext cx="992450" cy="992450"/>
          </a:xfrm>
          <a:prstGeom prst="rect">
            <a:avLst/>
          </a:prstGeom>
          <a:noFill/>
        </p:spPr>
      </p:pic>
      <p:sp>
        <p:nvSpPr>
          <p:cNvPr id="137220" name="AutoShape 4" descr="https://s3.amazonaws.com/ksr/assets/000/839/277/ed8e45bf086a57a613e7e9194eeb1742_lar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2d364b6ab7aad3cb03f2902390f404d7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8730" y="1268700"/>
            <a:ext cx="3960550" cy="4358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&gt;&lt;version val=&quot;17192&quot;/&gt;&lt;partner val=&quot;610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0&quot;/&gt;&lt;/m_mruColor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6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Cn1rK4qUmp5lj5ISq8x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l9qzkNXSk2ij_NoCuEf2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IjPmYduDEihDAvnsmSIN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z079BM2o06hslZIU5JQR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YnDl6hGIEiK2JQntAZnx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8VTg_P6rkuq_fbZG2oYX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k.3W3rhiEqWtBDEsi7Xgw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QEede2w9UymXTZvuecCo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Tl75Tp2nEy_4PpazGLt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DT0JJmjVk6lxcVGuUitv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qR1X3BrwU.VSG31sSn7O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F7E4_bT50q5umNJBv1k_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7vUGXTBfkqiTxbV6Ty_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OLV5mW.q0KZi163Pl1yLQ"/>
</p:tagLst>
</file>

<file path=ppt/theme/theme1.xml><?xml version="1.0" encoding="utf-8"?>
<a:theme xmlns:a="http://schemas.openxmlformats.org/drawingml/2006/main" name="Blank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apgemini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bg2"/>
          </a:solidFill>
        </a:ln>
      </a:spPr>
      <a:bodyPr rtlCol="0" anchor="t" anchorCtr="0"/>
      <a:lstStyle>
        <a:defPPr marL="0" defTabSz="714375" fontAlgn="base">
          <a:lnSpc>
            <a:spcPct val="90000"/>
          </a:lnSpc>
          <a:buClr>
            <a:schemeClr val="tx2"/>
          </a:buClr>
          <a:defRPr sz="1400" dirty="0" smtClean="0">
            <a:solidFill>
              <a:schemeClr val="tx1"/>
            </a:solidFill>
            <a:latin typeface="Arial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prstDash val="solid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lobal 3 black">
      <a:dk1>
        <a:srgbClr val="000000"/>
      </a:dk1>
      <a:lt1>
        <a:sysClr val="window" lastClr="FFFFFF"/>
      </a:lt1>
      <a:dk2>
        <a:srgbClr val="998C85"/>
      </a:dk2>
      <a:lt2>
        <a:srgbClr val="909090"/>
      </a:lt2>
      <a:accent1>
        <a:srgbClr val="FFBC1D"/>
      </a:accent1>
      <a:accent2>
        <a:srgbClr val="E47E1A"/>
      </a:accent2>
      <a:accent3>
        <a:srgbClr val="AC2B37"/>
      </a:accent3>
      <a:accent4>
        <a:srgbClr val="762C7C"/>
      </a:accent4>
      <a:accent5>
        <a:srgbClr val="0098C7"/>
      </a:accent5>
      <a:accent6>
        <a:srgbClr val="B7BE16"/>
      </a:accent6>
      <a:hlink>
        <a:srgbClr val="476856"/>
      </a:hlink>
      <a:folHlink>
        <a:srgbClr val="AF1C63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171</Words>
  <Application>Microsoft Office PowerPoint</Application>
  <PresentationFormat>A4 Paper (210x297 mm)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Blank</vt:lpstr>
      <vt:lpstr>think-cell Slide</vt:lpstr>
      <vt:lpstr>SILNIKI w robotyce </vt:lpstr>
      <vt:lpstr>Rodzaje silników</vt:lpstr>
      <vt:lpstr>Silnik prądu stałego</vt:lpstr>
      <vt:lpstr>Silnik krokowy</vt:lpstr>
      <vt:lpstr>Silnik krokowy - sterownik</vt:lpstr>
      <vt:lpstr>Serwomechanizm</vt:lpstr>
      <vt:lpstr>Serwomechanizm - sterwanie</vt:lpstr>
      <vt:lpstr>Mostek H</vt:lpstr>
      <vt:lpstr>Mostek H</vt:lpstr>
      <vt:lpstr>Mostek H</vt:lpstr>
      <vt:lpstr>Mostek H</vt:lpstr>
      <vt:lpstr>A jak to jest w Makeblocku?</vt:lpstr>
      <vt:lpstr>Makeblock - silnik</vt:lpstr>
    </vt:vector>
  </TitlesOfParts>
  <Company>Capgemini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Lukasz Laszkiewicz</dc:creator>
  <cp:lastModifiedBy>Jacek Cząstkiewicz</cp:lastModifiedBy>
  <cp:revision>203</cp:revision>
  <dcterms:created xsi:type="dcterms:W3CDTF">2014-10-21T19:55:20Z</dcterms:created>
  <dcterms:modified xsi:type="dcterms:W3CDTF">2015-06-19T11:55:12Z</dcterms:modified>
</cp:coreProperties>
</file>