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4"/>
  </p:notesMasterIdLst>
  <p:handoutMasterIdLst>
    <p:handoutMasterId r:id="rId15"/>
  </p:handoutMasterIdLst>
  <p:sldIdLst>
    <p:sldId id="311" r:id="rId2"/>
    <p:sldId id="363" r:id="rId3"/>
    <p:sldId id="340" r:id="rId4"/>
    <p:sldId id="348" r:id="rId5"/>
    <p:sldId id="359" r:id="rId6"/>
    <p:sldId id="362" r:id="rId7"/>
    <p:sldId id="364" r:id="rId8"/>
    <p:sldId id="351" r:id="rId9"/>
    <p:sldId id="356" r:id="rId10"/>
    <p:sldId id="361" r:id="rId11"/>
    <p:sldId id="365" r:id="rId12"/>
    <p:sldId id="360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93571" autoAdjust="0"/>
  </p:normalViewPr>
  <p:slideViewPr>
    <p:cSldViewPr>
      <p:cViewPr>
        <p:scale>
          <a:sx n="90" d="100"/>
          <a:sy n="90" d="100"/>
        </p:scale>
        <p:origin x="-1230" y="-426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arduino</a:t>
            </a:r>
            <a:endParaRPr lang="pl-PL" baseline="0" dirty="0" smtClean="0"/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Funkcja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Arduino</a:t>
            </a:r>
            <a:r>
              <a:rPr lang="pl-PL" dirty="0" smtClean="0"/>
              <a:t> wygląda następująco: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init();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initVariant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setup();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for (;;) 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loop();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if (</a:t>
            </a:r>
            <a:r>
              <a:rPr lang="en-US" dirty="0" err="1" smtClean="0"/>
              <a:t>serialEventRun</a:t>
            </a:r>
            <a:r>
              <a:rPr lang="en-US" dirty="0" smtClean="0"/>
              <a:t>) </a:t>
            </a:r>
            <a:r>
              <a:rPr lang="en-US" dirty="0" err="1" smtClean="0"/>
              <a:t>serialEventRun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return 0;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A_03_arduino_ide.pptx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gif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err="1" smtClean="0"/>
              <a:t>Arduino</a:t>
            </a:r>
            <a:r>
              <a:rPr lang="pl-PL" sz="6000" b="1" dirty="0" smtClean="0"/>
              <a:t> Software (IDE) 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105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Pulse-width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modulation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(PWM)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1060" name="Picture 4" descr="http://www.arduino.cc/en/uploads/Tutorial/pwm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89130" y="1196690"/>
            <a:ext cx="3810000" cy="4171951"/>
          </a:xfrm>
          <a:prstGeom prst="rect">
            <a:avLst/>
          </a:prstGeom>
          <a:noFill/>
        </p:spPr>
      </p:pic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96869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latin typeface="+mj-lt"/>
                <a:cs typeface="Courier New" pitchFamily="49" charset="0"/>
              </a:rPr>
              <a:t>Częstotliwość sygnału PWM na </a:t>
            </a:r>
            <a:r>
              <a:rPr lang="pl-PL" sz="2000" dirty="0" err="1" smtClean="0">
                <a:latin typeface="+mj-lt"/>
                <a:cs typeface="Courier New" pitchFamily="49" charset="0"/>
              </a:rPr>
              <a:t>Arduino</a:t>
            </a:r>
            <a:r>
              <a:rPr lang="pl-PL" sz="2000" dirty="0" smtClean="0">
                <a:latin typeface="+mj-lt"/>
                <a:cs typeface="Courier New" pitchFamily="49" charset="0"/>
              </a:rPr>
              <a:t> to najczęściej około 490 Hz.</a:t>
            </a:r>
            <a:endParaRPr lang="pl-PL" sz="2000" dirty="0" smtClean="0">
              <a:latin typeface="+mj-lt"/>
              <a:cs typeface="Arial" pitchFamily="34" charset="0"/>
            </a:endParaRPr>
          </a:p>
        </p:txBody>
      </p:sp>
      <p:pic>
        <p:nvPicPr>
          <p:cNvPr id="301062" name="Picture 6" descr="http://garretlab.web.fc2.com/en/arduino/inside/arduino/wiring_analog.c/fast_pwm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2350" y="2564880"/>
            <a:ext cx="516903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9" name="Picture 3" descr="C:\git\robocap\arduino\wks2016\pwm_b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2500" y="1399622"/>
            <a:ext cx="7388539" cy="4477718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2665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65460" y="3861060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GND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3200" y="2348850"/>
            <a:ext cx="46038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003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–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664960" y="1196690"/>
            <a:ext cx="511271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dirty="0" err="1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 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setup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pinMode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OUTPUT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begin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9600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loop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String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read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!=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'\n'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toInt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analogWrite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println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24859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wysłanie danych w postaci ASCII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odczytanie jednego znaku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Serial.begin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prędkość przesyłu danych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Serial.available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sprawdza ilość znaków do odczytania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wypełnienie cyfrowego wtyku z PWM, 0=0%, 255=100%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Nano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03" name="Picture 3" descr="C:\Users\jczas\Downloads\nanopdf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00" y="1139460"/>
            <a:ext cx="7308793" cy="5169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arduino.cc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jako wersja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standalone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 składni.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nie ma uzupełniania nazw zmiennych i funkcji i nie daje ławo dostępu do nagłówków klas i funkcji.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http://www.mobibrw.com/wp-content/uploads/2013/06/arduino_ide_ubunt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69030" y="1196690"/>
            <a:ext cx="4248150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struktura „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”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7251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Program dla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importuje bibliotekę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składa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się z dwóch funkcji: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uruchamiana jest raz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 starcie lub resecie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uruchamiana jest w nieskończonej pętli.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pl-PL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setup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18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instalacja drivera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4221110"/>
            <a:ext cx="5904820" cy="20882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Nieznane urządzenie</a:t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Aktualizuj oprogramowanie sterownika...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Przeglądaj mój komputer w poszukiwaniu oprogramowania sterownika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48" name="AutoShape 8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0" name="AutoShape 10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52" name="Picture 12" descr="https://gm1.ggpht.com/FdhXnAUyhSqxGcRO8dqjv96EzDpM-bvcoQbqGdj_BOCB0TEezVY9RHEtA4jYnDpgm0-s5z6RSyPUtstLb26-owsjdwUD7ON9tKwJQet8LVZNMFHxs5ESHHyBCsxguzWglvlQU-YjIb0FJ65zo-wVWgMruuPv6oldV9almeruakUPspQNBmHUVnuAp7QqMRxrPBr5VMHjKgj0PywY1IYHaPvDahHw2WP5_3zTxMjsMiWMk4FaloL_9fSgcXVkWVGRy64QQXcDCQBJMEwNBSGFwNCpj8YM7saOSTPT4jkCo8CpAb-RdSTAYRQ8-UNhydMtmOOy7zGXDAtjXoAMMiYr4ekwKo4HjHXVn4-7a8MpP1xRRG37SywC3EarCToZv4qOfA6_iOLCrCj0zXG0ggasVvkbB80SaImd_fiVyQcYkB1Tglstc1qJ1sIFbI4XOWMVi59ENXFEBkGIaLjOZzlbYRggo6-ajcFrvo7ODXbLhIHGaLiNb3Qcx6RlFqmI0ap4tSigMKngjR4R-prD8JQyz0TxldDsi6Bp4BjF1M5lXGe4TotauETssluY3cfLiNsZBG9Hcnw4sGPANxQ7J5xQxAO3fFHkMgEDFCXdqQ=s0-l75-ft-l75-f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4460" y="1268700"/>
            <a:ext cx="3571875" cy="2857500"/>
          </a:xfrm>
          <a:prstGeom prst="rect">
            <a:avLst/>
          </a:prstGeom>
          <a:noFill/>
        </p:spPr>
      </p:pic>
      <p:pic>
        <p:nvPicPr>
          <p:cNvPr id="291854" name="Picture 14" descr="https://gm1.ggpht.com/_ge5EMQSVB1xaPILMVSFBWsL762YyTFn26V8PakFS_vSLNTjEJ0CYKmdiJfAVD7K4O6EpOnS4MJmQBgy0Z4RHa1lWltOqrISAKGU9zWvHcsdx8i7rpjwKb_MCSaC3XxnCgXwFpvYmHe4Q25xmhsq_B4E6Feiv1ZtiR_pTkgWSkC-iqJ6mSCuh249amUiKpMpsVsAmhqIJbQ8AXxXIi7C1v1SjwOA_7B2Z-gn5OU2GvK0mdxeOlNUUAxMLcFqNeXvQdwiYHdm97ftqxVbqtgk0ZDVK6kJ3Xok8ISR8z_H_796oEPjN6iLUcLnRtnQMae0nfOGs_-nkzF2rf3IrJMYuaj1jyGMN4C66omw6-I8DavqHWwKZNNuMLbYycOUahOI5VGsnHVpGUrU0RoA-RT0J_BlPlWTD5Um95--Y5boXNcgDsPAJ1GxuMBLt3mdwk_cKXXdNVacoh2VuxvPwtnmkAKZe7MVWlmhyIV_-oiQ_TTQXCskRNUYCTtWdRCI0WTQU65Z5Sdn7Uk5UEvEFAu4egcvRVoEFomLVGBAezbQ7nRfO3dtqYm4CAIO4ix2hiM3iTEBfrBSwi4mZ9n2eGQ2B2ZmNyQWg_p_1jXPng=s0-l75-ft-l75-ft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05160" y="1916790"/>
            <a:ext cx="3028950" cy="3533776"/>
          </a:xfrm>
          <a:prstGeom prst="rect">
            <a:avLst/>
          </a:prstGeom>
          <a:noFill/>
        </p:spPr>
      </p:pic>
      <p:sp>
        <p:nvSpPr>
          <p:cNvPr id="291856" name="AutoShape 16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8" name="AutoShape 18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6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89668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Tools&gt;Board&gt;Arduino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Uno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TODO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driver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port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Tools&gt;Serial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Port&gt;COM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pl-PL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Sketch&gt;Verify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Compile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File&gt;Upload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580" y="436513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7120" y="4797190"/>
            <a:ext cx="3019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0" descr="https://gm1.ggpht.com/y3d0y1PJUZ5ZIvXJAUwLSUBJb3UvkxT0n_7u9qahXamKd2gDcVKcfu8jU0LQy2acj5rCXQHs2vHn9THKoOimSEkYT-hTa7-88bcw1wjjDuf35Gqly3NjX2yTv6H6Abl2pt30bo3z8JkKi59ojZE2JKSViEFlCfwBgqqWWQxVMLLEGjI4-DOiqL2CpZDe6yrMkknwx3PKFb6fP54TKTbdP4njx41jcPKrl9v4vlySA0lOW0U4VlNnIKksjd8DXahoQHLDflvRitecCVOWjFfeGXF11icTC_OicHJfPKsgsgK-Coctpz8kn_IsEf5LZ9_YOA1kpXs1MeC9vPLWh3pg_jksZ3etgm1QbAJz6CgGbFj1IKFtFNoXCBfJ6xXhFuC6BEfW8ZSMJjRM9KI21ETQK6Lj3Y4A1YOngwaGXyTwuviIGNVkgfBIXHXT9ogwWbQbjxhmWbP7_D89HPQteBZatFoLYXL-W2sdjfzWgeyC4c4wJuAr4JcUtmZV7lBUrkShofZjwegPpXhcRiWtuPJPlrePLvxXo_heGKQOpCcp7jNo6TY3OdMBe2fzz5-2bli6eJAczwNfzWK0M8AYrQT8EpQjzrYxgP7NaSyPVA=w1406-h656-l75-f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17120" y="1484730"/>
            <a:ext cx="2990850" cy="290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102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Breadboard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płytka do prototypowania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949350"/>
            <a:ext cx="9906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http://www.baldengineer.com/electronics-introduction-to-breadboards.html</a:t>
            </a:r>
            <a:endParaRPr lang="en-US" dirty="0"/>
          </a:p>
        </p:txBody>
      </p:sp>
      <p:pic>
        <p:nvPicPr>
          <p:cNvPr id="310281" name="Picture 9" descr="C:\Users\jczas\Downloads\bb\breadboard-with-component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6200000">
            <a:off x="5879773" y="2646247"/>
            <a:ext cx="4843386" cy="1944272"/>
          </a:xfrm>
          <a:prstGeom prst="rect">
            <a:avLst/>
          </a:prstGeom>
          <a:noFill/>
        </p:spPr>
      </p:pic>
      <p:pic>
        <p:nvPicPr>
          <p:cNvPr id="310283" name="Picture 11" descr="C:\Users\jczas\Downloads\bb\breadboard_component-columns-highlight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3501010"/>
            <a:ext cx="6120000" cy="2457792"/>
          </a:xfrm>
          <a:prstGeom prst="rect">
            <a:avLst/>
          </a:prstGeom>
          <a:noFill/>
        </p:spPr>
      </p:pic>
      <p:pic>
        <p:nvPicPr>
          <p:cNvPr id="310284" name="Picture 12" descr="C:\Users\jczas\Downloads\bb\breadboard_power_rails_highlight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8430" y="1124680"/>
            <a:ext cx="6120000" cy="239562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 rot="16200000">
            <a:off x="-409691" y="2274399"/>
            <a:ext cx="18774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zasilania</a:t>
            </a:r>
            <a:endParaRPr lang="en-US" sz="1800" b="1" dirty="0" smtClean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59758" y="4578719"/>
            <a:ext cx="237757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podzespołów</a:t>
            </a:r>
            <a:endParaRPr lang="en-US" sz="1800" b="1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410" y="4437142"/>
            <a:ext cx="432060" cy="14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4410" y="4941210"/>
            <a:ext cx="432060" cy="1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60390" y="1628750"/>
            <a:ext cx="79211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68405" y="2672895"/>
            <a:ext cx="57608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07" name="Picture 3" descr="C:\git\RoboCap\arduino\wks\A_03_01_digital_output\digital_out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36470" y="1412720"/>
            <a:ext cx="7540355" cy="468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889130" y="4005080"/>
            <a:ext cx="46038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5460" y="4005080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GND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HIGH);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LOW);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INPUT_PULLUP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konfiguracja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ustawianie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zatrzymanie programu na czas określony w parametrze (milisekundy)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309</Words>
  <Application>Microsoft Office PowerPoint</Application>
  <PresentationFormat>A4 Paper (210x297 mm)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Blank</vt:lpstr>
      <vt:lpstr>think-cell Slide</vt:lpstr>
      <vt:lpstr>Arduino Software (IDE) </vt:lpstr>
      <vt:lpstr>Arduino Nano</vt:lpstr>
      <vt:lpstr>Arduino IDE</vt:lpstr>
      <vt:lpstr>Arduino – struktura „main”</vt:lpstr>
      <vt:lpstr>Arduino – instalacja drivera</vt:lpstr>
      <vt:lpstr>Arduino IDE – kompilacja i wgrywanie</vt:lpstr>
      <vt:lpstr>Breadboard – płytka do prototypowania</vt:lpstr>
      <vt:lpstr>Arduino – cyfrowe wyjście</vt:lpstr>
      <vt:lpstr>Arduino – cyfrowe wyjście</vt:lpstr>
      <vt:lpstr>Arduino – Pulse-width modulation (PWM)</vt:lpstr>
      <vt:lpstr>Arduino – PWM</vt:lpstr>
      <vt:lpstr>Arduino – PWM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591</cp:revision>
  <dcterms:created xsi:type="dcterms:W3CDTF">2014-10-21T19:55:20Z</dcterms:created>
  <dcterms:modified xsi:type="dcterms:W3CDTF">2016-06-23T19:49:35Z</dcterms:modified>
</cp:coreProperties>
</file>