
<file path=[Content_Types].xml><?xml version="1.0" encoding="utf-8"?>
<Types xmlns="http://schemas.openxmlformats.org/package/2006/content-types"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5"/>
  </p:notesMasterIdLst>
  <p:handoutMasterIdLst>
    <p:handoutMasterId r:id="rId6"/>
  </p:handoutMasterIdLst>
  <p:sldIdLst>
    <p:sldId id="311" r:id="rId2"/>
    <p:sldId id="340" r:id="rId3"/>
    <p:sldId id="341" r:id="rId4"/>
  </p:sldIdLst>
  <p:sldSz cx="9906000" cy="6858000" type="A4"/>
  <p:notesSz cx="6896100" cy="10033000"/>
  <p:custDataLst>
    <p:tags r:id="rId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3857" autoAdjust="0"/>
  </p:normalViewPr>
  <p:slideViewPr>
    <p:cSldViewPr>
      <p:cViewPr>
        <p:scale>
          <a:sx n="80" d="100"/>
          <a:sy n="80" d="100"/>
        </p:scale>
        <p:origin x="-1284" y="-23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5/29/2015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A_0_plan.pptx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A_0_plan.pptx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A_0_plan.pptx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A_0_plan.pptx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A_0_plan.pptx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A_0_plan.pptx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smtClean="0"/>
              <a:t>Agenda WKS RoboCap</a:t>
            </a:r>
            <a:br>
              <a:rPr lang="pl-PL" sz="6000" b="1" dirty="0" smtClean="0"/>
            </a:br>
            <a:r>
              <a:rPr lang="pl-PL" sz="6000" b="1" dirty="0" smtClean="0"/>
              <a:t>0. podział na grupy</a:t>
            </a:r>
            <a:endParaRPr lang="en-US" sz="6000" b="1" dirty="0"/>
          </a:p>
        </p:txBody>
      </p:sp>
      <p:pic>
        <p:nvPicPr>
          <p:cNvPr id="75780" name="Picture 4" descr="http://noa-labs.com/wp-content/uploads/2013/01/Logo_Makeblock_400x4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52750" y="0"/>
            <a:ext cx="1929600" cy="1929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Plan podstawowy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A_0_plan.pptx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8713210" cy="47526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Świat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Świat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IDE – podstawowe funkcje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–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ćwieczenia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CodeBlock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IDE – proste ćwiczenia z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Makeblock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Roboty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line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follower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Wykrywanie linii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Silniki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Praca w zespołach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Zawody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112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Zadania opcjonalne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A_0_plan.pptx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8713210" cy="47526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Budujemy własny czujnik linii.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Protokół 1-wire 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i </a:t>
            </a: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czujniki temperatury.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+mj-lt"/>
              <a:buAutoNum type="arabicPeriod"/>
            </a:pPr>
            <a:r>
              <a:rPr lang="pl-PL" sz="2000" b="1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Rejestr przesuwny i wyświetlaczach LED 7-segmentowy.</a:t>
            </a:r>
            <a:endParaRPr lang="pl-PL" sz="2000" b="1" dirty="0" smtClean="0">
              <a:solidFill>
                <a:sysClr val="windowText" lastClr="000000"/>
              </a:solidFill>
              <a:latin typeface="+mj-lt"/>
              <a:cs typeface="Courier New" pitchFamily="49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69</Words>
  <Application>Microsoft Office PowerPoint</Application>
  <PresentationFormat>A4 Paper (210x297 mm)</PresentationFormat>
  <Paragraphs>24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Blank</vt:lpstr>
      <vt:lpstr>think-cell Slide</vt:lpstr>
      <vt:lpstr>Agenda WKS RoboCap 0. podział na grupy</vt:lpstr>
      <vt:lpstr>Plan podstawowy</vt:lpstr>
      <vt:lpstr>Zadania opcjonalne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188</cp:revision>
  <dcterms:created xsi:type="dcterms:W3CDTF">2014-10-21T19:55:20Z</dcterms:created>
  <dcterms:modified xsi:type="dcterms:W3CDTF">2015-05-29T18:08:39Z</dcterms:modified>
</cp:coreProperties>
</file>