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slideLayouts/slideLayout11.xml" ContentType="application/vnd.openxmlformats-officedocument.presentationml.slideLayout+xml"/>
  <Override PartName="/ppt/tags/tag36.xml" ContentType="application/vnd.openxmlformats-officedocument.presentationml.tags+xml"/>
  <Override PartName="/ppt/tags/tag45.xml" ContentType="application/vnd.openxmlformats-officedocument.presentationml.tags+xml"/>
  <Override PartName="/ppt/tags/tag54.xml" ContentType="application/vnd.openxmlformats-officedocument.presentationml.tags+xml"/>
  <Override PartName="/ppt/tags/tag63.xml" ContentType="application/vnd.openxmlformats-officedocument.presentationml.tags+xml"/>
  <Override PartName="/ppt/tags/tag6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52.xml" ContentType="application/vnd.openxmlformats-officedocument.presentationml.tags+xml"/>
  <Override PartName="/ppt/tags/tag6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tags/tag50.xml" ContentType="application/vnd.openxmlformats-officedocument.presentationml.tags+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slideLayouts/slideLayout16.xml" ContentType="application/vnd.openxmlformats-officedocument.presentationml.slideLayout+xml"/>
  <Override PartName="/ppt/tags/tag59.xml" ContentType="application/vnd.openxmlformats-officedocument.presentationml.tags+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docProps/app.xml" ContentType="application/vnd.openxmlformats-officedocument.extended-properties+xml"/>
  <Override PartName="/ppt/tags/tag17.xml" ContentType="application/vnd.openxmlformats-officedocument.presentationml.tags+xml"/>
  <Override PartName="/ppt/tags/tag26.xml" ContentType="application/vnd.openxmlformats-officedocument.presentationml.tags+xml"/>
  <Override PartName="/ppt/slideLayouts/slideLayout12.xml" ContentType="application/vnd.openxmlformats-officedocument.presentationml.slideLayout+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notesSlides/notesSlide6.xml" ContentType="application/vnd.openxmlformats-officedocument.presentationml.notes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tags/tag58.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 id="2147483939" r:id="rId2"/>
    <p:sldMasterId id="2147483946" r:id="rId3"/>
  </p:sldMasterIdLst>
  <p:notesMasterIdLst>
    <p:notesMasterId r:id="rId11"/>
  </p:notesMasterIdLst>
  <p:handoutMasterIdLst>
    <p:handoutMasterId r:id="rId12"/>
  </p:handoutMasterIdLst>
  <p:sldIdLst>
    <p:sldId id="347" r:id="rId4"/>
    <p:sldId id="349" r:id="rId5"/>
    <p:sldId id="348" r:id="rId6"/>
    <p:sldId id="350" r:id="rId7"/>
    <p:sldId id="354" r:id="rId8"/>
    <p:sldId id="355" r:id="rId9"/>
    <p:sldId id="329" r:id="rId10"/>
  </p:sldIdLst>
  <p:sldSz cx="9906000" cy="6858000" type="A4"/>
  <p:notesSz cx="6896100" cy="10033000"/>
  <p:custDataLst>
    <p:tags r:id="rId13"/>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3147"/>
    <a:srgbClr val="000000"/>
    <a:srgbClr val="A2BFAF"/>
    <a:srgbClr val="ACB7B2"/>
    <a:srgbClr val="AF1C63"/>
    <a:srgbClr val="6A9529"/>
    <a:srgbClr val="00A0D6"/>
    <a:srgbClr val="0085B3"/>
    <a:srgbClr val="005B7C"/>
    <a:srgbClr val="90909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27" autoAdjust="0"/>
    <p:restoredTop sz="94621" autoAdjust="0"/>
  </p:normalViewPr>
  <p:slideViewPr>
    <p:cSldViewPr>
      <p:cViewPr>
        <p:scale>
          <a:sx n="90" d="100"/>
          <a:sy n="90" d="100"/>
        </p:scale>
        <p:origin x="-1282" y="-58"/>
      </p:cViewPr>
      <p:guideLst>
        <p:guide orient="horz" pos="935"/>
        <p:guide orient="horz" pos="1117"/>
        <p:guide pos="172"/>
        <p:guide pos="6068"/>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4062" y="-102"/>
      </p:cViewPr>
      <p:guideLst>
        <p:guide orient="horz" pos="3161"/>
        <p:guide pos="2173"/>
      </p:guideLst>
    </p:cSldViewPr>
  </p:notesViewPr>
  <p:gridSpacing cx="73737788" cy="7373778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gs" Target="tags/tag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6896100" cy="501105"/>
          </a:xfrm>
          <a:prstGeom prst="rect">
            <a:avLst/>
          </a:prstGeom>
        </p:spPr>
        <p:txBody>
          <a:bodyPr vert="horz" lIns="35154" tIns="35154" rIns="246080" bIns="35154"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1" y="9530339"/>
            <a:ext cx="2988515" cy="501105"/>
          </a:xfrm>
          <a:prstGeom prst="rect">
            <a:avLst/>
          </a:prstGeom>
        </p:spPr>
        <p:txBody>
          <a:bodyPr vert="horz" lIns="89291" tIns="44646" rIns="89291" bIns="44646" rtlCol="0" anchor="b"/>
          <a:lstStyle>
            <a:lvl1pPr algn="l">
              <a:defRPr sz="1200"/>
            </a:lvl1pPr>
          </a:lstStyle>
          <a:p>
            <a:r>
              <a:rPr lang="de-DE" sz="800" dirty="0" smtClean="0">
                <a:latin typeface="Arial" pitchFamily="34" charset="0"/>
                <a:cs typeface="Arial" pitchFamily="34" charset="0"/>
              </a:rPr>
              <a:t>GLOBAL TEMPLATE_3.PPTX</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906044" y="9530339"/>
            <a:ext cx="2988515" cy="501105"/>
          </a:xfrm>
          <a:prstGeom prst="rect">
            <a:avLst/>
          </a:prstGeom>
        </p:spPr>
        <p:txBody>
          <a:bodyPr vert="horz" lIns="89291" tIns="44646" rIns="89291" bIns="44646"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8310" cy="501651"/>
          </a:xfrm>
          <a:prstGeom prst="rect">
            <a:avLst/>
          </a:prstGeom>
        </p:spPr>
        <p:txBody>
          <a:bodyPr vert="horz" lIns="96721" tIns="48361" rIns="96721" bIns="48361" rtlCol="0"/>
          <a:lstStyle>
            <a:lvl1pPr algn="l">
              <a:defRPr sz="1200"/>
            </a:lvl1pPr>
          </a:lstStyle>
          <a:p>
            <a:endParaRPr lang="en-US" dirty="0"/>
          </a:p>
        </p:txBody>
      </p:sp>
      <p:sp>
        <p:nvSpPr>
          <p:cNvPr id="3" name="Date Placeholder 2"/>
          <p:cNvSpPr>
            <a:spLocks noGrp="1"/>
          </p:cNvSpPr>
          <p:nvPr>
            <p:ph type="dt" idx="1"/>
          </p:nvPr>
        </p:nvSpPr>
        <p:spPr>
          <a:xfrm>
            <a:off x="3906195" y="1"/>
            <a:ext cx="2988310" cy="501651"/>
          </a:xfrm>
          <a:prstGeom prst="rect">
            <a:avLst/>
          </a:prstGeom>
        </p:spPr>
        <p:txBody>
          <a:bodyPr vert="horz" lIns="96721" tIns="48361" rIns="96721" bIns="48361" rtlCol="0"/>
          <a:lstStyle>
            <a:lvl1pPr algn="r">
              <a:defRPr sz="1200"/>
            </a:lvl1pPr>
          </a:lstStyle>
          <a:p>
            <a:fld id="{2FB4FF29-EE9A-4D47-9F1A-289A80693C0F}" type="datetimeFigureOut">
              <a:rPr lang="en-US" smtClean="0"/>
              <a:pPr/>
              <a:t>6/19/2015</a:t>
            </a:fld>
            <a:endParaRPr lang="en-US" dirty="0"/>
          </a:p>
        </p:txBody>
      </p:sp>
      <p:sp>
        <p:nvSpPr>
          <p:cNvPr id="4" name="Slide Image Placeholder 3"/>
          <p:cNvSpPr>
            <a:spLocks noGrp="1" noRot="1" noChangeAspect="1"/>
          </p:cNvSpPr>
          <p:nvPr>
            <p:ph type="sldImg" idx="2"/>
          </p:nvPr>
        </p:nvSpPr>
        <p:spPr>
          <a:xfrm>
            <a:off x="731838" y="754063"/>
            <a:ext cx="5432425" cy="3760787"/>
          </a:xfrm>
          <a:prstGeom prst="rect">
            <a:avLst/>
          </a:prstGeom>
          <a:noFill/>
          <a:ln w="12700">
            <a:solidFill>
              <a:prstClr val="black"/>
            </a:solidFill>
          </a:ln>
        </p:spPr>
        <p:txBody>
          <a:bodyPr vert="horz" lIns="96721" tIns="48361" rIns="96721" bIns="48361" rtlCol="0" anchor="ctr"/>
          <a:lstStyle/>
          <a:p>
            <a:endParaRPr lang="de-DE"/>
          </a:p>
        </p:txBody>
      </p:sp>
      <p:sp>
        <p:nvSpPr>
          <p:cNvPr id="5" name="Notes Placeholder 4"/>
          <p:cNvSpPr>
            <a:spLocks noGrp="1"/>
          </p:cNvSpPr>
          <p:nvPr>
            <p:ph type="body" sz="quarter" idx="3"/>
          </p:nvPr>
        </p:nvSpPr>
        <p:spPr>
          <a:xfrm>
            <a:off x="689611" y="4765676"/>
            <a:ext cx="5516880" cy="4514851"/>
          </a:xfrm>
          <a:prstGeom prst="rect">
            <a:avLst/>
          </a:prstGeom>
        </p:spPr>
        <p:txBody>
          <a:bodyPr vert="horz" lIns="96721" tIns="48361" rIns="96721" bIns="4836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529610"/>
            <a:ext cx="2988310" cy="501651"/>
          </a:xfrm>
          <a:prstGeom prst="rect">
            <a:avLst/>
          </a:prstGeom>
        </p:spPr>
        <p:txBody>
          <a:bodyPr vert="horz" lIns="96721" tIns="48361" rIns="96721" bIns="48361" rtlCol="0" anchor="b"/>
          <a:lstStyle>
            <a:lvl1pPr algn="l">
              <a:defRPr sz="800"/>
            </a:lvl1pPr>
          </a:lstStyle>
          <a:p>
            <a:r>
              <a:rPr lang="en-US" smtClean="0"/>
              <a:t>GLOBAL TEMPLATE_3.PPTX</a:t>
            </a:r>
            <a:endParaRPr lang="en-US" dirty="0"/>
          </a:p>
        </p:txBody>
      </p:sp>
      <p:sp>
        <p:nvSpPr>
          <p:cNvPr id="7" name="Slide Number Placeholder 6"/>
          <p:cNvSpPr>
            <a:spLocks noGrp="1"/>
          </p:cNvSpPr>
          <p:nvPr>
            <p:ph type="sldNum" sz="quarter" idx="5"/>
          </p:nvPr>
        </p:nvSpPr>
        <p:spPr>
          <a:xfrm>
            <a:off x="3906195" y="9529610"/>
            <a:ext cx="2988310" cy="501651"/>
          </a:xfrm>
          <a:prstGeom prst="rect">
            <a:avLst/>
          </a:prstGeom>
        </p:spPr>
        <p:txBody>
          <a:bodyPr vert="horz" lIns="96721" tIns="48361" rIns="96721" bIns="48361" rtlCol="0" anchor="b"/>
          <a:lstStyle>
            <a:lvl1pPr algn="r">
              <a:defRPr sz="800"/>
            </a:lvl1pPr>
          </a:lstStyle>
          <a:p>
            <a:fld id="{71E7D22E-2FCF-4181-8686-08BDCDF9406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342" rtl="0" eaLnBrk="1" latinLnBrk="0" hangingPunct="1">
      <a:lnSpc>
        <a:spcPct val="90000"/>
      </a:lnSpc>
      <a:spcAft>
        <a:spcPts val="400"/>
      </a:spcAft>
      <a:defRPr sz="1200" kern="1200">
        <a:solidFill>
          <a:schemeClr val="tx1"/>
        </a:solidFill>
        <a:latin typeface="+mn-lt"/>
        <a:ea typeface="+mn-ea"/>
        <a:cs typeface="+mn-cs"/>
      </a:defRPr>
    </a:lvl1pPr>
    <a:lvl2pPr marL="177800" indent="-177800" algn="l" defTabSz="914342" rtl="0" eaLnBrk="1" latinLnBrk="0" hangingPunct="1">
      <a:lnSpc>
        <a:spcPct val="90000"/>
      </a:lnSpc>
      <a:spcAft>
        <a:spcPts val="400"/>
      </a:spcAft>
      <a:buClr>
        <a:schemeClr val="tx2"/>
      </a:buClr>
      <a:buFont typeface="Wingdings" pitchFamily="2" charset="2"/>
      <a:buChar char="§"/>
      <a:defRPr sz="1200" kern="1200">
        <a:solidFill>
          <a:schemeClr val="tx1"/>
        </a:solidFill>
        <a:latin typeface="+mn-lt"/>
        <a:ea typeface="+mn-ea"/>
        <a:cs typeface="+mn-cs"/>
      </a:defRPr>
    </a:lvl2pPr>
    <a:lvl3pPr marL="361950" indent="-184150" algn="l" defTabSz="914342" rtl="0" eaLnBrk="1" latinLnBrk="0" hangingPunct="1">
      <a:lnSpc>
        <a:spcPct val="90000"/>
      </a:lnSpc>
      <a:spcAft>
        <a:spcPts val="400"/>
      </a:spcAft>
      <a:buClr>
        <a:schemeClr val="tx2"/>
      </a:buClr>
      <a:buFont typeface="Arial" pitchFamily="34" charset="0"/>
      <a:buChar char="•"/>
      <a:defRPr sz="1200" kern="1200">
        <a:solidFill>
          <a:schemeClr val="tx1"/>
        </a:solidFill>
        <a:latin typeface="+mn-lt"/>
        <a:ea typeface="+mn-ea"/>
        <a:cs typeface="+mn-cs"/>
      </a:defRPr>
    </a:lvl3pPr>
    <a:lvl4pPr marL="5397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4pPr>
    <a:lvl5pPr marL="7175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2.gif"/><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4.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s>
</file>

<file path=ppt/slideLayouts/_rels/slideLayout11.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40.xml"/><Relationship Id="rId7"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13.v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9"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vmlDrawing" Target="../drawings/vmlDrawing14.vml"/><Relationship Id="rId6" Type="http://schemas.openxmlformats.org/officeDocument/2006/relationships/image" Target="../media/image13.png"/><Relationship Id="rId5" Type="http://schemas.openxmlformats.org/officeDocument/2006/relationships/oleObject" Target="../embeddings/oleObject14.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tags" Target="../tags/tag47.xml"/><Relationship Id="rId7"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vmlDrawing" Target="../drawings/vmlDrawing15.v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9"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vmlDrawing" Target="../drawings/vmlDrawing16.vml"/><Relationship Id="rId6" Type="http://schemas.openxmlformats.org/officeDocument/2006/relationships/image" Target="../media/image13.png"/><Relationship Id="rId5" Type="http://schemas.openxmlformats.org/officeDocument/2006/relationships/oleObject" Target="../embeddings/oleObject16.bin"/><Relationship Id="rId4"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3.xml"/><Relationship Id="rId1" Type="http://schemas.openxmlformats.org/officeDocument/2006/relationships/vmlDrawing" Target="../drawings/vmlDrawing17.vml"/><Relationship Id="rId4" Type="http://schemas.openxmlformats.org/officeDocument/2006/relationships/oleObject" Target="../embeddings/oleObject17.bin"/></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5.jpeg"/><Relationship Id="rId2" Type="http://schemas.openxmlformats.org/officeDocument/2006/relationships/tags" Target="../tags/tag54.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slideMaster" Target="../slideMasters/slideMaster3.xml"/><Relationship Id="rId4" Type="http://schemas.openxmlformats.org/officeDocument/2006/relationships/tags" Target="../tags/tag56.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image" Target="../media/image5.jpeg"/><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2.gi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image" Target="../media/image4.emf"/><Relationship Id="rId5" Type="http://schemas.openxmlformats.org/officeDocument/2006/relationships/tags" Target="../tags/tag18.xml"/><Relationship Id="rId10" Type="http://schemas.openxmlformats.org/officeDocument/2006/relationships/oleObject" Target="../embeddings/oleObject3.bin"/><Relationship Id="rId4" Type="http://schemas.openxmlformats.org/officeDocument/2006/relationships/tags" Target="../tags/tag17.xml"/><Relationship Id="rId9"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8.vml"/><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vmlDrawing" Target="../drawings/vmlDrawing9.vml"/><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userDrawn="1"/>
        </p:nvPicPr>
        <p:blipFill>
          <a:blip r:embed="rId9"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026"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4541230" cy="947750"/>
          </a:xfrm>
          <a:prstGeom prst="rect">
            <a:avLst/>
          </a:prstGeo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1" name="Picture 10" descr="Capgemini_Untransparent.gif"/>
          <p:cNvPicPr>
            <a:picLocks noChangeAspect="1"/>
          </p:cNvPicPr>
          <p:nvPr userDrawn="1">
            <p:custDataLst>
              <p:tags r:id="rId7"/>
            </p:custDataLst>
          </p:nvPr>
        </p:nvPicPr>
        <p:blipFill>
          <a:blip r:embed="rId12" cstate="print"/>
          <a:stretch>
            <a:fillRect/>
          </a:stretch>
        </p:blipFill>
        <p:spPr>
          <a:xfrm>
            <a:off x="716233" y="653033"/>
            <a:ext cx="3002809" cy="69469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76801"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german">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161794" name="think-cell Slide" r:id="rId8" imgW="360" imgH="360" progId="">
              <p:embed/>
            </p:oleObj>
          </a:graphicData>
        </a:graphic>
      </p:graphicFrame>
      <p:grpSp>
        <p:nvGrpSpPr>
          <p:cNvPr id="2" name="Group 351"/>
          <p:cNvGrpSpPr/>
          <p:nvPr userDrawn="1">
            <p:custDataLst>
              <p:tags r:id="rId2"/>
            </p:custDataLst>
          </p:nvPr>
        </p:nvGrpSpPr>
        <p:grpSpPr>
          <a:xfrm>
            <a:off x="5781928" y="3258545"/>
            <a:ext cx="3701555" cy="2118522"/>
            <a:chOff x="5511798" y="3584333"/>
            <a:chExt cx="4818106" cy="2816468"/>
          </a:xfrm>
        </p:grpSpPr>
        <p:grpSp>
          <p:nvGrpSpPr>
            <p:cNvPr id="3" name="Group 54"/>
            <p:cNvGrpSpPr/>
            <p:nvPr userDrawn="1">
              <p:custDataLst>
                <p:tags r:id="rId5"/>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err="1" smtClean="0">
                <a:solidFill>
                  <a:schemeClr val="bg1"/>
                </a:solidFill>
                <a:latin typeface="Arial"/>
                <a:cs typeface="Arial"/>
              </a:rPr>
              <a:t>Über</a:t>
            </a:r>
            <a:r>
              <a:rPr lang="en-US" sz="1800" b="1" dirty="0" smtClean="0">
                <a:solidFill>
                  <a:schemeClr val="bg1"/>
                </a:solidFill>
                <a:latin typeface="Arial"/>
                <a:cs typeface="Arial"/>
              </a:rPr>
              <a:t> </a:t>
            </a:r>
            <a:r>
              <a:rPr lang="en-US" sz="1800" b="1" dirty="0" err="1" smtClean="0">
                <a:solidFill>
                  <a:schemeClr val="bg1"/>
                </a:solidFill>
                <a:latin typeface="Arial"/>
                <a:cs typeface="Arial"/>
              </a:rPr>
              <a:t>Capgemini</a:t>
            </a:r>
            <a:endParaRPr lang="en-US" sz="1000" dirty="0" smtClean="0">
              <a:solidFill>
                <a:schemeClr val="bg1"/>
              </a:solidFill>
              <a:latin typeface="Arial" pitchFamily="34" charset="0"/>
              <a:cs typeface="Arial" pitchFamily="34" charset="0"/>
            </a:endParaRPr>
          </a:p>
          <a:p>
            <a:pPr marL="0" indent="0" algn="just">
              <a:spcAft>
                <a:spcPts val="600"/>
              </a:spcAft>
            </a:pPr>
            <a:r>
              <a:rPr lang="de-DE" sz="1000" dirty="0" smtClean="0">
                <a:solidFill>
                  <a:schemeClr val="bg1"/>
                </a:solidFill>
                <a:latin typeface="Arial" pitchFamily="34" charset="0"/>
                <a:cs typeface="Arial" pitchFamily="34" charset="0"/>
              </a:rPr>
              <a:t>Mit über 120.000 Mitarbeitern in 40 Ländern ist Capgemini einer der weltweit führenden Anbieter von Management- und IT-Beratung, Technologie-Services sowie Outsourcing-Dienst-</a:t>
            </a:r>
            <a:r>
              <a:rPr lang="de-DE" sz="1000" dirty="0" err="1" smtClean="0">
                <a:solidFill>
                  <a:schemeClr val="bg1"/>
                </a:solidFill>
                <a:latin typeface="Arial" pitchFamily="34" charset="0"/>
                <a:cs typeface="Arial" pitchFamily="34" charset="0"/>
              </a:rPr>
              <a:t>leistungen</a:t>
            </a:r>
            <a:r>
              <a:rPr lang="de-DE" sz="1000" dirty="0" smtClean="0">
                <a:solidFill>
                  <a:schemeClr val="bg1"/>
                </a:solidFill>
                <a:latin typeface="Arial" pitchFamily="34" charset="0"/>
                <a:cs typeface="Arial" pitchFamily="34" charset="0"/>
              </a:rPr>
              <a:t>. Im Jahr 2011 betrug der Umsatz der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-Gruppe 9,7 Milliarden Euro. </a:t>
            </a:r>
          </a:p>
          <a:p>
            <a:pPr marL="0" indent="0" algn="just">
              <a:spcAft>
                <a:spcPts val="600"/>
              </a:spcAft>
            </a:pPr>
            <a:r>
              <a:rPr lang="de-DE" sz="1000" dirty="0" smtClean="0">
                <a:solidFill>
                  <a:schemeClr val="bg1"/>
                </a:solidFill>
                <a:latin typeface="Arial" pitchFamily="34" charset="0"/>
                <a:cs typeface="Arial" pitchFamily="34" charset="0"/>
              </a:rPr>
              <a:t>Gemeinsam mit seinen Kunden erstellt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Geschäfts-</a:t>
            </a:r>
            <a:r>
              <a:rPr lang="de-DE" sz="1000" baseline="0" dirty="0" smtClean="0">
                <a:solidFill>
                  <a:schemeClr val="bg1"/>
                </a:solidFill>
                <a:latin typeface="Arial" pitchFamily="34" charset="0"/>
                <a:cs typeface="Arial" pitchFamily="34" charset="0"/>
              </a:rPr>
              <a:t> </a:t>
            </a:r>
            <a:r>
              <a:rPr lang="de-DE" sz="1000" dirty="0" smtClean="0">
                <a:solidFill>
                  <a:schemeClr val="bg1"/>
                </a:solidFill>
                <a:latin typeface="Arial" pitchFamily="34" charset="0"/>
                <a:cs typeface="Arial" pitchFamily="34" charset="0"/>
              </a:rPr>
              <a:t>wie auch Technologielösungen, die passgenau auf die individuellen Anforderungen zugeschnitten sind. Auf der Grundlage seines weltweiten Liefermodells </a:t>
            </a:r>
            <a:r>
              <a:rPr lang="de-DE" sz="1000" dirty="0" err="1" smtClean="0">
                <a:solidFill>
                  <a:schemeClr val="bg1"/>
                </a:solidFill>
                <a:latin typeface="Arial" pitchFamily="34" charset="0"/>
                <a:cs typeface="Arial" pitchFamily="34" charset="0"/>
              </a:rPr>
              <a:t>Rightshore</a:t>
            </a:r>
            <a:r>
              <a:rPr lang="de-DE" sz="1000" baseline="30000" dirty="0" smtClean="0">
                <a:solidFill>
                  <a:schemeClr val="bg1"/>
                </a:solidFill>
                <a:latin typeface="Arial" pitchFamily="34" charset="0"/>
                <a:cs typeface="Arial" pitchFamily="34" charset="0"/>
              </a:rPr>
              <a:t>®</a:t>
            </a:r>
            <a:r>
              <a:rPr lang="de-DE" sz="1000" dirty="0" smtClean="0">
                <a:solidFill>
                  <a:schemeClr val="bg1"/>
                </a:solidFill>
                <a:latin typeface="Arial" pitchFamily="34" charset="0"/>
                <a:cs typeface="Arial" pitchFamily="34" charset="0"/>
              </a:rPr>
              <a:t> zeichnet sich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als multinationale Organisation durch seine besondere Art der Zusammenarbeit aus – die Collaborative Business </a:t>
            </a:r>
            <a:r>
              <a:rPr lang="de-DE" sz="1000" dirty="0" err="1" smtClean="0">
                <a:solidFill>
                  <a:schemeClr val="bg1"/>
                </a:solidFill>
                <a:latin typeface="Arial" pitchFamily="34" charset="0"/>
                <a:cs typeface="Arial" pitchFamily="34" charset="0"/>
              </a:rPr>
              <a:t>Experience</a:t>
            </a:r>
            <a:r>
              <a:rPr lang="de-DE" sz="1000" baseline="30000" dirty="0" err="1" smtClean="0">
                <a:solidFill>
                  <a:schemeClr val="bg1"/>
                </a:solidFill>
                <a:latin typeface="Arial" pitchFamily="34" charset="0"/>
                <a:cs typeface="Arial" pitchFamily="34" charset="0"/>
              </a:rPr>
              <a:t>TM</a:t>
            </a:r>
            <a:r>
              <a:rPr lang="de-DE" sz="1000" baseline="0" dirty="0" smtClean="0">
                <a:solidFill>
                  <a:schemeClr val="bg1"/>
                </a:solidFill>
                <a:latin typeface="Arial" pitchFamily="34" charset="0"/>
                <a:cs typeface="Arial" pitchFamily="34" charset="0"/>
              </a:rPr>
              <a:t>.</a:t>
            </a:r>
          </a:p>
          <a:p>
            <a:pPr marL="0" indent="0" algn="just">
              <a:spcAft>
                <a:spcPts val="600"/>
              </a:spcAft>
            </a:pPr>
            <a:r>
              <a:rPr lang="de-DE" sz="1000" dirty="0" smtClean="0">
                <a:solidFill>
                  <a:schemeClr val="bg1"/>
                </a:solidFill>
                <a:latin typeface="Arial" pitchFamily="34" charset="0"/>
                <a:cs typeface="Arial" pitchFamily="34" charset="0"/>
              </a:rPr>
              <a:t> </a:t>
            </a:r>
            <a:r>
              <a:rPr lang="en-US" sz="900" i="1" dirty="0" err="1" smtClean="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a:t>
            </a:r>
            <a:r>
              <a:rPr lang="de-DE" sz="900" i="1" dirty="0" smtClean="0">
                <a:solidFill>
                  <a:schemeClr val="bg1"/>
                </a:solidFill>
                <a:latin typeface="Arial" pitchFamily="34" charset="0"/>
                <a:cs typeface="Arial" pitchFamily="34" charset="0"/>
              </a:rPr>
              <a:t>ist eine eingetragene Marke von </a:t>
            </a:r>
            <a:r>
              <a:rPr lang="de-DE" sz="900" i="1" dirty="0" err="1" smtClean="0">
                <a:solidFill>
                  <a:schemeClr val="bg1"/>
                </a:solidFill>
                <a:latin typeface="Arial" pitchFamily="34" charset="0"/>
                <a:cs typeface="Arial" pitchFamily="34" charset="0"/>
              </a:rPr>
              <a:t>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9" cstate="print"/>
          <a:stretch>
            <a:fillRect/>
          </a:stretch>
        </p:blipFill>
        <p:spPr>
          <a:xfrm>
            <a:off x="867725" y="3468294"/>
            <a:ext cx="519572" cy="522508"/>
          </a:xfrm>
          <a:prstGeom prst="rect">
            <a:avLst/>
          </a:prstGeom>
        </p:spPr>
      </p:pic>
      <p:sp>
        <p:nvSpPr>
          <p:cNvPr id="336" name="Rectangle 335"/>
          <p:cNvSpPr/>
          <p:nvPr userDrawn="1">
            <p:custDataLst>
              <p:tags r:id="rId4"/>
            </p:custDataLst>
          </p:nvPr>
        </p:nvSpPr>
        <p:spPr>
          <a:xfrm>
            <a:off x="5523917" y="6387243"/>
            <a:ext cx="4382083" cy="282207"/>
          </a:xfrm>
          <a:prstGeom prst="rect">
            <a:avLst/>
          </a:prstGeom>
        </p:spPr>
        <p:txBody>
          <a:bodyPr wrap="square" lIns="33059" tIns="33059" rIns="330588" bIns="33059" anchor="b" anchorCtr="0">
            <a:spAutoFit/>
          </a:bodyPr>
          <a:lstStyle/>
          <a:p>
            <a:pPr algn="r"/>
            <a:r>
              <a:rPr lang="de-DE" sz="700" noProof="0" dirty="0" smtClean="0">
                <a:solidFill>
                  <a:schemeClr val="bg1"/>
                </a:solidFill>
                <a:latin typeface="Arial"/>
                <a:cs typeface="Arial"/>
              </a:rPr>
              <a:t>Die in der Präsentation</a:t>
            </a:r>
            <a:r>
              <a:rPr lang="de-DE" sz="700" baseline="0" noProof="0" dirty="0" smtClean="0">
                <a:solidFill>
                  <a:schemeClr val="bg1"/>
                </a:solidFill>
                <a:latin typeface="Arial"/>
                <a:cs typeface="Arial"/>
              </a:rPr>
              <a:t> enthaltenen Informationen sind Eigentum.</a:t>
            </a:r>
            <a:br>
              <a:rPr lang="de-DE" sz="700" baseline="0" noProof="0" dirty="0" smtClean="0">
                <a:solidFill>
                  <a:schemeClr val="bg1"/>
                </a:solidFill>
                <a:latin typeface="Arial"/>
                <a:cs typeface="Arial"/>
              </a:rPr>
            </a:br>
            <a:r>
              <a:rPr lang="de-DE" sz="700" baseline="0" noProof="0" dirty="0" smtClean="0">
                <a:solidFill>
                  <a:schemeClr val="bg1"/>
                </a:solidFill>
                <a:latin typeface="Arial"/>
                <a:cs typeface="Arial"/>
              </a:rPr>
              <a:t>Copyright © 2013 Capgemini. Alle Rechte vorbehalten.</a:t>
            </a:r>
            <a:endParaRPr lang="de-DE" sz="700" noProof="0" dirty="0" smtClean="0">
              <a:solidFill>
                <a:schemeClr val="bg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2 german">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47061" cy="143985"/>
        </p:xfrm>
        <a:graphic>
          <a:graphicData uri="http://schemas.openxmlformats.org/presentationml/2006/ole">
            <p:oleObj spid="_x0000_s162818" name="think-cell Slide" r:id="rId5" imgW="360" imgH="360" progId="">
              <p:embed/>
            </p:oleObj>
          </a:graphicData>
        </a:graphic>
      </p:graphicFrame>
      <p:sp>
        <p:nvSpPr>
          <p:cNvPr id="5" name="Rectangle 9"/>
          <p:cNvSpPr>
            <a:spLocks noChangeArrowheads="1"/>
          </p:cNvSpPr>
          <p:nvPr userDrawn="1">
            <p:custDataLst>
              <p:tags r:id="rId2"/>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err="1" smtClean="0">
                <a:solidFill>
                  <a:schemeClr val="bg1"/>
                </a:solidFill>
                <a:latin typeface="Arial"/>
                <a:cs typeface="Arial"/>
              </a:rPr>
              <a:t>Über</a:t>
            </a:r>
            <a:r>
              <a:rPr lang="en-US" sz="1800" b="1" dirty="0" smtClean="0">
                <a:solidFill>
                  <a:schemeClr val="bg1"/>
                </a:solidFill>
                <a:latin typeface="Arial"/>
                <a:cs typeface="Arial"/>
              </a:rPr>
              <a:t> </a:t>
            </a:r>
            <a:r>
              <a:rPr lang="en-US" sz="1800" b="1" dirty="0" err="1" smtClean="0">
                <a:solidFill>
                  <a:schemeClr val="bg1"/>
                </a:solidFill>
                <a:latin typeface="Arial"/>
                <a:cs typeface="Arial"/>
              </a:rPr>
              <a:t>Capgemini</a:t>
            </a:r>
            <a:endParaRPr lang="en-US" sz="1000" dirty="0" smtClean="0">
              <a:solidFill>
                <a:schemeClr val="bg1"/>
              </a:solidFill>
              <a:latin typeface="Arial" pitchFamily="34" charset="0"/>
              <a:cs typeface="Arial" pitchFamily="34" charset="0"/>
            </a:endParaRPr>
          </a:p>
          <a:p>
            <a:pPr marL="0" indent="0" algn="just">
              <a:spcAft>
                <a:spcPts val="600"/>
              </a:spcAft>
            </a:pPr>
            <a:r>
              <a:rPr lang="de-DE" sz="1000" dirty="0" smtClean="0">
                <a:solidFill>
                  <a:schemeClr val="bg1"/>
                </a:solidFill>
                <a:latin typeface="Arial" pitchFamily="34" charset="0"/>
                <a:cs typeface="Arial" pitchFamily="34" charset="0"/>
              </a:rPr>
              <a:t>Mit über 120.000 Mitarbeitern in 40 Ländern ist Capgemini einer der weltweit führenden Anbieter von Management- und IT-Beratung, Technologie-Services sowie Outsourcing-Dienst-</a:t>
            </a:r>
            <a:r>
              <a:rPr lang="de-DE" sz="1000" dirty="0" err="1" smtClean="0">
                <a:solidFill>
                  <a:schemeClr val="bg1"/>
                </a:solidFill>
                <a:latin typeface="Arial" pitchFamily="34" charset="0"/>
                <a:cs typeface="Arial" pitchFamily="34" charset="0"/>
              </a:rPr>
              <a:t>leistungen</a:t>
            </a:r>
            <a:r>
              <a:rPr lang="de-DE" sz="1000" dirty="0" smtClean="0">
                <a:solidFill>
                  <a:schemeClr val="bg1"/>
                </a:solidFill>
                <a:latin typeface="Arial" pitchFamily="34" charset="0"/>
                <a:cs typeface="Arial" pitchFamily="34" charset="0"/>
              </a:rPr>
              <a:t>. Im Jahr 2011 betrug der Umsatz der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-Gruppe 9,7 Milliarden Euro. </a:t>
            </a:r>
          </a:p>
          <a:p>
            <a:pPr marL="0" indent="0" algn="just">
              <a:spcAft>
                <a:spcPts val="600"/>
              </a:spcAft>
            </a:pPr>
            <a:r>
              <a:rPr lang="de-DE" sz="1000" dirty="0" smtClean="0">
                <a:solidFill>
                  <a:schemeClr val="bg1"/>
                </a:solidFill>
                <a:latin typeface="Arial" pitchFamily="34" charset="0"/>
                <a:cs typeface="Arial" pitchFamily="34" charset="0"/>
              </a:rPr>
              <a:t>Gemeinsam mit seinen Kunden erstellt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Geschäfts-</a:t>
            </a:r>
            <a:r>
              <a:rPr lang="de-DE" sz="1000" baseline="0" dirty="0" smtClean="0">
                <a:solidFill>
                  <a:schemeClr val="bg1"/>
                </a:solidFill>
                <a:latin typeface="Arial" pitchFamily="34" charset="0"/>
                <a:cs typeface="Arial" pitchFamily="34" charset="0"/>
              </a:rPr>
              <a:t> </a:t>
            </a:r>
            <a:r>
              <a:rPr lang="de-DE" sz="1000" dirty="0" smtClean="0">
                <a:solidFill>
                  <a:schemeClr val="bg1"/>
                </a:solidFill>
                <a:latin typeface="Arial" pitchFamily="34" charset="0"/>
                <a:cs typeface="Arial" pitchFamily="34" charset="0"/>
              </a:rPr>
              <a:t>wie auch Technologielösungen, die passgenau auf die individuellen Anforderungen zugeschnitten sind. Auf der Grundlage seines weltweiten Liefermodells </a:t>
            </a:r>
            <a:r>
              <a:rPr lang="de-DE" sz="1000" dirty="0" err="1" smtClean="0">
                <a:solidFill>
                  <a:schemeClr val="bg1"/>
                </a:solidFill>
                <a:latin typeface="Arial" pitchFamily="34" charset="0"/>
                <a:cs typeface="Arial" pitchFamily="34" charset="0"/>
              </a:rPr>
              <a:t>Rightshore</a:t>
            </a:r>
            <a:r>
              <a:rPr lang="de-DE" sz="1000" baseline="30000" dirty="0" smtClean="0">
                <a:solidFill>
                  <a:schemeClr val="bg1"/>
                </a:solidFill>
                <a:latin typeface="Arial" pitchFamily="34" charset="0"/>
                <a:cs typeface="Arial" pitchFamily="34" charset="0"/>
              </a:rPr>
              <a:t>®</a:t>
            </a:r>
            <a:r>
              <a:rPr lang="de-DE" sz="1000" dirty="0" smtClean="0">
                <a:solidFill>
                  <a:schemeClr val="bg1"/>
                </a:solidFill>
                <a:latin typeface="Arial" pitchFamily="34" charset="0"/>
                <a:cs typeface="Arial" pitchFamily="34" charset="0"/>
              </a:rPr>
              <a:t> zeichnet sich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als multinationale Organisation durch seine besondere Art der Zusammenarbeit aus – die Collaborative Business </a:t>
            </a:r>
            <a:r>
              <a:rPr lang="de-DE" sz="1000" dirty="0" err="1" smtClean="0">
                <a:solidFill>
                  <a:schemeClr val="bg1"/>
                </a:solidFill>
                <a:latin typeface="Arial" pitchFamily="34" charset="0"/>
                <a:cs typeface="Arial" pitchFamily="34" charset="0"/>
              </a:rPr>
              <a:t>Experience</a:t>
            </a:r>
            <a:r>
              <a:rPr lang="de-DE" sz="1000" baseline="30000" dirty="0" err="1" smtClean="0">
                <a:solidFill>
                  <a:schemeClr val="bg1"/>
                </a:solidFill>
                <a:latin typeface="Arial" pitchFamily="34" charset="0"/>
                <a:cs typeface="Arial" pitchFamily="34" charset="0"/>
              </a:rPr>
              <a:t>TM</a:t>
            </a:r>
            <a:r>
              <a:rPr lang="de-DE" sz="1000" baseline="0" dirty="0" smtClean="0">
                <a:solidFill>
                  <a:schemeClr val="bg1"/>
                </a:solidFill>
                <a:latin typeface="Arial" pitchFamily="34" charset="0"/>
                <a:cs typeface="Arial" pitchFamily="34" charset="0"/>
              </a:rPr>
              <a:t>.</a:t>
            </a:r>
          </a:p>
          <a:p>
            <a:pPr marL="0" indent="0" algn="just">
              <a:spcAft>
                <a:spcPts val="600"/>
              </a:spcAft>
            </a:pPr>
            <a:r>
              <a:rPr lang="de-DE" sz="1000" dirty="0" smtClean="0">
                <a:solidFill>
                  <a:schemeClr val="bg1"/>
                </a:solidFill>
                <a:latin typeface="Arial" pitchFamily="34" charset="0"/>
                <a:cs typeface="Arial" pitchFamily="34" charset="0"/>
              </a:rPr>
              <a:t> </a:t>
            </a:r>
            <a:r>
              <a:rPr lang="en-US" sz="900" i="1" dirty="0" err="1"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a:t>
            </a:r>
            <a:r>
              <a:rPr lang="de-DE" sz="900" i="1" dirty="0" smtClean="0">
                <a:solidFill>
                  <a:schemeClr val="bg1"/>
                </a:solidFill>
                <a:latin typeface="Arial" pitchFamily="34" charset="0"/>
                <a:cs typeface="Arial" pitchFamily="34" charset="0"/>
              </a:rPr>
              <a:t>ist eine eingetragene Marke von </a:t>
            </a:r>
            <a:r>
              <a:rPr lang="de-DE" sz="900" i="1" dirty="0" err="1" smtClean="0">
                <a:solidFill>
                  <a:schemeClr val="bg1"/>
                </a:solidFill>
                <a:latin typeface="Arial" pitchFamily="34" charset="0"/>
                <a:cs typeface="Arial" pitchFamily="34" charset="0"/>
              </a:rPr>
              <a:t>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6" cstate="print"/>
          <a:stretch>
            <a:fillRect/>
          </a:stretch>
        </p:blipFill>
        <p:spPr>
          <a:xfrm>
            <a:off x="5035964" y="2791400"/>
            <a:ext cx="519572" cy="522508"/>
          </a:xfrm>
          <a:prstGeom prst="rect">
            <a:avLst/>
          </a:prstGeom>
        </p:spPr>
      </p:pic>
      <p:sp>
        <p:nvSpPr>
          <p:cNvPr id="10" name="Rectangle 9"/>
          <p:cNvSpPr/>
          <p:nvPr userDrawn="1">
            <p:custDataLst>
              <p:tags r:id="rId3"/>
            </p:custDataLst>
          </p:nvPr>
        </p:nvSpPr>
        <p:spPr>
          <a:xfrm>
            <a:off x="5523917" y="6387243"/>
            <a:ext cx="4382083" cy="282207"/>
          </a:xfrm>
          <a:prstGeom prst="rect">
            <a:avLst/>
          </a:prstGeom>
        </p:spPr>
        <p:txBody>
          <a:bodyPr wrap="square" lIns="33059" tIns="33059" rIns="330588" bIns="33059" anchor="b" anchorCtr="0">
            <a:spAutoFit/>
          </a:bodyPr>
          <a:lstStyle/>
          <a:p>
            <a:pPr algn="r"/>
            <a:r>
              <a:rPr lang="de-DE" sz="700" noProof="0" dirty="0" smtClean="0">
                <a:solidFill>
                  <a:schemeClr val="bg1"/>
                </a:solidFill>
                <a:latin typeface="Arial"/>
                <a:cs typeface="Arial"/>
              </a:rPr>
              <a:t>Die in der Präsentation</a:t>
            </a:r>
            <a:r>
              <a:rPr lang="de-DE" sz="700" baseline="0" noProof="0" dirty="0" smtClean="0">
                <a:solidFill>
                  <a:schemeClr val="bg1"/>
                </a:solidFill>
                <a:latin typeface="Arial"/>
                <a:cs typeface="Arial"/>
              </a:rPr>
              <a:t> enthaltenen Informationen sind Eigentum.</a:t>
            </a:r>
            <a:br>
              <a:rPr lang="de-DE" sz="700" baseline="0" noProof="0" dirty="0" smtClean="0">
                <a:solidFill>
                  <a:schemeClr val="bg1"/>
                </a:solidFill>
                <a:latin typeface="Arial"/>
                <a:cs typeface="Arial"/>
              </a:rPr>
            </a:br>
            <a:r>
              <a:rPr lang="de-DE" sz="700" baseline="0" noProof="0" dirty="0" smtClean="0">
                <a:solidFill>
                  <a:schemeClr val="bg1"/>
                </a:solidFill>
                <a:latin typeface="Arial"/>
                <a:cs typeface="Arial"/>
              </a:rPr>
              <a:t>Copyright © 2013 Capgemini. Alle Rechte vorbehalten.</a:t>
            </a:r>
            <a:endParaRPr lang="de-DE" sz="700" noProof="0" dirty="0" smtClean="0">
              <a:solidFill>
                <a:schemeClr val="bg1"/>
              </a:solidFill>
              <a:latin typeface="Arial"/>
              <a:cs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1 english">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132097" name="think-cell Slide" r:id="rId8" imgW="360" imgH="360" progId="">
              <p:embed/>
            </p:oleObj>
          </a:graphicData>
        </a:graphic>
      </p:graphicFrame>
      <p:grpSp>
        <p:nvGrpSpPr>
          <p:cNvPr id="5" name="Group 351"/>
          <p:cNvGrpSpPr/>
          <p:nvPr userDrawn="1">
            <p:custDataLst>
              <p:tags r:id="rId2"/>
            </p:custDataLst>
          </p:nvPr>
        </p:nvGrpSpPr>
        <p:grpSpPr>
          <a:xfrm>
            <a:off x="5781928" y="3258545"/>
            <a:ext cx="3701555" cy="2118522"/>
            <a:chOff x="5511798" y="3584333"/>
            <a:chExt cx="4818106" cy="2816468"/>
          </a:xfrm>
        </p:grpSpPr>
        <p:grpSp>
          <p:nvGrpSpPr>
            <p:cNvPr id="6" name="Group 54"/>
            <p:cNvGrpSpPr/>
            <p:nvPr userDrawn="1">
              <p:custDataLst>
                <p:tags r:id="rId5"/>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latin typeface="Arial" pitchFamily="34" charset="0"/>
                <a:cs typeface="Arial" pitchFamily="34" charset="0"/>
              </a:rPr>
              <a:t>Experience</a:t>
            </a:r>
            <a:r>
              <a:rPr lang="en-US" sz="1000" baseline="30000" dirty="0" err="1">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a:t>
            </a:r>
            <a:r>
              <a:rPr lang="en-US" sz="1000" dirty="0" err="1">
                <a:solidFill>
                  <a:schemeClr val="bg1"/>
                </a:solidFill>
                <a:latin typeface="Arial" pitchFamily="34" charset="0"/>
                <a:cs typeface="Arial" pitchFamily="34" charset="0"/>
              </a:rPr>
              <a:t>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9" cstate="print"/>
          <a:stretch>
            <a:fillRect/>
          </a:stretch>
        </p:blipFill>
        <p:spPr>
          <a:xfrm>
            <a:off x="867725" y="3468294"/>
            <a:ext cx="519572" cy="522508"/>
          </a:xfrm>
          <a:prstGeom prst="rect">
            <a:avLst/>
          </a:prstGeom>
        </p:spPr>
      </p:pic>
      <p:sp>
        <p:nvSpPr>
          <p:cNvPr id="340" name="Rectangle 339"/>
          <p:cNvSpPr/>
          <p:nvPr userDrawn="1">
            <p:custDataLst>
              <p:tags r:id="rId4"/>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2013 </a:t>
            </a:r>
            <a:r>
              <a:rPr lang="en-US" sz="700" baseline="0" noProof="0" dirty="0" err="1" smtClean="0">
                <a:solidFill>
                  <a:schemeClr val="bg1"/>
                </a:solidFill>
                <a:latin typeface="Arial"/>
                <a:cs typeface="Arial"/>
              </a:rPr>
              <a:t>Capgemini</a:t>
            </a:r>
            <a:r>
              <a:rPr lang="en-US" sz="700" baseline="0" noProof="0" dirty="0" smtClean="0">
                <a:solidFill>
                  <a:schemeClr val="bg1"/>
                </a:solidFill>
                <a:latin typeface="Arial"/>
                <a:cs typeface="Arial"/>
              </a:rPr>
              <a:t>. All rights reserved.</a:t>
            </a:r>
            <a:endParaRPr lang="de-DE" sz="700" noProof="0" dirty="0" smtClean="0">
              <a:solidFill>
                <a:schemeClr val="bg1"/>
              </a:solidFill>
              <a:latin typeface="Arial"/>
              <a:cs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2 english">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47061" cy="143985"/>
        </p:xfrm>
        <a:graphic>
          <a:graphicData uri="http://schemas.openxmlformats.org/presentationml/2006/ole">
            <p:oleObj spid="_x0000_s131073" name="think-cell Slide" r:id="rId5" imgW="360" imgH="360" progId="">
              <p:embed/>
            </p:oleObj>
          </a:graphicData>
        </a:graphic>
      </p:graphicFrame>
      <p:sp>
        <p:nvSpPr>
          <p:cNvPr id="5" name="Rectangle 9"/>
          <p:cNvSpPr>
            <a:spLocks noChangeArrowheads="1"/>
          </p:cNvSpPr>
          <p:nvPr userDrawn="1">
            <p:custDataLst>
              <p:tags r:id="rId2"/>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120,000 people in 40 countries, Capgemini is one of the world's foremost providers of consulting, technology and outsourcing services. The Group reported 2011 global revenues of EUR 9.7 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a:t>
            </a:r>
            <a:r>
              <a:rPr lang="en-US" sz="1000" dirty="0" err="1">
                <a:solidFill>
                  <a:schemeClr val="bg1"/>
                </a:solidFill>
                <a:latin typeface="Arial" pitchFamily="34" charset="0"/>
                <a:cs typeface="Arial" pitchFamily="34" charset="0"/>
              </a:rPr>
              <a:t>Experience</a:t>
            </a:r>
            <a:r>
              <a:rPr lang="en-US" sz="1000" baseline="30000" dirty="0" err="1">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a:t>
            </a:r>
            <a:r>
              <a:rPr lang="en-US" sz="1000" dirty="0" err="1">
                <a:solidFill>
                  <a:schemeClr val="bg1"/>
                </a:solidFill>
                <a:latin typeface="Arial" pitchFamily="34" charset="0"/>
                <a:cs typeface="Arial" pitchFamily="34" charset="0"/>
              </a:rPr>
              <a:t>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6" cstate="print"/>
          <a:stretch>
            <a:fillRect/>
          </a:stretch>
        </p:blipFill>
        <p:spPr>
          <a:xfrm>
            <a:off x="5035964" y="2791400"/>
            <a:ext cx="519572" cy="522508"/>
          </a:xfrm>
          <a:prstGeom prst="rect">
            <a:avLst/>
          </a:prstGeom>
        </p:spPr>
      </p:pic>
      <p:sp>
        <p:nvSpPr>
          <p:cNvPr id="10" name="Rectangle 9"/>
          <p:cNvSpPr/>
          <p:nvPr userDrawn="1">
            <p:custDataLst>
              <p:tags r:id="rId3"/>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2013 </a:t>
            </a:r>
            <a:r>
              <a:rPr lang="en-US" sz="700" baseline="0" noProof="0" dirty="0" err="1" smtClean="0">
                <a:solidFill>
                  <a:schemeClr val="bg1"/>
                </a:solidFill>
                <a:latin typeface="Arial"/>
                <a:cs typeface="Arial"/>
              </a:rPr>
              <a:t>Capgemini</a:t>
            </a:r>
            <a:r>
              <a:rPr lang="en-US" sz="700" baseline="0" noProof="0" dirty="0" smtClean="0">
                <a:solidFill>
                  <a:schemeClr val="bg1"/>
                </a:solidFill>
                <a:latin typeface="Arial"/>
                <a:cs typeface="Arial"/>
              </a:rPr>
              <a:t>. All rights reserved.</a:t>
            </a:r>
            <a:endParaRPr lang="de-DE" sz="700" noProof="0" dirty="0" smtClean="0">
              <a:solidFill>
                <a:schemeClr val="bg1"/>
              </a:solidFill>
              <a:latin typeface="Arial"/>
              <a:cs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30049" name="think-cell Slide" r:id="rId4" imgW="360" imgH="360" progId="">
              <p:embed/>
            </p:oleObj>
          </a:graphicData>
        </a:graphic>
      </p:graphicFrame>
      <p:sp>
        <p:nvSpPr>
          <p:cNvPr id="5" name="Rectangle 4"/>
          <p:cNvSpPr/>
          <p:nvPr userDrawn="1">
            <p:custDataLst>
              <p:tags r:id="rId2"/>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2013 </a:t>
            </a:r>
            <a:r>
              <a:rPr lang="en-US" sz="700" baseline="0" noProof="0" dirty="0" err="1" smtClean="0">
                <a:solidFill>
                  <a:schemeClr val="bg1"/>
                </a:solidFill>
                <a:latin typeface="Arial"/>
                <a:cs typeface="Arial"/>
              </a:rPr>
              <a:t>Capgemini</a:t>
            </a:r>
            <a:r>
              <a:rPr lang="en-US" sz="700" baseline="0" noProof="0" dirty="0" smtClean="0">
                <a:solidFill>
                  <a:schemeClr val="bg1"/>
                </a:solidFill>
                <a:latin typeface="Arial"/>
                <a:cs typeface="Arial"/>
              </a:rPr>
              <a:t>. All rights reserved.</a:t>
            </a:r>
            <a:endParaRPr lang="de-DE" sz="700" noProof="0" dirty="0" smtClean="0">
              <a:solidFill>
                <a:schemeClr val="bg1"/>
              </a:solidFill>
              <a:latin typeface="Arial"/>
              <a:cs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8001" name="think-cell Slide" r:id="rId6" imgW="360" imgH="360" progId="">
              <p:embed/>
            </p:oleObj>
          </a:graphicData>
        </a:graphic>
      </p:graphicFrame>
      <p:pic>
        <p:nvPicPr>
          <p:cNvPr id="8" name="Image 5" descr="test5.jpg"/>
          <p:cNvPicPr>
            <a:picLocks noChangeAspect="1"/>
          </p:cNvPicPr>
          <p:nvPr userDrawn="1">
            <p:custDataLst>
              <p:tags r:id="rId2"/>
            </p:custDataLst>
          </p:nvPr>
        </p:nvPicPr>
        <p:blipFill>
          <a:blip r:embed="rId7" cstate="print"/>
          <a:srcRect l="240" t="16548" r="380" b="511"/>
          <a:stretch>
            <a:fillRect/>
          </a:stretch>
        </p:blipFill>
        <p:spPr>
          <a:xfrm>
            <a:off x="0" y="0"/>
            <a:ext cx="9906000" cy="4850150"/>
          </a:xfrm>
          <a:prstGeom prst="rect">
            <a:avLst/>
          </a:prstGeom>
        </p:spPr>
      </p:pic>
      <p:sp>
        <p:nvSpPr>
          <p:cNvPr id="7" name="Rectangle 7"/>
          <p:cNvSpPr/>
          <p:nvPr userDrawn="1">
            <p:custDataLst>
              <p:tags r:id="rId3"/>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49050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6977" name="think-cell Slide" r:id="rId6" imgW="360" imgH="360" progId="">
              <p:embed/>
            </p:oleObj>
          </a:graphicData>
        </a:graphic>
      </p:graphicFrame>
      <p:sp>
        <p:nvSpPr>
          <p:cNvPr id="4" name="Rectangle 7"/>
          <p:cNvSpPr/>
          <p:nvPr userDrawn="1">
            <p:custDataLst>
              <p:tags r:id="rId2"/>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descr="test5.jpg"/>
          <p:cNvPicPr>
            <a:picLocks noChangeAspect="1"/>
          </p:cNvPicPr>
          <p:nvPr userDrawn="1"/>
        </p:nvPicPr>
        <p:blipFill>
          <a:blip r:embed="rId9"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97282"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90752" y="196881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3" y="4609876"/>
            <a:ext cx="4569047" cy="1806302"/>
          </a:xfrm>
          <a:prstGeom prst="rect">
            <a:avLst/>
          </a:prstGeo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userDrawn="1">
            <p:custDataLst>
              <p:tags r:id="rId5"/>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userDrawn="1">
            <p:custDataLst>
              <p:tags r:id="rId6"/>
            </p:custDataLst>
          </p:nvPr>
        </p:nvPicPr>
        <p:blipFill>
          <a:blip r:embed="rId11" cstate="email"/>
          <a:srcRect/>
          <a:stretch>
            <a:fillRect/>
          </a:stretch>
        </p:blipFill>
        <p:spPr bwMode="auto">
          <a:xfrm>
            <a:off x="6569786" y="6520694"/>
            <a:ext cx="3001425" cy="239021"/>
          </a:xfrm>
          <a:prstGeom prst="rect">
            <a:avLst/>
          </a:prstGeom>
          <a:noFill/>
        </p:spPr>
      </p:pic>
      <p:pic>
        <p:nvPicPr>
          <p:cNvPr id="11" name="Picture 10" descr="Capgemini_Untransparent.gif"/>
          <p:cNvPicPr>
            <a:picLocks noChangeAspect="1"/>
          </p:cNvPicPr>
          <p:nvPr userDrawn="1">
            <p:custDataLst>
              <p:tags r:id="rId7"/>
            </p:custDataLst>
          </p:nvPr>
        </p:nvPicPr>
        <p:blipFill>
          <a:blip r:embed="rId12" cstate="print"/>
          <a:stretch>
            <a:fillRect/>
          </a:stretch>
        </p:blipFill>
        <p:spPr>
          <a:xfrm>
            <a:off x="716233" y="653033"/>
            <a:ext cx="3002809" cy="69469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4"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20833" name="think-cell Slide" r:id="rId5" imgW="360" imgH="360" progId="">
              <p:embed/>
            </p:oleObj>
          </a:graphicData>
        </a:graphic>
      </p:graphicFrame>
      <p:sp>
        <p:nvSpPr>
          <p:cNvPr id="4" name="Freeform 4"/>
          <p:cNvSpPr>
            <a:spLocks/>
          </p:cNvSpPr>
          <p:nvPr userDrawn="1">
            <p:custDataLst>
              <p:tags r:id="rId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A_04_codeblocks.pptx</a:t>
            </a:r>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able of Content-Agenda touch">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4"/>
          <a:srcRect l="296" t="407" r="481" b="474"/>
          <a:stretch>
            <a:fillRect/>
          </a:stretch>
        </p:blipFill>
        <p:spPr>
          <a:xfrm>
            <a:off x="0" y="0"/>
            <a:ext cx="9906000" cy="6353297"/>
          </a:xfrm>
          <a:prstGeom prst="rect">
            <a:avLst/>
          </a:prstGeom>
          <a:ln>
            <a:noFill/>
          </a:ln>
        </p:spPr>
      </p:pic>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56674" name="think-cell Slide" r:id="rId5" imgW="360" imgH="360" progId="">
              <p:embed/>
            </p:oleObj>
          </a:graphicData>
        </a:graphic>
      </p:graphicFrame>
      <p:sp>
        <p:nvSpPr>
          <p:cNvPr id="4" name="Freeform 4"/>
          <p:cNvSpPr>
            <a:spLocks/>
          </p:cNvSpPr>
          <p:nvPr userDrawn="1">
            <p:custDataLst>
              <p:tags r:id="rId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A_04_codeblocks.pptx</a:t>
            </a: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able of Content-Agenda no photo">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51554" name="think-cell Slide" r:id="rId4" imgW="360" imgH="360" progId="">
              <p:embed/>
            </p:oleObj>
          </a:graphicData>
        </a:graphic>
      </p:graphicFrame>
      <p:sp>
        <p:nvSpPr>
          <p:cNvPr id="4" name="Freeform 4"/>
          <p:cNvSpPr>
            <a:spLocks/>
          </p:cNvSpPr>
          <p:nvPr userDrawn="1">
            <p:custDataLst>
              <p:tags r:id="rId2"/>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A_04_codeblocks.pptx</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8786" name="think-cell Slide" r:id="rId4"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5" name="Date Placeholder 4"/>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de-DE" dirty="0"/>
          </a:p>
        </p:txBody>
      </p:sp>
      <p:sp>
        <p:nvSpPr>
          <p:cNvPr id="6" name="Slide Number Placeholder 5"/>
          <p:cNvSpPr>
            <a:spLocks noGrp="1"/>
          </p:cNvSpPr>
          <p:nvPr>
            <p:ph type="sldNum" sz="quarter" idx="11"/>
          </p:nvPr>
        </p:nvSpPr>
        <p:spPr/>
        <p:txBody>
          <a:bodyPr/>
          <a:lstStyle/>
          <a:p>
            <a:fld id="{880BADDE-CEDF-4108-ADCD-25C7E5D681A5}" type="slidenum">
              <a:rPr lang="de-DE" smtClean="0"/>
              <a:pPr/>
              <a:t>‹#›</a:t>
            </a:fld>
            <a:endParaRPr lang="de-DE"/>
          </a:p>
        </p:txBody>
      </p:sp>
      <p:sp>
        <p:nvSpPr>
          <p:cNvPr id="7" name="Footer Placeholder 6"/>
          <p:cNvSpPr>
            <a:spLocks noGrp="1"/>
          </p:cNvSpPr>
          <p:nvPr>
            <p:ph type="ftr" sz="quarter" idx="12"/>
          </p:nvPr>
        </p:nvSpPr>
        <p:spPr/>
        <p:txBody>
          <a:bodyPr/>
          <a:lstStyle/>
          <a:p>
            <a:r>
              <a:rPr lang="de-DE" smtClean="0"/>
              <a:t>A_04_codeblocks.pptx</a:t>
            </a:r>
            <a:endParaRPr lang="de-DE" dirty="0"/>
          </a:p>
        </p:txBody>
      </p:sp>
      <p:sp>
        <p:nvSpPr>
          <p:cNvPr id="9" name="Content Placeholder 8"/>
          <p:cNvSpPr>
            <a:spLocks noGrp="1"/>
          </p:cNvSpPr>
          <p:nvPr>
            <p:ph sz="quarter" idx="13"/>
          </p:nvPr>
        </p:nvSpPr>
        <p:spPr>
          <a:xfrm>
            <a:off x="273050" y="1501977"/>
            <a:ext cx="9359900" cy="4636539"/>
          </a:xfrm>
        </p:spPr>
        <p:txBody>
          <a:bodyPr/>
          <a:lstStyle>
            <a:lvl2pPr marL="180975" indent="-180975">
              <a:defRPr/>
            </a:lvl2pPr>
            <a:lvl3pPr marL="361950" indent="-177800">
              <a:tabLst/>
              <a:defRPr/>
            </a:lvl3pPr>
            <a:lvl4pPr marL="542925" indent="-180975">
              <a:defRPr/>
            </a:lvl4pPr>
            <a:lvl5pPr marL="714375" indent="-171450" defTabSz="804863">
              <a:defRPr/>
            </a:lvl5pPr>
            <a:lvl6pPr marL="896938" indent="-179388">
              <a:tabLst/>
              <a:defRPr/>
            </a:lvl6pPr>
            <a:lvl7pPr marL="1079500" indent="-180975">
              <a:tabLst/>
              <a:defRPr/>
            </a:lvl7pPr>
            <a:lvl8pPr marL="1255713" indent="-176213">
              <a:buFont typeface="Symbol" pitchFamily="18" charset="2"/>
              <a:buChar char="-"/>
              <a:defRPr/>
            </a:lvl8pPr>
            <a:lvl9pPr marL="1431925" indent="-174625">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Subtitle_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9810"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custDataLst>
              <p:tags r:id="rId3"/>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de-DE" smtClean="0"/>
              <a:t>Copyright © Capgemini 2013. All Rights Reserved</a:t>
            </a:r>
            <a:endParaRPr lang="de-DE" dirty="0"/>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de-DE" smtClean="0"/>
              <a:t>A_04_codeblocks.pptx</a:t>
            </a:r>
            <a:endParaRPr lang="de-DE" dirty="0"/>
          </a:p>
        </p:txBody>
      </p:sp>
      <p:sp>
        <p:nvSpPr>
          <p:cNvPr id="11" name="Content Placeholder 10"/>
          <p:cNvSpPr>
            <a:spLocks noGrp="1"/>
          </p:cNvSpPr>
          <p:nvPr>
            <p:ph sz="quarter" idx="15"/>
          </p:nvPr>
        </p:nvSpPr>
        <p:spPr>
          <a:xfrm>
            <a:off x="273050" y="1772771"/>
            <a:ext cx="9359900" cy="4464620"/>
          </a:xfrm>
        </p:spPr>
        <p:txBody>
          <a:bodyPr/>
          <a:lstStyle>
            <a:lvl4pPr marL="542925" indent="-180975">
              <a:defRPr/>
            </a:lvl4pPr>
            <a:lvl5pPr marL="714375" indent="-171450">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Heading_Subtitl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41314"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custDataLst>
              <p:tags r:id="rId3"/>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de-DE" smtClean="0"/>
              <a:t>Copyright © Capgemini 2013. All Rights Reserved</a:t>
            </a:r>
            <a:endParaRPr lang="de-DE" dirty="0"/>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de-DE" smtClean="0"/>
              <a:t>A_04_codeblocks.pptx</a:t>
            </a:r>
            <a:endParaRPr lang="de-DE"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857"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Date Placeholder 3"/>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2013. All Rights Reserved</a:t>
            </a:r>
            <a:endParaRPr lang="de-DE" dirty="0"/>
          </a:p>
        </p:txBody>
      </p:sp>
      <p:sp>
        <p:nvSpPr>
          <p:cNvPr id="5" name="Slide Number Placeholder 4"/>
          <p:cNvSpPr>
            <a:spLocks noGrp="1"/>
          </p:cNvSpPr>
          <p:nvPr>
            <p:ph type="sldNum" sz="quarter" idx="11"/>
          </p:nvPr>
        </p:nvSpPr>
        <p:spPr/>
        <p:txBody>
          <a:bodyPr/>
          <a:lstStyle/>
          <a:p>
            <a:fld id="{880BADDE-CEDF-4108-ADCD-25C7E5D681A5}" type="slidenum">
              <a:rPr lang="de-DE" smtClean="0"/>
              <a:pPr/>
              <a:t>‹#›</a:t>
            </a:fld>
            <a:endParaRPr lang="de-DE"/>
          </a:p>
        </p:txBody>
      </p:sp>
      <p:sp>
        <p:nvSpPr>
          <p:cNvPr id="6" name="Footer Placeholder 5"/>
          <p:cNvSpPr>
            <a:spLocks noGrp="1"/>
          </p:cNvSpPr>
          <p:nvPr>
            <p:ph type="ftr" sz="quarter" idx="12"/>
          </p:nvPr>
        </p:nvSpPr>
        <p:spPr/>
        <p:txBody>
          <a:bodyPr/>
          <a:lstStyle/>
          <a:p>
            <a:r>
              <a:rPr lang="de-DE" smtClean="0"/>
              <a:t>A_04_codeblocks.pptx</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image" Target="../media/image2.gif"/><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18" Type="http://schemas.openxmlformats.org/officeDocument/2006/relationships/image" Target="../media/image4.emf"/><Relationship Id="rId26" Type="http://schemas.openxmlformats.org/officeDocument/2006/relationships/image" Target="../media/image11.png"/><Relationship Id="rId3" Type="http://schemas.openxmlformats.org/officeDocument/2006/relationships/slideLayout" Target="../slideLayouts/slideLayout13.xml"/><Relationship Id="rId21" Type="http://schemas.openxmlformats.org/officeDocument/2006/relationships/hyperlink" Target="http://www.linkedin.com/company/capgemini" TargetMode="External"/><Relationship Id="rId7" Type="http://schemas.openxmlformats.org/officeDocument/2006/relationships/vmlDrawing" Target="../drawings/vmlDrawing12.vml"/><Relationship Id="rId12" Type="http://schemas.openxmlformats.org/officeDocument/2006/relationships/tags" Target="../tags/tag34.xml"/><Relationship Id="rId17" Type="http://schemas.openxmlformats.org/officeDocument/2006/relationships/oleObject" Target="../embeddings/oleObject12.bin"/><Relationship Id="rId25" Type="http://schemas.openxmlformats.org/officeDocument/2006/relationships/hyperlink" Target="http://www.youtube.com/capgemini" TargetMode="External"/><Relationship Id="rId2" Type="http://schemas.openxmlformats.org/officeDocument/2006/relationships/slideLayout" Target="../slideLayouts/slideLayout12.xml"/><Relationship Id="rId16" Type="http://schemas.openxmlformats.org/officeDocument/2006/relationships/tags" Target="../tags/tag38.xml"/><Relationship Id="rId20" Type="http://schemas.openxmlformats.org/officeDocument/2006/relationships/image" Target="../media/image8.png"/><Relationship Id="rId29" Type="http://schemas.openxmlformats.org/officeDocument/2006/relationships/image" Target="../media/image2.gif"/><Relationship Id="rId1" Type="http://schemas.openxmlformats.org/officeDocument/2006/relationships/slideLayout" Target="../slideLayouts/slideLayout11.xml"/><Relationship Id="rId6" Type="http://schemas.openxmlformats.org/officeDocument/2006/relationships/theme" Target="../theme/theme2.xml"/><Relationship Id="rId11" Type="http://schemas.openxmlformats.org/officeDocument/2006/relationships/tags" Target="../tags/tag33.xml"/><Relationship Id="rId24" Type="http://schemas.openxmlformats.org/officeDocument/2006/relationships/image" Target="../media/image10.png"/><Relationship Id="rId5" Type="http://schemas.openxmlformats.org/officeDocument/2006/relationships/slideLayout" Target="../slideLayouts/slideLayout15.xml"/><Relationship Id="rId15" Type="http://schemas.openxmlformats.org/officeDocument/2006/relationships/tags" Target="../tags/tag37.xml"/><Relationship Id="rId23" Type="http://schemas.openxmlformats.org/officeDocument/2006/relationships/hyperlink" Target="http://www.twitter.com/capgemini" TargetMode="External"/><Relationship Id="rId28" Type="http://schemas.openxmlformats.org/officeDocument/2006/relationships/image" Target="../media/image12.gif"/><Relationship Id="rId10" Type="http://schemas.openxmlformats.org/officeDocument/2006/relationships/tags" Target="../tags/tag32.xml"/><Relationship Id="rId19" Type="http://schemas.openxmlformats.org/officeDocument/2006/relationships/hyperlink" Target="http://www.facebook.com/Capgemini" TargetMode="External"/><Relationship Id="rId4" Type="http://schemas.openxmlformats.org/officeDocument/2006/relationships/slideLayout" Target="../slideLayouts/slideLayout14.xml"/><Relationship Id="rId9" Type="http://schemas.openxmlformats.org/officeDocument/2006/relationships/tags" Target="../tags/tag31.xml"/><Relationship Id="rId14" Type="http://schemas.openxmlformats.org/officeDocument/2006/relationships/tags" Target="../tags/tag36.xml"/><Relationship Id="rId22" Type="http://schemas.openxmlformats.org/officeDocument/2006/relationships/image" Target="../media/image9.png"/><Relationship Id="rId27" Type="http://schemas.openxmlformats.org/officeDocument/2006/relationships/hyperlink" Target="http://www.slideshare.net/capgemini"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oleObject" Target="../embeddings/oleObject18.bin"/><Relationship Id="rId4" Type="http://schemas.openxmlformats.org/officeDocument/2006/relationships/vmlDrawing" Target="../drawings/vmlDrawing18.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049" name="think-cell Slide" r:id="rId20" imgW="360" imgH="360" progId="">
              <p:embed/>
            </p:oleObj>
          </a:graphicData>
        </a:graphic>
      </p:graphicFrame>
      <p:pic>
        <p:nvPicPr>
          <p:cNvPr id="21" name="Picture 20" descr="Capgemini_Untransparent.gif"/>
          <p:cNvPicPr>
            <a:picLocks noChangeAspect="1"/>
          </p:cNvPicPr>
          <p:nvPr>
            <p:custDataLst>
              <p:tags r:id="rId13"/>
            </p:custDataLst>
          </p:nvPr>
        </p:nvPicPr>
        <p:blipFill>
          <a:blip r:embed="rId21" cstate="print"/>
          <a:stretch>
            <a:fillRect/>
          </a:stretch>
        </p:blipFill>
        <p:spPr>
          <a:xfrm>
            <a:off x="158969" y="6443186"/>
            <a:ext cx="1386154" cy="320682"/>
          </a:xfrm>
          <a:prstGeom prst="rect">
            <a:avLst/>
          </a:prstGeom>
        </p:spPr>
      </p:pic>
      <p:sp>
        <p:nvSpPr>
          <p:cNvPr id="2" name="Title Placeholder 1"/>
          <p:cNvSpPr>
            <a:spLocks noGrp="1"/>
          </p:cNvSpPr>
          <p:nvPr>
            <p:ph type="title"/>
            <p:custDataLst>
              <p:tags r:id="rId14"/>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9" name="Freeform 4"/>
          <p:cNvSpPr>
            <a:spLocks/>
          </p:cNvSpPr>
          <p:nvPr>
            <p:custDataLst>
              <p:tags r:id="rId15"/>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cxnSp>
        <p:nvCxnSpPr>
          <p:cNvPr id="15" name="Straight Connector 5"/>
          <p:cNvCxnSpPr/>
          <p:nvPr>
            <p:custDataLst>
              <p:tags r:id="rId16"/>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6" name="Date Placeholder 15"/>
          <p:cNvSpPr>
            <a:spLocks noGrp="1"/>
          </p:cNvSpPr>
          <p:nvPr>
            <p:ph type="dt" sz="half" idx="2"/>
            <p:custDataLst>
              <p:tags r:id="rId17"/>
            </p:custDataLst>
          </p:nvPr>
        </p:nvSpPr>
        <p:spPr>
          <a:xfrm>
            <a:off x="6741831" y="6427223"/>
            <a:ext cx="2660643" cy="195814"/>
          </a:xfrm>
          <a:prstGeom prst="rect">
            <a:avLst/>
          </a:prstGeom>
          <a:noFill/>
          <a:ln w="19050">
            <a:noFill/>
            <a:miter lim="800000"/>
            <a:headEnd/>
            <a:tailEnd/>
          </a:ln>
          <a:effectLst/>
        </p:spPr>
        <p:txBody>
          <a:bodyPr wrap="none" lIns="35997" tIns="35997" rIns="35997" bIns="35997" anchor="b" anchorCtr="0">
            <a:noAutofit/>
          </a:bodyPr>
          <a:lstStyle>
            <a:lvl1pPr marL="0" algn="r" defTabSz="957756" rtl="0" eaLnBrk="1" latinLnBrk="0" hangingPunct="1">
              <a:defRPr lang="de-DE" altLang="en-US" sz="700" b="0" i="0" kern="1200" noProof="0" smtClean="0">
                <a:solidFill>
                  <a:schemeClr val="tx1">
                    <a:lumMod val="50000"/>
                    <a:lumOff val="50000"/>
                  </a:schemeClr>
                </a:solidFill>
                <a:latin typeface="+mj-lt"/>
                <a:ea typeface="+mn-ea"/>
                <a:cs typeface="Helvetica Light"/>
              </a:defRPr>
            </a:lvl1pPr>
          </a:lstStyle>
          <a:p>
            <a:pPr defTabSz="995445" eaLnBrk="0" hangingPunct="0">
              <a:lnSpc>
                <a:spcPct val="90000"/>
              </a:lnSpc>
              <a:spcBef>
                <a:spcPct val="10000"/>
              </a:spcBef>
              <a:defRPr/>
            </a:pPr>
            <a:r>
              <a:rPr lang="de-DE" smtClean="0"/>
              <a:t>Copyright © Capgemini 2013. All Rights Reserved</a:t>
            </a:r>
            <a:endParaRPr lang="en-US" dirty="0"/>
          </a:p>
        </p:txBody>
      </p:sp>
      <p:sp>
        <p:nvSpPr>
          <p:cNvPr id="17" name="Footer Placeholder 16"/>
          <p:cNvSpPr>
            <a:spLocks noGrp="1"/>
          </p:cNvSpPr>
          <p:nvPr>
            <p:ph type="ftr" sz="quarter" idx="3"/>
            <p:custDataLst>
              <p:tags r:id="rId18"/>
            </p:custDataLst>
          </p:nvPr>
        </p:nvSpPr>
        <p:spPr>
          <a:xfrm>
            <a:off x="6741831" y="6623402"/>
            <a:ext cx="2660643" cy="183502"/>
          </a:xfrm>
          <a:prstGeom prst="rect">
            <a:avLst/>
          </a:prstGeom>
        </p:spPr>
        <p:txBody>
          <a:bodyPr wrap="none" lIns="35997" tIns="35997" rIns="35997" bIns="35997" anchor="b" anchorCtr="0">
            <a:noAutofit/>
          </a:bodyPr>
          <a:lstStyle>
            <a:lvl1pPr marL="0" algn="r" defTabSz="957756" rtl="0" eaLnBrk="1" latinLnBrk="0" hangingPunct="1">
              <a:defRPr lang="de-DE" sz="700" kern="1200" dirty="0" smtClean="0">
                <a:solidFill>
                  <a:schemeClr val="tx1">
                    <a:lumMod val="50000"/>
                    <a:lumOff val="50000"/>
                  </a:schemeClr>
                </a:solidFill>
                <a:latin typeface="+mj-lt"/>
                <a:ea typeface="+mn-ea"/>
                <a:cs typeface="+mn-cs"/>
              </a:defRPr>
            </a:lvl1pPr>
          </a:lstStyle>
          <a:p>
            <a:r>
              <a:rPr lang="de-DE" smtClean="0"/>
              <a:t>A_04_codeblocks.pptx</a:t>
            </a:r>
            <a:endParaRPr lang="de-DE"/>
          </a:p>
        </p:txBody>
      </p:sp>
      <p:sp>
        <p:nvSpPr>
          <p:cNvPr id="18" name="Slide Number Placeholder 17"/>
          <p:cNvSpPr>
            <a:spLocks noGrp="1"/>
          </p:cNvSpPr>
          <p:nvPr>
            <p:ph type="sldNum" sz="quarter" idx="4"/>
            <p:custDataLst>
              <p:tags r:id="rId19"/>
            </p:custDataLst>
          </p:nvPr>
        </p:nvSpPr>
        <p:spPr>
          <a:xfrm>
            <a:off x="9560277" y="6653996"/>
            <a:ext cx="125034" cy="123111"/>
          </a:xfrm>
          <a:prstGeom prst="rect">
            <a:avLst/>
          </a:prstGeom>
          <a:noFill/>
        </p:spPr>
        <p:txBody>
          <a:bodyPr wrap="none" lIns="0" tIns="0" rIns="0" bIns="0" rtlCol="0" anchor="ctr">
            <a:spAutoFit/>
          </a:bodyPr>
          <a:lstStyle>
            <a:lvl1pPr marL="0" algn="ctr" defTabSz="957756" rtl="0" eaLnBrk="1" latinLnBrk="0" hangingPunct="1">
              <a:defRPr lang="de-DE" sz="800" kern="1200" smtClean="0">
                <a:solidFill>
                  <a:schemeClr val="tx1">
                    <a:lumMod val="50000"/>
                    <a:lumOff val="50000"/>
                  </a:schemeClr>
                </a:solidFill>
                <a:latin typeface="+mn-lt"/>
                <a:ea typeface="+mn-ea"/>
                <a:cs typeface="+mn-cs"/>
              </a:defRPr>
            </a:lvl1pPr>
          </a:lstStyle>
          <a:p>
            <a:fld id="{880BADDE-CEDF-4108-ADCD-25C7E5D681A5}" type="slidenum">
              <a:rPr lang="de-DE" smtClean="0"/>
              <a:pPr/>
              <a:t>‹#›</a:t>
            </a:fld>
            <a:endParaRPr lang="de-DE"/>
          </a:p>
        </p:txBody>
      </p:sp>
      <p:sp>
        <p:nvSpPr>
          <p:cNvPr id="11" name="Text Placeholder 10"/>
          <p:cNvSpPr>
            <a:spLocks noGrp="1"/>
          </p:cNvSpPr>
          <p:nvPr>
            <p:ph type="body" idx="1"/>
          </p:nvPr>
        </p:nvSpPr>
        <p:spPr>
          <a:xfrm>
            <a:off x="273050" y="1501977"/>
            <a:ext cx="9359900" cy="46365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FootnoteAndSource" hidden="1"/>
          <p:cNvSpPr txBox="1"/>
          <p:nvPr/>
        </p:nvSpPr>
        <p:spPr>
          <a:xfrm>
            <a:off x="271148" y="6174740"/>
            <a:ext cx="4681852" cy="162096"/>
          </a:xfrm>
          <a:prstGeom prst="rect">
            <a:avLst/>
          </a:prstGeom>
          <a:noFill/>
        </p:spPr>
        <p:txBody>
          <a:bodyPr vert="horz" wrap="square" lIns="0" tIns="25400" rIns="0" bIns="25400" rtlCol="0">
            <a:spAutoFit/>
          </a:bodyPr>
          <a:lstStyle/>
          <a:p>
            <a:pPr marL="429768" indent="-429768" defTabSz="914400">
              <a:lnSpc>
                <a:spcPct val="90000"/>
              </a:lnSpc>
              <a:tabLst>
                <a:tab pos="347472" algn="r"/>
              </a:tabLst>
            </a:pPr>
            <a:r>
              <a:rPr lang="de-DE" sz="800" dirty="0" smtClean="0"/>
              <a:t>	Source:	Source Text</a:t>
            </a:r>
          </a:p>
        </p:txBody>
      </p:sp>
      <p:grpSp>
        <p:nvGrpSpPr>
          <p:cNvPr id="25" name="Group_Sticker" hidden="1"/>
          <p:cNvGrpSpPr/>
          <p:nvPr/>
        </p:nvGrpSpPr>
        <p:grpSpPr>
          <a:xfrm>
            <a:off x="9056716" y="1176324"/>
            <a:ext cx="561974" cy="247650"/>
            <a:chOff x="9056716" y="1176324"/>
            <a:chExt cx="561974" cy="247650"/>
          </a:xfrm>
        </p:grpSpPr>
        <p:sp>
          <p:nvSpPr>
            <p:cNvPr id="19" name="Rectangle 109"/>
            <p:cNvSpPr>
              <a:spLocks noChangeArrowheads="1"/>
            </p:cNvSpPr>
            <p:nvPr/>
          </p:nvSpPr>
          <p:spPr bwMode="auto">
            <a:xfrm>
              <a:off x="9056716" y="1176324"/>
              <a:ext cx="561974" cy="247650"/>
            </a:xfrm>
            <a:prstGeom prst="rect">
              <a:avLst/>
            </a:prstGeom>
            <a:noFill/>
            <a:ln w="9525">
              <a:noFill/>
              <a:miter lim="800000"/>
              <a:headEnd/>
              <a:tailEnd/>
            </a:ln>
            <a:effectLst/>
          </p:spPr>
          <p:txBody>
            <a:bodyPr wrap="none" lIns="0" tIns="46038" rIns="0" bIns="46038" anchor="ctr">
              <a:spAutoFit/>
            </a:bodyPr>
            <a:lstStyle/>
            <a:p>
              <a:pPr algn="ctr" eaLnBrk="0" hangingPunct="0">
                <a:lnSpc>
                  <a:spcPct val="100000"/>
                </a:lnSpc>
                <a:tabLst>
                  <a:tab pos="6400800" algn="r"/>
                  <a:tab pos="8636000" algn="r"/>
                </a:tabLst>
              </a:pPr>
              <a:r>
                <a:rPr lang="en-GB" sz="1000" b="1" dirty="0" smtClean="0"/>
                <a:t>STICKER</a:t>
              </a:r>
              <a:endParaRPr lang="en-GB" sz="1000" b="1" dirty="0"/>
            </a:p>
          </p:txBody>
        </p:sp>
        <p:sp>
          <p:nvSpPr>
            <p:cNvPr id="20" name="Line 110"/>
            <p:cNvSpPr>
              <a:spLocks noChangeShapeType="1"/>
            </p:cNvSpPr>
            <p:nvPr/>
          </p:nvSpPr>
          <p:spPr bwMode="auto">
            <a:xfrm>
              <a:off x="9056716" y="11842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sp>
          <p:nvSpPr>
            <p:cNvPr id="22" name="Line 111"/>
            <p:cNvSpPr>
              <a:spLocks noChangeShapeType="1"/>
            </p:cNvSpPr>
            <p:nvPr/>
          </p:nvSpPr>
          <p:spPr bwMode="auto">
            <a:xfrm>
              <a:off x="9056716" y="14128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grpSp>
      <p:sp>
        <p:nvSpPr>
          <p:cNvPr id="24" name="CapgeminiBox" hidden="1"/>
          <p:cNvSpPr>
            <a:spLocks/>
          </p:cNvSpPr>
          <p:nvPr/>
        </p:nvSpPr>
        <p:spPr>
          <a:xfrm>
            <a:off x="-2262238" y="0"/>
            <a:ext cx="2262238" cy="286232"/>
          </a:xfrm>
          <a:prstGeom prst="rect">
            <a:avLst/>
          </a:prstGeom>
        </p:spPr>
        <p:txBody>
          <a:bodyPr vert="horz" wrap="square" lIns="91440" tIns="45720" rIns="91440" bIns="45720" rtlCol="0">
            <a:spAutoFit/>
          </a:bodyPr>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lvl="0"/>
            <a:r>
              <a:rPr lang="en-US" dirty="0" err="1" smtClean="0"/>
              <a:t>Capgemini</a:t>
            </a:r>
            <a:r>
              <a:rPr lang="en-US" dirty="0" smtClean="0"/>
              <a:t> Global V7.7</a:t>
            </a:r>
          </a:p>
        </p:txBody>
      </p:sp>
    </p:spTree>
  </p:cSld>
  <p:clrMap bg1="lt1" tx1="dk1" bg2="lt2" tx2="dk2" accent1="accent1" accent2="accent2" accent3="accent3" accent4="accent4" accent5="accent5" accent6="accent6" hlink="hlink" folHlink="folHlink"/>
  <p:sldLayoutIdLst>
    <p:sldLayoutId id="2147483928" r:id="rId1"/>
    <p:sldLayoutId id="2147483937" r:id="rId2"/>
    <p:sldLayoutId id="2147483958" r:id="rId3"/>
    <p:sldLayoutId id="2147483971" r:id="rId4"/>
    <p:sldLayoutId id="2147483970" r:id="rId5"/>
    <p:sldLayoutId id="2147483965" r:id="rId6"/>
    <p:sldLayoutId id="2147483966" r:id="rId7"/>
    <p:sldLayoutId id="2147483969" r:id="rId8"/>
    <p:sldLayoutId id="2147483964" r:id="rId9"/>
    <p:sldLayoutId id="2147483934" r:id="rId10"/>
  </p:sldLayoutIdLst>
  <p:timing>
    <p:tnLst>
      <p:par>
        <p:cTn id="1" dur="indefinite" restart="never" nodeType="tmRoot"/>
      </p:par>
    </p:tnLst>
  </p:timing>
  <p:hf hdr="0"/>
  <p:txStyles>
    <p:titleStyle>
      <a:lvl1pPr algn="l" defTabSz="914342" rtl="0" eaLnBrk="1" latinLnBrk="0" hangingPunct="1">
        <a:lnSpc>
          <a:spcPct val="90000"/>
        </a:lnSpc>
        <a:spcBef>
          <a:spcPct val="0"/>
        </a:spcBef>
        <a:buNone/>
        <a:defRPr sz="2800" b="0" kern="1200">
          <a:solidFill>
            <a:schemeClr val="tx1"/>
          </a:solidFill>
          <a:latin typeface="+mj-lt"/>
          <a:ea typeface="+mj-ea"/>
          <a:cs typeface="+mj-cs"/>
        </a:defRPr>
      </a:lvl1pPr>
    </p:titleStyle>
    <p:body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82563"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61950"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42925"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4375" indent="-171450"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133121" name="think-cell Slide" r:id="rId17" imgW="360" imgH="360" progId="">
              <p:embed/>
            </p:oleObj>
          </a:graphicData>
        </a:graphic>
      </p:graphicFrame>
      <p:sp>
        <p:nvSpPr>
          <p:cNvPr id="357" name="Rectangle 7"/>
          <p:cNvSpPr/>
          <p:nvPr>
            <p:custDataLst>
              <p:tags r:id="rId8"/>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rrowheads="1"/>
          </p:cNvPicPr>
          <p:nvPr>
            <p:custDataLst>
              <p:tags r:id="rId9"/>
            </p:custDataLst>
          </p:nvPr>
        </p:nvPicPr>
        <p:blipFill>
          <a:blip r:embed="rId18" cstate="email"/>
          <a:srcRect/>
          <a:stretch>
            <a:fillRect/>
          </a:stretch>
        </p:blipFill>
        <p:spPr bwMode="auto">
          <a:xfrm>
            <a:off x="5457070" y="1125047"/>
            <a:ext cx="3763570" cy="313227"/>
          </a:xfrm>
          <a:prstGeom prst="rect">
            <a:avLst/>
          </a:prstGeom>
          <a:noFill/>
        </p:spPr>
      </p:pic>
      <p:sp>
        <p:nvSpPr>
          <p:cNvPr id="15" name="Rectangle 14"/>
          <p:cNvSpPr/>
          <p:nvPr>
            <p:custDataLst>
              <p:tags r:id="rId10"/>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9"/>
          </p:cNvPr>
          <p:cNvPicPr>
            <a:picLocks noChangeAspect="1" noChangeArrowheads="1"/>
          </p:cNvPicPr>
          <p:nvPr>
            <p:custDataLst>
              <p:tags r:id="rId11"/>
            </p:custDataLst>
          </p:nvPr>
        </p:nvPicPr>
        <p:blipFill>
          <a:blip r:embed="rId20" cstate="email"/>
          <a:srcRect/>
          <a:stretch>
            <a:fillRect/>
          </a:stretch>
        </p:blipFill>
        <p:spPr bwMode="auto">
          <a:xfrm>
            <a:off x="7939252" y="5932547"/>
            <a:ext cx="278223" cy="263770"/>
          </a:xfrm>
          <a:prstGeom prst="rect">
            <a:avLst/>
          </a:prstGeom>
          <a:noFill/>
        </p:spPr>
      </p:pic>
      <p:pic>
        <p:nvPicPr>
          <p:cNvPr id="17" name="Picture 4" descr="C:\Users\UserSim\Desktop\DS_icons\128x128 shadows\linkedin.png">
            <a:hlinkClick r:id="rId21"/>
          </p:cNvPr>
          <p:cNvPicPr>
            <a:picLocks noChangeAspect="1" noChangeArrowheads="1"/>
          </p:cNvPicPr>
          <p:nvPr>
            <p:custDataLst>
              <p:tags r:id="rId12"/>
            </p:custDataLst>
          </p:nvPr>
        </p:nvPicPr>
        <p:blipFill>
          <a:blip r:embed="rId22" cstate="email"/>
          <a:srcRect/>
          <a:stretch>
            <a:fillRect/>
          </a:stretch>
        </p:blipFill>
        <p:spPr bwMode="auto">
          <a:xfrm>
            <a:off x="8274665" y="5932547"/>
            <a:ext cx="281313" cy="266700"/>
          </a:xfrm>
          <a:prstGeom prst="rect">
            <a:avLst/>
          </a:prstGeom>
          <a:noFill/>
        </p:spPr>
      </p:pic>
      <p:pic>
        <p:nvPicPr>
          <p:cNvPr id="18" name="Picture 5" descr="C:\Users\UserSim\Desktop\DS_icons\128x128 shadows\twitter.png">
            <a:hlinkClick r:id="rId23"/>
          </p:cNvPr>
          <p:cNvPicPr>
            <a:picLocks noChangeAspect="1" noChangeArrowheads="1"/>
          </p:cNvPicPr>
          <p:nvPr>
            <p:custDataLst>
              <p:tags r:id="rId13"/>
            </p:custDataLst>
          </p:nvPr>
        </p:nvPicPr>
        <p:blipFill>
          <a:blip r:embed="rId24" cstate="email"/>
          <a:srcRect/>
          <a:stretch>
            <a:fillRect/>
          </a:stretch>
        </p:blipFill>
        <p:spPr bwMode="auto">
          <a:xfrm>
            <a:off x="8903720" y="5932547"/>
            <a:ext cx="281313" cy="266700"/>
          </a:xfrm>
          <a:prstGeom prst="rect">
            <a:avLst/>
          </a:prstGeom>
          <a:noFill/>
        </p:spPr>
      </p:pic>
      <p:pic>
        <p:nvPicPr>
          <p:cNvPr id="19" name="Picture 6" descr="C:\Users\UserSim\Desktop\DS_icons\128x128 shadows\youtube.png">
            <a:hlinkClick r:id="rId25"/>
          </p:cNvPr>
          <p:cNvPicPr>
            <a:picLocks noChangeAspect="1" noChangeArrowheads="1"/>
          </p:cNvPicPr>
          <p:nvPr>
            <p:custDataLst>
              <p:tags r:id="rId14"/>
            </p:custDataLst>
          </p:nvPr>
        </p:nvPicPr>
        <p:blipFill>
          <a:blip r:embed="rId26" cstate="email"/>
          <a:srcRect/>
          <a:stretch>
            <a:fillRect/>
          </a:stretch>
        </p:blipFill>
        <p:spPr bwMode="auto">
          <a:xfrm>
            <a:off x="9242223" y="5932547"/>
            <a:ext cx="281313" cy="266700"/>
          </a:xfrm>
          <a:prstGeom prst="rect">
            <a:avLst/>
          </a:prstGeom>
          <a:noFill/>
        </p:spPr>
      </p:pic>
      <p:pic>
        <p:nvPicPr>
          <p:cNvPr id="20" name="Image 22" descr="Picto_Slideshare.gif">
            <a:hlinkClick r:id="rId27"/>
          </p:cNvPr>
          <p:cNvPicPr preferRelativeResize="0">
            <a:picLocks/>
          </p:cNvPicPr>
          <p:nvPr>
            <p:custDataLst>
              <p:tags r:id="rId15"/>
            </p:custDataLst>
          </p:nvPr>
        </p:nvPicPr>
        <p:blipFill>
          <a:blip r:embed="rId28"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pic>
        <p:nvPicPr>
          <p:cNvPr id="14" name="Picture 13" descr="Capgemini_Untransparent.gif"/>
          <p:cNvPicPr>
            <a:picLocks noChangeAspect="1"/>
          </p:cNvPicPr>
          <p:nvPr>
            <p:custDataLst>
              <p:tags r:id="rId16"/>
            </p:custDataLst>
          </p:nvPr>
        </p:nvPicPr>
        <p:blipFill>
          <a:blip r:embed="rId29" cstate="print"/>
          <a:stretch>
            <a:fillRect/>
          </a:stretch>
        </p:blipFill>
        <p:spPr>
          <a:xfrm>
            <a:off x="740881" y="968918"/>
            <a:ext cx="3002809" cy="694690"/>
          </a:xfrm>
          <a:prstGeom prst="rect">
            <a:avLst/>
          </a:prstGeom>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40" r:id="rId3"/>
    <p:sldLayoutId id="2147483945" r:id="rId4"/>
    <p:sldLayoutId id="2147483961" r:id="rId5"/>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025"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49" r:id="rId1"/>
    <p:sldLayoutId id="2147483957" r:id="rId2"/>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image" Target="../media/image14.png"/><Relationship Id="rId2" Type="http://schemas.openxmlformats.org/officeDocument/2006/relationships/tags" Target="../tags/tag59.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notesSlide" Target="../notesSlides/notesSlide1.xml"/><Relationship Id="rId4"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6.xml"/><Relationship Id="rId7" Type="http://schemas.openxmlformats.org/officeDocument/2006/relationships/image" Target="../media/image16.png"/><Relationship Id="rId2" Type="http://schemas.openxmlformats.org/officeDocument/2006/relationships/tags" Target="../tags/tag61.xml"/><Relationship Id="rId1" Type="http://schemas.openxmlformats.org/officeDocument/2006/relationships/vmlDrawing" Target="../drawings/vmlDrawing22.vml"/><Relationship Id="rId6" Type="http://schemas.openxmlformats.org/officeDocument/2006/relationships/image" Target="../media/image15.png"/><Relationship Id="rId5" Type="http://schemas.openxmlformats.org/officeDocument/2006/relationships/oleObject" Target="../embeddings/oleObject22.bin"/><Relationship Id="rId4" Type="http://schemas.openxmlformats.org/officeDocument/2006/relationships/notesSlide" Target="../notesSlides/notesSlide2.xml"/><Relationship Id="rId9"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2.xml"/><Relationship Id="rId1" Type="http://schemas.openxmlformats.org/officeDocument/2006/relationships/vmlDrawing" Target="../drawings/vmlDrawing23.vml"/><Relationship Id="rId5" Type="http://schemas.openxmlformats.org/officeDocument/2006/relationships/oleObject" Target="../embeddings/oleObject23.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3.xml"/><Relationship Id="rId1" Type="http://schemas.openxmlformats.org/officeDocument/2006/relationships/vmlDrawing" Target="../drawings/vmlDrawing24.vml"/><Relationship Id="rId5" Type="http://schemas.openxmlformats.org/officeDocument/2006/relationships/oleObject" Target="../embeddings/oleObject24.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4.xml"/><Relationship Id="rId1" Type="http://schemas.openxmlformats.org/officeDocument/2006/relationships/vmlDrawing" Target="../drawings/vmlDrawing25.vml"/><Relationship Id="rId5" Type="http://schemas.openxmlformats.org/officeDocument/2006/relationships/oleObject" Target="../embeddings/oleObject25.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5.xml"/><Relationship Id="rId1" Type="http://schemas.openxmlformats.org/officeDocument/2006/relationships/vmlDrawing" Target="../drawings/vmlDrawing26.vml"/><Relationship Id="rId5" Type="http://schemas.openxmlformats.org/officeDocument/2006/relationships/oleObject" Target="../embeddings/oleObject26.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vmlDrawing" Target="../drawings/vmlDrawing27.vml"/><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71010" name="think-cell Slide" r:id="rId6" imgW="360" imgH="360" progId="">
              <p:embed/>
            </p:oleObj>
          </a:graphicData>
        </a:graphic>
      </p:graphicFrame>
      <p:sp>
        <p:nvSpPr>
          <p:cNvPr id="2" name="Titre 1"/>
          <p:cNvSpPr>
            <a:spLocks noGrp="1"/>
          </p:cNvSpPr>
          <p:nvPr>
            <p:ph type="title"/>
            <p:custDataLst>
              <p:tags r:id="rId2"/>
            </p:custDataLst>
          </p:nvPr>
        </p:nvSpPr>
        <p:spPr/>
        <p:txBody>
          <a:bodyPr/>
          <a:lstStyle/>
          <a:p>
            <a:r>
              <a:rPr lang="pl-PL" dirty="0" err="1" smtClean="0"/>
              <a:t>Code::Blocks</a:t>
            </a:r>
            <a:r>
              <a:rPr lang="en-GB" dirty="0" smtClean="0"/>
              <a:t> </a:t>
            </a:r>
            <a:endParaRPr lang="en-GB" dirty="0"/>
          </a:p>
        </p:txBody>
      </p:sp>
      <p:sp>
        <p:nvSpPr>
          <p:cNvPr id="7" name="Date Placeholder 6"/>
          <p:cNvSpPr>
            <a:spLocks noGrp="1"/>
          </p:cNvSpPr>
          <p:nvPr>
            <p:ph type="dt" sz="half" idx="10"/>
          </p:nvPr>
        </p:nvSpPr>
        <p:spPr/>
        <p:txBody>
          <a:bodyPr/>
          <a:lstStyle/>
          <a:p>
            <a:r>
              <a:rPr lang="de-DE" smtClean="0"/>
              <a:t>Copyright © Capgemini 2013. All Rights 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1</a:t>
            </a:fld>
            <a:endParaRPr lang="en-GB"/>
          </a:p>
        </p:txBody>
      </p:sp>
      <p:sp>
        <p:nvSpPr>
          <p:cNvPr id="9" name="Footer Placeholder 8"/>
          <p:cNvSpPr>
            <a:spLocks noGrp="1"/>
          </p:cNvSpPr>
          <p:nvPr>
            <p:ph type="ftr" sz="quarter" idx="12"/>
          </p:nvPr>
        </p:nvSpPr>
        <p:spPr/>
        <p:txBody>
          <a:bodyPr/>
          <a:lstStyle/>
          <a:p>
            <a:r>
              <a:rPr lang="en-GB" smtClean="0"/>
              <a:t>A_04_codeblocks.pptx</a:t>
            </a:r>
            <a:endParaRPr lang="en-GB" dirty="0"/>
          </a:p>
        </p:txBody>
      </p:sp>
      <p:sp>
        <p:nvSpPr>
          <p:cNvPr id="3" name="Espace réservé du contenu 2"/>
          <p:cNvSpPr>
            <a:spLocks noGrp="1"/>
          </p:cNvSpPr>
          <p:nvPr>
            <p:ph sz="quarter" idx="13"/>
            <p:custDataLst>
              <p:tags r:id="rId3"/>
            </p:custDataLst>
          </p:nvPr>
        </p:nvSpPr>
        <p:spPr>
          <a:xfrm>
            <a:off x="200340" y="1412721"/>
            <a:ext cx="9361300" cy="4752659"/>
          </a:xfrm>
        </p:spPr>
        <p:txBody>
          <a:bodyPr>
            <a:normAutofit/>
          </a:bodyPr>
          <a:lstStyle/>
          <a:p>
            <a:pPr>
              <a:spcBef>
                <a:spcPts val="1200"/>
              </a:spcBef>
              <a:buFont typeface="Arial" pitchFamily="34" charset="0"/>
              <a:buChar char="•"/>
            </a:pPr>
            <a:r>
              <a:rPr lang="pl-PL" sz="2200" dirty="0" smtClean="0"/>
              <a:t> Wieloplatformowe, </a:t>
            </a:r>
            <a:r>
              <a:rPr lang="pl-PL" sz="2200" dirty="0" err="1" smtClean="0"/>
              <a:t>open-sourcowe</a:t>
            </a:r>
            <a:r>
              <a:rPr lang="pl-PL" sz="2200" dirty="0" smtClean="0"/>
              <a:t> IDE do pisania w języku C/C++</a:t>
            </a:r>
          </a:p>
          <a:p>
            <a:pPr>
              <a:spcBef>
                <a:spcPts val="1200"/>
              </a:spcBef>
              <a:buFont typeface="Arial" pitchFamily="34" charset="0"/>
              <a:buChar char="•"/>
            </a:pPr>
            <a:r>
              <a:rPr lang="pl-PL" sz="2200" dirty="0" smtClean="0"/>
              <a:t> Posiada uzupełnianie i kolorowanie składni oraz proste narzędzia </a:t>
            </a:r>
            <a:br>
              <a:rPr lang="pl-PL" sz="2200" dirty="0" smtClean="0"/>
            </a:br>
            <a:r>
              <a:rPr lang="pl-PL" sz="2200" dirty="0" smtClean="0"/>
              <a:t>do </a:t>
            </a:r>
            <a:r>
              <a:rPr lang="pl-PL" sz="2200" dirty="0" err="1" smtClean="0"/>
              <a:t>refactoringu</a:t>
            </a:r>
            <a:endParaRPr lang="pl-PL" sz="2200" dirty="0" smtClean="0"/>
          </a:p>
          <a:p>
            <a:pPr>
              <a:spcBef>
                <a:spcPts val="1200"/>
              </a:spcBef>
              <a:buFont typeface="Arial" pitchFamily="34" charset="0"/>
              <a:buChar char="•"/>
            </a:pPr>
            <a:r>
              <a:rPr lang="pl-PL" sz="2200" dirty="0" smtClean="0"/>
              <a:t> Możliwość użycia </a:t>
            </a:r>
            <a:br>
              <a:rPr lang="pl-PL" sz="2200" dirty="0" smtClean="0"/>
            </a:br>
            <a:r>
              <a:rPr lang="pl-PL" sz="2200" dirty="0" smtClean="0"/>
              <a:t>różnych kompilatorów</a:t>
            </a:r>
          </a:p>
          <a:p>
            <a:pPr>
              <a:spcBef>
                <a:spcPts val="1200"/>
              </a:spcBef>
              <a:buFont typeface="Arial" pitchFamily="34" charset="0"/>
              <a:buChar char="•"/>
            </a:pPr>
            <a:endParaRPr lang="pl-PL" sz="2200" dirty="0" smtClean="0"/>
          </a:p>
        </p:txBody>
      </p:sp>
      <p:pic>
        <p:nvPicPr>
          <p:cNvPr id="171011" name="Picture 3" descr="C:\Users\lgadomsk\Desktop\Capture.PNG"/>
          <p:cNvPicPr>
            <a:picLocks noChangeAspect="1" noChangeArrowheads="1"/>
          </p:cNvPicPr>
          <p:nvPr/>
        </p:nvPicPr>
        <p:blipFill>
          <a:blip r:embed="rId7"/>
          <a:srcRect/>
          <a:stretch>
            <a:fillRect/>
          </a:stretch>
        </p:blipFill>
        <p:spPr bwMode="auto">
          <a:xfrm>
            <a:off x="3080740" y="2653948"/>
            <a:ext cx="6742044" cy="365545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73058"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pl-PL" dirty="0" err="1" smtClean="0"/>
              <a:t>Code::Blocks</a:t>
            </a:r>
            <a:r>
              <a:rPr lang="pl-PL" dirty="0" smtClean="0"/>
              <a:t> – wgranie programu</a:t>
            </a:r>
            <a:endParaRPr lang="en-GB" dirty="0"/>
          </a:p>
        </p:txBody>
      </p:sp>
      <p:sp>
        <p:nvSpPr>
          <p:cNvPr id="7" name="Date Placeholder 6"/>
          <p:cNvSpPr>
            <a:spLocks noGrp="1"/>
          </p:cNvSpPr>
          <p:nvPr>
            <p:ph type="dt" sz="half" idx="10"/>
          </p:nvPr>
        </p:nvSpPr>
        <p:spPr/>
        <p:txBody>
          <a:bodyPr/>
          <a:lstStyle/>
          <a:p>
            <a:r>
              <a:rPr lang="de-DE" smtClean="0"/>
              <a:t>Copyright © Capgemini 2013. All Rights 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2</a:t>
            </a:fld>
            <a:endParaRPr lang="en-GB"/>
          </a:p>
        </p:txBody>
      </p:sp>
      <p:sp>
        <p:nvSpPr>
          <p:cNvPr id="9" name="Footer Placeholder 8"/>
          <p:cNvSpPr>
            <a:spLocks noGrp="1"/>
          </p:cNvSpPr>
          <p:nvPr>
            <p:ph type="ftr" sz="quarter" idx="12"/>
          </p:nvPr>
        </p:nvSpPr>
        <p:spPr/>
        <p:txBody>
          <a:bodyPr/>
          <a:lstStyle/>
          <a:p>
            <a:r>
              <a:rPr lang="en-GB" smtClean="0"/>
              <a:t>A_04_codeblocks.pptx</a:t>
            </a:r>
            <a:endParaRPr lang="en-GB" dirty="0"/>
          </a:p>
        </p:txBody>
      </p:sp>
      <p:pic>
        <p:nvPicPr>
          <p:cNvPr id="173059" name="Picture 3"/>
          <p:cNvPicPr>
            <a:picLocks noGrp="1" noChangeAspect="1" noChangeArrowheads="1"/>
          </p:cNvPicPr>
          <p:nvPr>
            <p:ph sz="quarter" idx="13"/>
          </p:nvPr>
        </p:nvPicPr>
        <p:blipFill>
          <a:blip r:embed="rId6"/>
          <a:srcRect/>
          <a:stretch>
            <a:fillRect/>
          </a:stretch>
        </p:blipFill>
        <p:spPr bwMode="auto">
          <a:xfrm>
            <a:off x="1208480" y="1340710"/>
            <a:ext cx="2255520" cy="281940"/>
          </a:xfrm>
          <a:prstGeom prst="rect">
            <a:avLst/>
          </a:prstGeom>
          <a:noFill/>
          <a:ln w="9525">
            <a:noFill/>
            <a:miter lim="800000"/>
            <a:headEnd/>
            <a:tailEnd/>
          </a:ln>
        </p:spPr>
      </p:pic>
      <p:pic>
        <p:nvPicPr>
          <p:cNvPr id="173060" name="Picture 4"/>
          <p:cNvPicPr>
            <a:picLocks noChangeAspect="1" noChangeArrowheads="1"/>
          </p:cNvPicPr>
          <p:nvPr/>
        </p:nvPicPr>
        <p:blipFill>
          <a:blip r:embed="rId7"/>
          <a:srcRect/>
          <a:stretch>
            <a:fillRect/>
          </a:stretch>
        </p:blipFill>
        <p:spPr bwMode="auto">
          <a:xfrm>
            <a:off x="297858" y="1988800"/>
            <a:ext cx="3791022" cy="3438915"/>
          </a:xfrm>
          <a:prstGeom prst="rect">
            <a:avLst/>
          </a:prstGeom>
          <a:noFill/>
          <a:ln w="9525">
            <a:noFill/>
            <a:miter lim="800000"/>
            <a:headEnd/>
            <a:tailEnd/>
          </a:ln>
        </p:spPr>
      </p:pic>
      <p:sp>
        <p:nvSpPr>
          <p:cNvPr id="13" name="Oval 12"/>
          <p:cNvSpPr/>
          <p:nvPr/>
        </p:nvSpPr>
        <p:spPr>
          <a:xfrm>
            <a:off x="1496520" y="1340710"/>
            <a:ext cx="216030" cy="288040"/>
          </a:xfrm>
          <a:prstGeom prst="ellipse">
            <a:avLst/>
          </a:prstGeom>
          <a:solidFill>
            <a:srgbClr val="92D050">
              <a:alpha val="75000"/>
            </a:srgbClr>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endParaRPr lang="en-US" sz="1400" dirty="0" smtClean="0">
              <a:solidFill>
                <a:schemeClr val="tx1"/>
              </a:solidFill>
              <a:latin typeface="Arial" charset="0"/>
            </a:endParaRPr>
          </a:p>
        </p:txBody>
      </p:sp>
      <p:sp>
        <p:nvSpPr>
          <p:cNvPr id="14" name="Down Arrow 13"/>
          <p:cNvSpPr/>
          <p:nvPr/>
        </p:nvSpPr>
        <p:spPr>
          <a:xfrm>
            <a:off x="1496520" y="1628750"/>
            <a:ext cx="216030" cy="360050"/>
          </a:xfrm>
          <a:prstGeom prst="downArrow">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algn="ctr" defTabSz="714375" fontAlgn="base">
              <a:lnSpc>
                <a:spcPct val="90000"/>
              </a:lnSpc>
              <a:buClr>
                <a:schemeClr val="tx2"/>
              </a:buClr>
            </a:pPr>
            <a:endParaRPr lang="en-US" sz="1400" dirty="0" smtClean="0">
              <a:solidFill>
                <a:schemeClr val="tx1"/>
              </a:solidFill>
              <a:latin typeface="Arial" charset="0"/>
            </a:endParaRPr>
          </a:p>
        </p:txBody>
      </p:sp>
      <p:sp>
        <p:nvSpPr>
          <p:cNvPr id="15" name="TextBox 14"/>
          <p:cNvSpPr txBox="1"/>
          <p:nvPr/>
        </p:nvSpPr>
        <p:spPr>
          <a:xfrm>
            <a:off x="207916" y="5517290"/>
            <a:ext cx="4673074" cy="590931"/>
          </a:xfrm>
          <a:prstGeom prst="rect">
            <a:avLst/>
          </a:prstGeom>
          <a:noFill/>
        </p:spPr>
        <p:txBody>
          <a:bodyPr wrap="none" rtlCol="0">
            <a:spAutoFit/>
          </a:bodyPr>
          <a:lstStyle/>
          <a:p>
            <a:pPr>
              <a:lnSpc>
                <a:spcPct val="90000"/>
              </a:lnSpc>
              <a:buFontTx/>
              <a:buChar char="-"/>
            </a:pPr>
            <a:r>
              <a:rPr lang="pl-PL" sz="1800" dirty="0" smtClean="0"/>
              <a:t>Wybrać uruchomienie programu</a:t>
            </a:r>
          </a:p>
          <a:p>
            <a:pPr>
              <a:lnSpc>
                <a:spcPct val="90000"/>
              </a:lnSpc>
              <a:buFontTx/>
              <a:buChar char="-"/>
            </a:pPr>
            <a:r>
              <a:rPr lang="pl-PL" sz="1800" dirty="0" smtClean="0"/>
              <a:t>W nowym oknie kliknąć na odpowiedni port</a:t>
            </a:r>
            <a:endParaRPr lang="en-US" sz="1800" dirty="0" smtClean="0"/>
          </a:p>
        </p:txBody>
      </p:sp>
      <p:pic>
        <p:nvPicPr>
          <p:cNvPr id="173061" name="Picture 5"/>
          <p:cNvPicPr>
            <a:picLocks noChangeAspect="1" noChangeArrowheads="1"/>
          </p:cNvPicPr>
          <p:nvPr/>
        </p:nvPicPr>
        <p:blipFill>
          <a:blip r:embed="rId8"/>
          <a:srcRect/>
          <a:stretch>
            <a:fillRect/>
          </a:stretch>
        </p:blipFill>
        <p:spPr bwMode="auto">
          <a:xfrm>
            <a:off x="5385060" y="1340710"/>
            <a:ext cx="3057525" cy="1009650"/>
          </a:xfrm>
          <a:prstGeom prst="rect">
            <a:avLst/>
          </a:prstGeom>
          <a:noFill/>
          <a:ln w="9525">
            <a:noFill/>
            <a:miter lim="800000"/>
            <a:headEnd/>
            <a:tailEnd/>
          </a:ln>
        </p:spPr>
      </p:pic>
      <p:sp>
        <p:nvSpPr>
          <p:cNvPr id="17" name="TextBox 16"/>
          <p:cNvSpPr txBox="1"/>
          <p:nvPr/>
        </p:nvSpPr>
        <p:spPr>
          <a:xfrm>
            <a:off x="4736970" y="2708900"/>
            <a:ext cx="5090048" cy="840230"/>
          </a:xfrm>
          <a:prstGeom prst="rect">
            <a:avLst/>
          </a:prstGeom>
          <a:noFill/>
        </p:spPr>
        <p:txBody>
          <a:bodyPr wrap="none" rtlCol="0">
            <a:spAutoFit/>
          </a:bodyPr>
          <a:lstStyle/>
          <a:p>
            <a:pPr>
              <a:lnSpc>
                <a:spcPct val="90000"/>
              </a:lnSpc>
              <a:buFontTx/>
              <a:buChar char="-"/>
            </a:pPr>
            <a:r>
              <a:rPr lang="pl-PL" sz="1800" dirty="0" smtClean="0"/>
              <a:t>Wymaga ustawienia zmiennej </a:t>
            </a:r>
            <a:r>
              <a:rPr lang="pl-PL" sz="1800" dirty="0" err="1" smtClean="0"/>
              <a:t>UPLOAD_PORT</a:t>
            </a:r>
            <a:endParaRPr lang="pl-PL" sz="1800" dirty="0" smtClean="0"/>
          </a:p>
          <a:p>
            <a:pPr>
              <a:lnSpc>
                <a:spcPct val="90000"/>
              </a:lnSpc>
            </a:pPr>
            <a:r>
              <a:rPr lang="pl-PL" sz="1800" dirty="0" smtClean="0"/>
              <a:t>(PPM na projekt -&gt; </a:t>
            </a:r>
            <a:r>
              <a:rPr lang="pl-PL" sz="1800" dirty="0" err="1" smtClean="0"/>
              <a:t>Build</a:t>
            </a:r>
            <a:r>
              <a:rPr lang="pl-PL" sz="1800" dirty="0" smtClean="0"/>
              <a:t> </a:t>
            </a:r>
            <a:r>
              <a:rPr lang="pl-PL" sz="1800" dirty="0" err="1" smtClean="0"/>
              <a:t>Options</a:t>
            </a:r>
            <a:r>
              <a:rPr lang="pl-PL" sz="1800" dirty="0" smtClean="0"/>
              <a:t>… -&gt;</a:t>
            </a:r>
            <a:br>
              <a:rPr lang="pl-PL" sz="1800" dirty="0" smtClean="0"/>
            </a:br>
            <a:r>
              <a:rPr lang="pl-PL" sz="1800" dirty="0" err="1" smtClean="0"/>
              <a:t>Custom</a:t>
            </a:r>
            <a:r>
              <a:rPr lang="pl-PL" sz="1800" dirty="0" smtClean="0"/>
              <a:t> </a:t>
            </a:r>
            <a:r>
              <a:rPr lang="pl-PL" sz="1800" dirty="0" err="1" smtClean="0"/>
              <a:t>Variables</a:t>
            </a:r>
            <a:r>
              <a:rPr lang="pl-PL" sz="1800" dirty="0" smtClean="0"/>
              <a:t> -&gt; </a:t>
            </a:r>
            <a:r>
              <a:rPr lang="pl-PL" sz="1800" dirty="0" err="1" smtClean="0"/>
              <a:t>UPLOAD_PORT</a:t>
            </a:r>
            <a:r>
              <a:rPr lang="pl-PL" sz="1800" dirty="0" smtClean="0"/>
              <a:t>)</a:t>
            </a:r>
            <a:endParaRPr lang="en-US" sz="1800" dirty="0" smtClean="0"/>
          </a:p>
        </p:txBody>
      </p:sp>
      <p:pic>
        <p:nvPicPr>
          <p:cNvPr id="173062" name="Picture 6"/>
          <p:cNvPicPr>
            <a:picLocks noChangeAspect="1" noChangeArrowheads="1"/>
          </p:cNvPicPr>
          <p:nvPr/>
        </p:nvPicPr>
        <p:blipFill>
          <a:blip r:embed="rId9"/>
          <a:srcRect/>
          <a:stretch>
            <a:fillRect/>
          </a:stretch>
        </p:blipFill>
        <p:spPr bwMode="auto">
          <a:xfrm>
            <a:off x="4503890" y="3789050"/>
            <a:ext cx="6858000" cy="1428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72034"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pl-PL" dirty="0" err="1" smtClean="0"/>
              <a:t>Code::Blocks</a:t>
            </a:r>
            <a:r>
              <a:rPr lang="pl-PL" dirty="0" smtClean="0"/>
              <a:t> - </a:t>
            </a:r>
            <a:r>
              <a:rPr lang="pl-PL" dirty="0" err="1" smtClean="0"/>
              <a:t>buzzer</a:t>
            </a:r>
            <a:endParaRPr lang="en-GB" dirty="0"/>
          </a:p>
        </p:txBody>
      </p:sp>
      <p:sp>
        <p:nvSpPr>
          <p:cNvPr id="7" name="Date Placeholder 6"/>
          <p:cNvSpPr>
            <a:spLocks noGrp="1"/>
          </p:cNvSpPr>
          <p:nvPr>
            <p:ph type="dt" sz="half" idx="10"/>
          </p:nvPr>
        </p:nvSpPr>
        <p:spPr/>
        <p:txBody>
          <a:bodyPr/>
          <a:lstStyle/>
          <a:p>
            <a:r>
              <a:rPr lang="de-DE" smtClean="0"/>
              <a:t>Copyright © Capgemini 2013. All Rights 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3</a:t>
            </a:fld>
            <a:endParaRPr lang="en-GB"/>
          </a:p>
        </p:txBody>
      </p:sp>
      <p:sp>
        <p:nvSpPr>
          <p:cNvPr id="9" name="Footer Placeholder 8"/>
          <p:cNvSpPr>
            <a:spLocks noGrp="1"/>
          </p:cNvSpPr>
          <p:nvPr>
            <p:ph type="ftr" sz="quarter" idx="12"/>
          </p:nvPr>
        </p:nvSpPr>
        <p:spPr/>
        <p:txBody>
          <a:bodyPr/>
          <a:lstStyle/>
          <a:p>
            <a:r>
              <a:rPr lang="en-GB" smtClean="0"/>
              <a:t>A_04_codeblocks.pptx</a:t>
            </a:r>
            <a:endParaRPr lang="en-GB" dirty="0"/>
          </a:p>
        </p:txBody>
      </p:sp>
      <p:sp>
        <p:nvSpPr>
          <p:cNvPr id="11" name="Content Placeholder 10"/>
          <p:cNvSpPr>
            <a:spLocks noGrp="1"/>
          </p:cNvSpPr>
          <p:nvPr>
            <p:ph sz="quarter" idx="13"/>
          </p:nvPr>
        </p:nvSpPr>
        <p:spPr>
          <a:xfrm>
            <a:off x="5097020" y="1501977"/>
            <a:ext cx="4535930" cy="4636539"/>
          </a:xfrm>
          <a:solidFill>
            <a:schemeClr val="bg1">
              <a:lumMod val="95000"/>
            </a:schemeClr>
          </a:solidFill>
        </p:spPr>
        <p:txBody>
          <a:bodyPr/>
          <a:lstStyle/>
          <a:p>
            <a:r>
              <a:rPr lang="en-US" dirty="0" smtClean="0">
                <a:solidFill>
                  <a:schemeClr val="accent6">
                    <a:lumMod val="50000"/>
                  </a:schemeClr>
                </a:solidFill>
              </a:rPr>
              <a:t>#include &lt;</a:t>
            </a:r>
            <a:r>
              <a:rPr lang="en-US" dirty="0" err="1" smtClean="0">
                <a:solidFill>
                  <a:schemeClr val="accent6">
                    <a:lumMod val="50000"/>
                  </a:schemeClr>
                </a:solidFill>
              </a:rPr>
              <a:t>Makeblock.h</a:t>
            </a:r>
            <a:r>
              <a:rPr lang="en-US" dirty="0" smtClean="0">
                <a:solidFill>
                  <a:schemeClr val="accent6">
                    <a:lumMod val="50000"/>
                  </a:schemeClr>
                </a:solidFill>
              </a:rPr>
              <a:t>&gt;</a:t>
            </a:r>
          </a:p>
          <a:p>
            <a:r>
              <a:rPr lang="en-US" dirty="0" smtClean="0">
                <a:solidFill>
                  <a:schemeClr val="accent6">
                    <a:lumMod val="50000"/>
                  </a:schemeClr>
                </a:solidFill>
              </a:rPr>
              <a:t>#include &lt;</a:t>
            </a:r>
            <a:r>
              <a:rPr lang="en-US" dirty="0" err="1" smtClean="0">
                <a:solidFill>
                  <a:schemeClr val="accent6">
                    <a:lumMod val="50000"/>
                  </a:schemeClr>
                </a:solidFill>
              </a:rPr>
              <a:t>SoftwareSerial.h</a:t>
            </a:r>
            <a:r>
              <a:rPr lang="en-US" dirty="0" smtClean="0">
                <a:solidFill>
                  <a:schemeClr val="accent6">
                    <a:lumMod val="50000"/>
                  </a:schemeClr>
                </a:solidFill>
              </a:rPr>
              <a:t>&gt;</a:t>
            </a:r>
          </a:p>
          <a:p>
            <a:r>
              <a:rPr lang="en-US" dirty="0" smtClean="0">
                <a:solidFill>
                  <a:schemeClr val="accent6">
                    <a:lumMod val="50000"/>
                  </a:schemeClr>
                </a:solidFill>
              </a:rPr>
              <a:t>#include &lt;</a:t>
            </a:r>
            <a:r>
              <a:rPr lang="en-US" dirty="0" err="1" smtClean="0">
                <a:solidFill>
                  <a:schemeClr val="accent6">
                    <a:lumMod val="50000"/>
                  </a:schemeClr>
                </a:solidFill>
              </a:rPr>
              <a:t>Wire.h</a:t>
            </a:r>
            <a:r>
              <a:rPr lang="en-US" dirty="0" smtClean="0">
                <a:solidFill>
                  <a:schemeClr val="accent6">
                    <a:lumMod val="50000"/>
                  </a:schemeClr>
                </a:solidFill>
              </a:rPr>
              <a:t>&gt;</a:t>
            </a:r>
          </a:p>
          <a:p>
            <a:endParaRPr lang="en-US" dirty="0" smtClean="0"/>
          </a:p>
          <a:p>
            <a:r>
              <a:rPr lang="en-US" dirty="0" smtClean="0">
                <a:solidFill>
                  <a:schemeClr val="accent5"/>
                </a:solidFill>
              </a:rPr>
              <a:t>void</a:t>
            </a:r>
            <a:r>
              <a:rPr lang="en-US" dirty="0" smtClean="0"/>
              <a:t> setup()</a:t>
            </a:r>
          </a:p>
          <a:p>
            <a:r>
              <a:rPr lang="en-US" dirty="0" smtClean="0"/>
              <a:t>{</a:t>
            </a:r>
          </a:p>
          <a:p>
            <a:r>
              <a:rPr lang="en-US" dirty="0" smtClean="0"/>
              <a:t>}</a:t>
            </a:r>
          </a:p>
          <a:p>
            <a:endParaRPr lang="en-US" dirty="0" smtClean="0"/>
          </a:p>
          <a:p>
            <a:r>
              <a:rPr lang="en-US" dirty="0" smtClean="0">
                <a:solidFill>
                  <a:schemeClr val="accent5"/>
                </a:solidFill>
              </a:rPr>
              <a:t>void</a:t>
            </a:r>
            <a:r>
              <a:rPr lang="en-US" dirty="0" smtClean="0"/>
              <a:t> loop()</a:t>
            </a:r>
          </a:p>
          <a:p>
            <a:r>
              <a:rPr lang="en-US" dirty="0" smtClean="0"/>
              <a:t>{</a:t>
            </a:r>
          </a:p>
          <a:p>
            <a:r>
              <a:rPr lang="en-US" dirty="0" smtClean="0"/>
              <a:t>  </a:t>
            </a:r>
            <a:r>
              <a:rPr lang="en-US" dirty="0" err="1" smtClean="0"/>
              <a:t>buzzerOn</a:t>
            </a:r>
            <a:r>
              <a:rPr lang="en-US" dirty="0" smtClean="0"/>
              <a:t>();</a:t>
            </a:r>
          </a:p>
          <a:p>
            <a:r>
              <a:rPr lang="en-US" dirty="0" smtClean="0"/>
              <a:t>  delay(</a:t>
            </a:r>
            <a:r>
              <a:rPr lang="en-US" dirty="0" smtClean="0">
                <a:solidFill>
                  <a:schemeClr val="accent3">
                    <a:lumMod val="60000"/>
                    <a:lumOff val="40000"/>
                  </a:schemeClr>
                </a:solidFill>
              </a:rPr>
              <a:t>100</a:t>
            </a:r>
            <a:r>
              <a:rPr lang="en-US" dirty="0" smtClean="0"/>
              <a:t>);</a:t>
            </a:r>
          </a:p>
          <a:p>
            <a:r>
              <a:rPr lang="en-US" dirty="0" smtClean="0"/>
              <a:t>  </a:t>
            </a:r>
            <a:r>
              <a:rPr lang="en-US" dirty="0" err="1" smtClean="0"/>
              <a:t>buzzerOff</a:t>
            </a:r>
            <a:r>
              <a:rPr lang="en-US" dirty="0" smtClean="0"/>
              <a:t>();</a:t>
            </a:r>
          </a:p>
          <a:p>
            <a:r>
              <a:rPr lang="en-US" dirty="0" smtClean="0"/>
              <a:t>  delay(</a:t>
            </a:r>
            <a:r>
              <a:rPr lang="en-US" dirty="0" smtClean="0">
                <a:solidFill>
                  <a:schemeClr val="accent3">
                    <a:lumMod val="60000"/>
                    <a:lumOff val="40000"/>
                  </a:schemeClr>
                </a:solidFill>
              </a:rPr>
              <a:t>1000</a:t>
            </a:r>
            <a:r>
              <a:rPr lang="en-US" dirty="0" smtClean="0"/>
              <a:t>);</a:t>
            </a:r>
          </a:p>
          <a:p>
            <a:r>
              <a:rPr lang="en-US" dirty="0" smtClean="0"/>
              <a:t>}</a:t>
            </a:r>
          </a:p>
          <a:p>
            <a:endParaRPr lang="en-US" dirty="0"/>
          </a:p>
        </p:txBody>
      </p:sp>
      <p:sp>
        <p:nvSpPr>
          <p:cNvPr id="12" name="TextBox 11"/>
          <p:cNvSpPr txBox="1"/>
          <p:nvPr/>
        </p:nvSpPr>
        <p:spPr>
          <a:xfrm>
            <a:off x="344360" y="1556740"/>
            <a:ext cx="4392610" cy="1354217"/>
          </a:xfrm>
          <a:prstGeom prst="rect">
            <a:avLst/>
          </a:prstGeom>
          <a:noFill/>
        </p:spPr>
        <p:txBody>
          <a:bodyPr wrap="square" rtlCol="0">
            <a:spAutoFit/>
          </a:bodyPr>
          <a:lstStyle/>
          <a:p>
            <a:pPr>
              <a:lnSpc>
                <a:spcPct val="90000"/>
              </a:lnSpc>
              <a:spcBef>
                <a:spcPts val="1200"/>
              </a:spcBef>
              <a:buFont typeface="Arial" pitchFamily="34" charset="0"/>
              <a:buChar char="•"/>
            </a:pPr>
            <a:r>
              <a:rPr lang="pl-PL" sz="2000" dirty="0" smtClean="0"/>
              <a:t> </a:t>
            </a:r>
            <a:r>
              <a:rPr lang="pl-PL" sz="2000" dirty="0" err="1" smtClean="0"/>
              <a:t>buzzerOn</a:t>
            </a:r>
            <a:r>
              <a:rPr lang="pl-PL" sz="2000" dirty="0" smtClean="0"/>
              <a:t>() – włącza </a:t>
            </a:r>
            <a:r>
              <a:rPr lang="pl-PL" sz="2000" dirty="0" err="1" smtClean="0"/>
              <a:t>buzzer</a:t>
            </a:r>
            <a:r>
              <a:rPr lang="pl-PL" sz="2000" dirty="0" smtClean="0"/>
              <a:t> (podaje na port 19 stan wysoki)</a:t>
            </a:r>
          </a:p>
          <a:p>
            <a:pPr>
              <a:lnSpc>
                <a:spcPct val="90000"/>
              </a:lnSpc>
              <a:spcBef>
                <a:spcPts val="1200"/>
              </a:spcBef>
              <a:buFont typeface="Arial" pitchFamily="34" charset="0"/>
              <a:buChar char="•"/>
            </a:pPr>
            <a:r>
              <a:rPr lang="pl-PL" sz="2000" dirty="0" smtClean="0"/>
              <a:t> </a:t>
            </a:r>
            <a:r>
              <a:rPr lang="pl-PL" sz="2000" dirty="0" err="1" smtClean="0"/>
              <a:t>buzzerOff</a:t>
            </a:r>
            <a:r>
              <a:rPr lang="pl-PL" sz="2000" dirty="0" smtClean="0"/>
              <a:t>() – wyłącza </a:t>
            </a:r>
            <a:r>
              <a:rPr lang="pl-PL" sz="2000" dirty="0" err="1" smtClean="0"/>
              <a:t>buzzer</a:t>
            </a:r>
            <a:r>
              <a:rPr lang="pl-PL" sz="2000" dirty="0" smtClean="0"/>
              <a:t> (podaje na port 19 stan niski)</a:t>
            </a:r>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74082"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pl-PL" dirty="0" err="1" smtClean="0"/>
              <a:t>Code::Blocks</a:t>
            </a:r>
            <a:r>
              <a:rPr lang="pl-PL" dirty="0" smtClean="0"/>
              <a:t> – podczerwień</a:t>
            </a:r>
            <a:endParaRPr lang="en-GB" dirty="0"/>
          </a:p>
        </p:txBody>
      </p:sp>
      <p:sp>
        <p:nvSpPr>
          <p:cNvPr id="7" name="Date Placeholder 6"/>
          <p:cNvSpPr>
            <a:spLocks noGrp="1"/>
          </p:cNvSpPr>
          <p:nvPr>
            <p:ph type="dt" sz="half" idx="10"/>
          </p:nvPr>
        </p:nvSpPr>
        <p:spPr/>
        <p:txBody>
          <a:bodyPr/>
          <a:lstStyle/>
          <a:p>
            <a:r>
              <a:rPr lang="de-DE" smtClean="0"/>
              <a:t>Copyright © Capgemini 2013. All Rights 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4</a:t>
            </a:fld>
            <a:endParaRPr lang="en-GB"/>
          </a:p>
        </p:txBody>
      </p:sp>
      <p:sp>
        <p:nvSpPr>
          <p:cNvPr id="9" name="Footer Placeholder 8"/>
          <p:cNvSpPr>
            <a:spLocks noGrp="1"/>
          </p:cNvSpPr>
          <p:nvPr>
            <p:ph type="ftr" sz="quarter" idx="12"/>
          </p:nvPr>
        </p:nvSpPr>
        <p:spPr/>
        <p:txBody>
          <a:bodyPr/>
          <a:lstStyle/>
          <a:p>
            <a:r>
              <a:rPr lang="en-GB" smtClean="0"/>
              <a:t>A_04_codeblocks.pptx</a:t>
            </a:r>
            <a:endParaRPr lang="en-GB" dirty="0"/>
          </a:p>
        </p:txBody>
      </p:sp>
      <p:sp>
        <p:nvSpPr>
          <p:cNvPr id="11" name="Content Placeholder 10"/>
          <p:cNvSpPr>
            <a:spLocks noGrp="1"/>
          </p:cNvSpPr>
          <p:nvPr>
            <p:ph sz="quarter" idx="13"/>
          </p:nvPr>
        </p:nvSpPr>
        <p:spPr>
          <a:xfrm>
            <a:off x="5169030" y="1501977"/>
            <a:ext cx="4463920" cy="4636539"/>
          </a:xfrm>
          <a:solidFill>
            <a:schemeClr val="bg1">
              <a:lumMod val="95000"/>
            </a:schemeClr>
          </a:solidFill>
        </p:spPr>
        <p:txBody>
          <a:bodyPr>
            <a:noAutofit/>
          </a:bodyPr>
          <a:lstStyle/>
          <a:p>
            <a:r>
              <a:rPr lang="en-US" sz="1200" dirty="0" smtClean="0"/>
              <a:t>#include &lt;</a:t>
            </a:r>
            <a:r>
              <a:rPr lang="en-US" sz="1200" dirty="0" err="1" smtClean="0"/>
              <a:t>Makeblock.h</a:t>
            </a:r>
            <a:r>
              <a:rPr lang="en-US" sz="1200" dirty="0" smtClean="0"/>
              <a:t>&gt;</a:t>
            </a:r>
          </a:p>
          <a:p>
            <a:r>
              <a:rPr lang="en-US" sz="1200" dirty="0" smtClean="0"/>
              <a:t>#include &lt;</a:t>
            </a:r>
            <a:r>
              <a:rPr lang="en-US" sz="1200" dirty="0" err="1" smtClean="0"/>
              <a:t>SoftwareSerial.h</a:t>
            </a:r>
            <a:r>
              <a:rPr lang="en-US" sz="1200" dirty="0" smtClean="0"/>
              <a:t>&gt;</a:t>
            </a:r>
          </a:p>
          <a:p>
            <a:r>
              <a:rPr lang="en-US" sz="1200" dirty="0" smtClean="0"/>
              <a:t>#include &lt;</a:t>
            </a:r>
            <a:r>
              <a:rPr lang="en-US" sz="1200" dirty="0" err="1" smtClean="0"/>
              <a:t>Wire.h</a:t>
            </a:r>
            <a:r>
              <a:rPr lang="en-US" sz="1200" dirty="0" smtClean="0"/>
              <a:t>&gt;</a:t>
            </a:r>
          </a:p>
          <a:p>
            <a:endParaRPr lang="en-US" sz="1200" dirty="0" smtClean="0"/>
          </a:p>
          <a:p>
            <a:r>
              <a:rPr lang="en-US" sz="1200" dirty="0" err="1" smtClean="0"/>
              <a:t>MeInfraredReceiver</a:t>
            </a:r>
            <a:r>
              <a:rPr lang="en-US" sz="1200" dirty="0" smtClean="0"/>
              <a:t> </a:t>
            </a:r>
            <a:r>
              <a:rPr lang="en-US" sz="1200" dirty="0" err="1" smtClean="0"/>
              <a:t>infraredReceiverDecode</a:t>
            </a:r>
            <a:r>
              <a:rPr lang="en-US" sz="1200" dirty="0" smtClean="0"/>
              <a:t>(PORT_6);</a:t>
            </a:r>
          </a:p>
          <a:p>
            <a:r>
              <a:rPr lang="en-US" sz="1200" dirty="0" smtClean="0"/>
              <a:t>void setup()</a:t>
            </a:r>
          </a:p>
          <a:p>
            <a:r>
              <a:rPr lang="en-US" sz="1200" dirty="0" smtClean="0"/>
              <a:t>{</a:t>
            </a:r>
          </a:p>
          <a:p>
            <a:r>
              <a:rPr lang="en-US" sz="1200" dirty="0" smtClean="0"/>
              <a:t>    </a:t>
            </a:r>
            <a:r>
              <a:rPr lang="en-US" sz="1200" dirty="0" err="1" smtClean="0"/>
              <a:t>infraredReceiverDecode.begin</a:t>
            </a:r>
            <a:r>
              <a:rPr lang="en-US" sz="1200" dirty="0" smtClean="0"/>
              <a:t>();</a:t>
            </a:r>
          </a:p>
          <a:p>
            <a:r>
              <a:rPr lang="en-US" sz="1200" dirty="0" smtClean="0"/>
              <a:t>}</a:t>
            </a:r>
          </a:p>
          <a:p>
            <a:endParaRPr lang="en-US" sz="1200" dirty="0" smtClean="0"/>
          </a:p>
          <a:p>
            <a:r>
              <a:rPr lang="en-US" sz="1200" dirty="0" smtClean="0"/>
              <a:t>void loop()</a:t>
            </a:r>
          </a:p>
          <a:p>
            <a:r>
              <a:rPr lang="en-US" sz="1200" dirty="0" smtClean="0"/>
              <a:t>{</a:t>
            </a:r>
          </a:p>
          <a:p>
            <a:r>
              <a:rPr lang="en-US" sz="1200" dirty="0" smtClean="0"/>
              <a:t>    if(</a:t>
            </a:r>
            <a:r>
              <a:rPr lang="en-US" sz="1200" dirty="0" err="1" smtClean="0"/>
              <a:t>infraredReceiverDecode.available</a:t>
            </a:r>
            <a:r>
              <a:rPr lang="en-US" sz="1200" dirty="0" smtClean="0"/>
              <a:t>())</a:t>
            </a:r>
          </a:p>
          <a:p>
            <a:r>
              <a:rPr lang="en-US" sz="1200" dirty="0" smtClean="0"/>
              <a:t>    {</a:t>
            </a:r>
          </a:p>
          <a:p>
            <a:r>
              <a:rPr lang="en-US" sz="1200" dirty="0" smtClean="0"/>
              <a:t>        switch(</a:t>
            </a:r>
            <a:r>
              <a:rPr lang="en-US" sz="1200" dirty="0" err="1" smtClean="0"/>
              <a:t>infraredReceiverDecode.read</a:t>
            </a:r>
            <a:r>
              <a:rPr lang="en-US" sz="1200" dirty="0" smtClean="0"/>
              <a:t>())</a:t>
            </a:r>
          </a:p>
          <a:p>
            <a:r>
              <a:rPr lang="en-US" sz="1200" dirty="0" smtClean="0"/>
              <a:t>        {</a:t>
            </a:r>
          </a:p>
          <a:p>
            <a:r>
              <a:rPr lang="en-US" sz="1200" dirty="0" smtClean="0"/>
              <a:t>            case IR_BUTTON_A: </a:t>
            </a:r>
            <a:r>
              <a:rPr lang="en-US" sz="1200" dirty="0" err="1" smtClean="0"/>
              <a:t>buzzerOn</a:t>
            </a:r>
            <a:r>
              <a:rPr lang="en-US" sz="1200" dirty="0" smtClean="0"/>
              <a:t>(); break;</a:t>
            </a:r>
          </a:p>
          <a:p>
            <a:r>
              <a:rPr lang="en-US" sz="1200" dirty="0" smtClean="0"/>
              <a:t>            case IR_BUTTON_B: </a:t>
            </a:r>
            <a:r>
              <a:rPr lang="en-US" sz="1200" dirty="0" err="1" smtClean="0"/>
              <a:t>buzzerOff</a:t>
            </a:r>
            <a:r>
              <a:rPr lang="en-US" sz="1200" dirty="0" smtClean="0"/>
              <a:t>(); break;</a:t>
            </a:r>
          </a:p>
          <a:p>
            <a:r>
              <a:rPr lang="en-US" sz="1200" dirty="0" smtClean="0"/>
              <a:t>            default: break;</a:t>
            </a:r>
          </a:p>
          <a:p>
            <a:r>
              <a:rPr lang="en-US" sz="1200" dirty="0" smtClean="0"/>
              <a:t>        }</a:t>
            </a:r>
          </a:p>
          <a:p>
            <a:r>
              <a:rPr lang="en-US" sz="1200" dirty="0" smtClean="0"/>
              <a:t>    }</a:t>
            </a:r>
          </a:p>
          <a:p>
            <a:r>
              <a:rPr lang="en-US" sz="1200" dirty="0" smtClean="0"/>
              <a:t>}</a:t>
            </a:r>
            <a:endParaRPr lang="en-US" sz="1200" dirty="0"/>
          </a:p>
        </p:txBody>
      </p:sp>
      <p:sp>
        <p:nvSpPr>
          <p:cNvPr id="10" name="TextBox 9"/>
          <p:cNvSpPr txBox="1"/>
          <p:nvPr/>
        </p:nvSpPr>
        <p:spPr>
          <a:xfrm>
            <a:off x="632400" y="1484730"/>
            <a:ext cx="4320600" cy="2031325"/>
          </a:xfrm>
          <a:prstGeom prst="rect">
            <a:avLst/>
          </a:prstGeom>
          <a:noFill/>
        </p:spPr>
        <p:txBody>
          <a:bodyPr wrap="square" rtlCol="0">
            <a:spAutoFit/>
          </a:bodyPr>
          <a:lstStyle/>
          <a:p>
            <a:pPr>
              <a:lnSpc>
                <a:spcPct val="90000"/>
              </a:lnSpc>
              <a:buFontTx/>
              <a:buChar char="-"/>
            </a:pPr>
            <a:r>
              <a:rPr lang="pl-PL" sz="2000" dirty="0" smtClean="0"/>
              <a:t> </a:t>
            </a:r>
            <a:r>
              <a:rPr lang="pl-PL" sz="2000" dirty="0" err="1" smtClean="0"/>
              <a:t>available</a:t>
            </a:r>
            <a:r>
              <a:rPr lang="pl-PL" sz="2000" dirty="0" smtClean="0"/>
              <a:t>() – zwraca ilość gotowych odebranych danych znajdujących się w buforze – maksymalna wielkość </a:t>
            </a:r>
            <a:r>
              <a:rPr lang="pl-PL" sz="2000" dirty="0" err="1" smtClean="0"/>
              <a:t>buffora</a:t>
            </a:r>
            <a:r>
              <a:rPr lang="pl-PL" sz="2000" dirty="0" smtClean="0"/>
              <a:t> to 64 bajty</a:t>
            </a:r>
          </a:p>
          <a:p>
            <a:pPr>
              <a:lnSpc>
                <a:spcPct val="90000"/>
              </a:lnSpc>
              <a:buFontTx/>
              <a:buChar char="-"/>
            </a:pPr>
            <a:endParaRPr lang="pl-PL" sz="2000" dirty="0" smtClean="0"/>
          </a:p>
          <a:p>
            <a:pPr>
              <a:lnSpc>
                <a:spcPct val="90000"/>
              </a:lnSpc>
              <a:buFontTx/>
              <a:buChar char="-"/>
            </a:pPr>
            <a:r>
              <a:rPr lang="pl-PL" sz="2000" dirty="0" smtClean="0"/>
              <a:t> </a:t>
            </a:r>
            <a:r>
              <a:rPr lang="pl-PL" sz="2000" dirty="0" err="1" smtClean="0"/>
              <a:t>read</a:t>
            </a:r>
            <a:r>
              <a:rPr lang="pl-PL" sz="2000" dirty="0" smtClean="0"/>
              <a:t>() – zwraca pierwszy bajt z </a:t>
            </a:r>
            <a:r>
              <a:rPr lang="pl-PL" sz="2000" dirty="0" err="1" smtClean="0"/>
              <a:t>buffora</a:t>
            </a:r>
            <a:r>
              <a:rPr lang="pl-PL" sz="2000" dirty="0" smtClean="0"/>
              <a:t>; gdy </a:t>
            </a:r>
            <a:r>
              <a:rPr lang="pl-PL" sz="2000" dirty="0" err="1" smtClean="0"/>
              <a:t>buffor</a:t>
            </a:r>
            <a:r>
              <a:rPr lang="pl-PL" sz="2000" dirty="0" smtClean="0"/>
              <a:t> pusty to -1</a:t>
            </a:r>
            <a:endParaRPr 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78178"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en-GB" dirty="0" smtClean="0"/>
              <a:t>Code::Blocks – </a:t>
            </a:r>
            <a:r>
              <a:rPr lang="pl-PL" dirty="0" smtClean="0"/>
              <a:t>czujnik zbliżeniowy (ultradźwiękowy)</a:t>
            </a:r>
            <a:endParaRPr lang="en-GB" dirty="0"/>
          </a:p>
        </p:txBody>
      </p:sp>
      <p:sp>
        <p:nvSpPr>
          <p:cNvPr id="7" name="Date Placeholder 6"/>
          <p:cNvSpPr>
            <a:spLocks noGrp="1"/>
          </p:cNvSpPr>
          <p:nvPr>
            <p:ph type="dt" sz="half" idx="10"/>
          </p:nvPr>
        </p:nvSpPr>
        <p:spPr/>
        <p:txBody>
          <a:bodyPr/>
          <a:lstStyle/>
          <a:p>
            <a:r>
              <a:rPr lang="de-DE" smtClean="0"/>
              <a:t>Copyright © Capgemini 2013. All Rights 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5</a:t>
            </a:fld>
            <a:endParaRPr lang="en-GB"/>
          </a:p>
        </p:txBody>
      </p:sp>
      <p:sp>
        <p:nvSpPr>
          <p:cNvPr id="9" name="Footer Placeholder 8"/>
          <p:cNvSpPr>
            <a:spLocks noGrp="1"/>
          </p:cNvSpPr>
          <p:nvPr>
            <p:ph type="ftr" sz="quarter" idx="12"/>
          </p:nvPr>
        </p:nvSpPr>
        <p:spPr/>
        <p:txBody>
          <a:bodyPr/>
          <a:lstStyle/>
          <a:p>
            <a:r>
              <a:rPr lang="en-GB" smtClean="0"/>
              <a:t>A_04_codeblocks.pptx</a:t>
            </a:r>
            <a:endParaRPr lang="en-GB" dirty="0"/>
          </a:p>
        </p:txBody>
      </p:sp>
      <p:sp>
        <p:nvSpPr>
          <p:cNvPr id="13" name="Content Placeholder 12"/>
          <p:cNvSpPr>
            <a:spLocks noGrp="1"/>
          </p:cNvSpPr>
          <p:nvPr>
            <p:ph sz="quarter" idx="13"/>
          </p:nvPr>
        </p:nvSpPr>
        <p:spPr>
          <a:xfrm>
            <a:off x="5385060" y="1501977"/>
            <a:ext cx="4247890" cy="4636539"/>
          </a:xfrm>
          <a:solidFill>
            <a:schemeClr val="bg1">
              <a:lumMod val="95000"/>
            </a:schemeClr>
          </a:solidFill>
        </p:spPr>
        <p:txBody>
          <a:bodyPr>
            <a:normAutofit/>
          </a:bodyPr>
          <a:lstStyle/>
          <a:p>
            <a:r>
              <a:rPr lang="en-US" sz="1200" dirty="0" smtClean="0"/>
              <a:t>#include &lt;</a:t>
            </a:r>
            <a:r>
              <a:rPr lang="en-US" sz="1200" dirty="0" err="1" smtClean="0"/>
              <a:t>Makeblock.h</a:t>
            </a:r>
            <a:r>
              <a:rPr lang="en-US" sz="1200" dirty="0" smtClean="0"/>
              <a:t>&gt;</a:t>
            </a:r>
          </a:p>
          <a:p>
            <a:r>
              <a:rPr lang="en-US" sz="1200" dirty="0" smtClean="0"/>
              <a:t>#include &lt;</a:t>
            </a:r>
            <a:r>
              <a:rPr lang="en-US" sz="1200" dirty="0" err="1" smtClean="0"/>
              <a:t>SoftwareSerial.h</a:t>
            </a:r>
            <a:r>
              <a:rPr lang="en-US" sz="1200" dirty="0" smtClean="0"/>
              <a:t>&gt;</a:t>
            </a:r>
          </a:p>
          <a:p>
            <a:r>
              <a:rPr lang="en-US" sz="1200" dirty="0" smtClean="0"/>
              <a:t>#include &lt;</a:t>
            </a:r>
            <a:r>
              <a:rPr lang="en-US" sz="1200" dirty="0" err="1" smtClean="0"/>
              <a:t>Wire.h</a:t>
            </a:r>
            <a:r>
              <a:rPr lang="en-US" sz="1200" dirty="0" smtClean="0"/>
              <a:t>&gt;</a:t>
            </a:r>
          </a:p>
          <a:p>
            <a:endParaRPr lang="en-US" sz="1200" dirty="0" smtClean="0"/>
          </a:p>
          <a:p>
            <a:r>
              <a:rPr lang="en-US" sz="1200" dirty="0" smtClean="0"/>
              <a:t>const </a:t>
            </a:r>
            <a:r>
              <a:rPr lang="en-US" sz="1200" dirty="0" err="1" smtClean="0"/>
              <a:t>int</a:t>
            </a:r>
            <a:r>
              <a:rPr lang="en-US" sz="1200" dirty="0" smtClean="0"/>
              <a:t> ALARM_DISTANCE_CM = 15;</a:t>
            </a:r>
          </a:p>
          <a:p>
            <a:endParaRPr lang="en-US" sz="1200" dirty="0" smtClean="0"/>
          </a:p>
          <a:p>
            <a:r>
              <a:rPr lang="en-US" sz="1200" dirty="0" err="1" smtClean="0"/>
              <a:t>MeUltrasonicSensor</a:t>
            </a:r>
            <a:r>
              <a:rPr lang="en-US" sz="1200" dirty="0" smtClean="0"/>
              <a:t> </a:t>
            </a:r>
            <a:r>
              <a:rPr lang="en-US" sz="1200" dirty="0" err="1" smtClean="0"/>
              <a:t>ultraSensor</a:t>
            </a:r>
            <a:r>
              <a:rPr lang="en-US" sz="1200" dirty="0" smtClean="0"/>
              <a:t>(PORT_7);</a:t>
            </a:r>
          </a:p>
          <a:p>
            <a:r>
              <a:rPr lang="en-US" sz="1200" dirty="0" smtClean="0"/>
              <a:t>void setup() {}</a:t>
            </a:r>
          </a:p>
          <a:p>
            <a:endParaRPr lang="en-US" sz="1200" dirty="0" smtClean="0"/>
          </a:p>
          <a:p>
            <a:r>
              <a:rPr lang="en-US" sz="1200" dirty="0" smtClean="0"/>
              <a:t>void loop()</a:t>
            </a:r>
          </a:p>
          <a:p>
            <a:r>
              <a:rPr lang="en-US" sz="1200" dirty="0" smtClean="0"/>
              <a:t>{</a:t>
            </a:r>
          </a:p>
          <a:p>
            <a:r>
              <a:rPr lang="en-US" sz="1200" dirty="0" smtClean="0"/>
              <a:t>    if(</a:t>
            </a:r>
            <a:r>
              <a:rPr lang="en-US" sz="1200" dirty="0" err="1" smtClean="0"/>
              <a:t>ultraSensor.distanceCm</a:t>
            </a:r>
            <a:r>
              <a:rPr lang="en-US" sz="1200" dirty="0" smtClean="0"/>
              <a:t>() &lt; ALARM_DISTANCE_CM)</a:t>
            </a:r>
          </a:p>
          <a:p>
            <a:r>
              <a:rPr lang="en-US" sz="1200" dirty="0" smtClean="0"/>
              <a:t>    {</a:t>
            </a:r>
          </a:p>
          <a:p>
            <a:r>
              <a:rPr lang="en-US" sz="1200" dirty="0" smtClean="0"/>
              <a:t>        </a:t>
            </a:r>
            <a:r>
              <a:rPr lang="en-US" sz="1200" dirty="0" err="1" smtClean="0"/>
              <a:t>buzzerOn</a:t>
            </a:r>
            <a:r>
              <a:rPr lang="en-US" sz="1200" dirty="0" smtClean="0"/>
              <a:t>();</a:t>
            </a:r>
          </a:p>
          <a:p>
            <a:r>
              <a:rPr lang="en-US" sz="1200" dirty="0" smtClean="0"/>
              <a:t>    }</a:t>
            </a:r>
          </a:p>
          <a:p>
            <a:r>
              <a:rPr lang="en-US" sz="1200" dirty="0" smtClean="0"/>
              <a:t>    else</a:t>
            </a:r>
          </a:p>
          <a:p>
            <a:r>
              <a:rPr lang="en-US" sz="1200" dirty="0" smtClean="0"/>
              <a:t>    {</a:t>
            </a:r>
          </a:p>
          <a:p>
            <a:r>
              <a:rPr lang="en-US" sz="1200" dirty="0" smtClean="0"/>
              <a:t>        </a:t>
            </a:r>
            <a:r>
              <a:rPr lang="en-US" sz="1200" dirty="0" err="1" smtClean="0"/>
              <a:t>buzzerOff</a:t>
            </a:r>
            <a:r>
              <a:rPr lang="en-US" sz="1200" dirty="0" smtClean="0"/>
              <a:t>();</a:t>
            </a:r>
          </a:p>
          <a:p>
            <a:r>
              <a:rPr lang="en-US" sz="1200" dirty="0" smtClean="0"/>
              <a:t>    }</a:t>
            </a:r>
          </a:p>
          <a:p>
            <a:r>
              <a:rPr lang="en-US" sz="1200" dirty="0" smtClean="0"/>
              <a:t>}</a:t>
            </a:r>
            <a:endParaRPr lang="en-US" sz="1200" dirty="0"/>
          </a:p>
        </p:txBody>
      </p:sp>
      <p:sp>
        <p:nvSpPr>
          <p:cNvPr id="10" name="TextBox 9"/>
          <p:cNvSpPr txBox="1"/>
          <p:nvPr/>
        </p:nvSpPr>
        <p:spPr>
          <a:xfrm>
            <a:off x="488380" y="1484730"/>
            <a:ext cx="4752660" cy="3693319"/>
          </a:xfrm>
          <a:prstGeom prst="rect">
            <a:avLst/>
          </a:prstGeom>
          <a:noFill/>
        </p:spPr>
        <p:txBody>
          <a:bodyPr wrap="square" rtlCol="0">
            <a:spAutoFit/>
          </a:bodyPr>
          <a:lstStyle/>
          <a:p>
            <a:pPr>
              <a:lnSpc>
                <a:spcPct val="90000"/>
              </a:lnSpc>
              <a:buFontTx/>
              <a:buChar char="-"/>
            </a:pPr>
            <a:r>
              <a:rPr lang="pl-PL" sz="2000" dirty="0" smtClean="0"/>
              <a:t> </a:t>
            </a:r>
            <a:r>
              <a:rPr lang="pl-PL" sz="2000" dirty="0" err="1" smtClean="0"/>
              <a:t>distanceCm</a:t>
            </a:r>
            <a:r>
              <a:rPr lang="pl-PL" sz="2000" dirty="0" smtClean="0"/>
              <a:t>() – podaje </a:t>
            </a:r>
            <a:r>
              <a:rPr lang="pl-PL" sz="2000" dirty="0" smtClean="0"/>
              <a:t>odległość </a:t>
            </a:r>
            <a:r>
              <a:rPr lang="pl-PL" sz="2000" dirty="0" smtClean="0"/>
              <a:t>sensora od celu</a:t>
            </a:r>
          </a:p>
          <a:p>
            <a:pPr>
              <a:lnSpc>
                <a:spcPct val="90000"/>
              </a:lnSpc>
              <a:buFontTx/>
              <a:buChar char="-"/>
            </a:pPr>
            <a:endParaRPr lang="pl-PL" sz="2000" dirty="0" smtClean="0"/>
          </a:p>
          <a:p>
            <a:pPr>
              <a:lnSpc>
                <a:spcPct val="90000"/>
              </a:lnSpc>
              <a:buFontTx/>
              <a:buChar char="-"/>
            </a:pPr>
            <a:r>
              <a:rPr lang="pl-PL" sz="2000" dirty="0" smtClean="0"/>
              <a:t> działanie odbywa się poprzez podanie stanu wysokiego do czujnika powodującego wysłanie dźwięku o zadanej częstotliwości. Następnie powrócenie do stanu niskiego powracając do poprzedniej częstotliwości i nasłuchując, aż dźwięk z zadaną częstotliwością powróci do sensora. Czas po jakim wróci sygnał oznacz odległość.</a:t>
            </a:r>
            <a:endParaRPr lang="en-US" sz="2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82274"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en-GB" dirty="0" smtClean="0"/>
              <a:t>Code::Blocks – </a:t>
            </a:r>
            <a:r>
              <a:rPr lang="pl-PL" dirty="0" smtClean="0"/>
              <a:t>czujnik koloru</a:t>
            </a:r>
            <a:endParaRPr lang="en-GB" dirty="0"/>
          </a:p>
        </p:txBody>
      </p:sp>
      <p:sp>
        <p:nvSpPr>
          <p:cNvPr id="7" name="Date Placeholder 6"/>
          <p:cNvSpPr>
            <a:spLocks noGrp="1"/>
          </p:cNvSpPr>
          <p:nvPr>
            <p:ph type="dt" sz="half" idx="10"/>
          </p:nvPr>
        </p:nvSpPr>
        <p:spPr/>
        <p:txBody>
          <a:bodyPr/>
          <a:lstStyle/>
          <a:p>
            <a:r>
              <a:rPr lang="de-DE" smtClean="0"/>
              <a:t>Copyright © Capgemini 2013. All Rights Reserved</a:t>
            </a:r>
            <a:endParaRPr lang="en-GB" dirty="0"/>
          </a:p>
        </p:txBody>
      </p:sp>
      <p:sp>
        <p:nvSpPr>
          <p:cNvPr id="8" name="Slide Number Placeholder 7"/>
          <p:cNvSpPr>
            <a:spLocks noGrp="1"/>
          </p:cNvSpPr>
          <p:nvPr>
            <p:ph type="sldNum" sz="quarter" idx="11"/>
          </p:nvPr>
        </p:nvSpPr>
        <p:spPr/>
        <p:txBody>
          <a:bodyPr/>
          <a:lstStyle/>
          <a:p>
            <a:fld id="{880BADDE-CEDF-4108-ADCD-25C7E5D681A5}" type="slidenum">
              <a:rPr lang="en-GB" smtClean="0"/>
              <a:pPr/>
              <a:t>6</a:t>
            </a:fld>
            <a:endParaRPr lang="en-GB"/>
          </a:p>
        </p:txBody>
      </p:sp>
      <p:sp>
        <p:nvSpPr>
          <p:cNvPr id="9" name="Footer Placeholder 8"/>
          <p:cNvSpPr>
            <a:spLocks noGrp="1"/>
          </p:cNvSpPr>
          <p:nvPr>
            <p:ph type="ftr" sz="quarter" idx="12"/>
          </p:nvPr>
        </p:nvSpPr>
        <p:spPr/>
        <p:txBody>
          <a:bodyPr/>
          <a:lstStyle/>
          <a:p>
            <a:r>
              <a:rPr lang="en-GB" smtClean="0"/>
              <a:t>A_04_codeblocks.pptx</a:t>
            </a:r>
            <a:endParaRPr lang="en-GB" dirty="0"/>
          </a:p>
        </p:txBody>
      </p:sp>
      <p:sp>
        <p:nvSpPr>
          <p:cNvPr id="13" name="Content Placeholder 12"/>
          <p:cNvSpPr>
            <a:spLocks noGrp="1"/>
          </p:cNvSpPr>
          <p:nvPr>
            <p:ph sz="quarter" idx="13"/>
          </p:nvPr>
        </p:nvSpPr>
        <p:spPr>
          <a:xfrm>
            <a:off x="488380" y="1501977"/>
            <a:ext cx="9144570" cy="4636539"/>
          </a:xfrm>
          <a:solidFill>
            <a:schemeClr val="bg1">
              <a:lumMod val="95000"/>
            </a:schemeClr>
          </a:solidFill>
        </p:spPr>
        <p:txBody>
          <a:bodyPr>
            <a:normAutofit/>
          </a:bodyPr>
          <a:lstStyle/>
          <a:p>
            <a:r>
              <a:rPr lang="en-US" sz="1200" dirty="0" smtClean="0"/>
              <a:t>#include &lt;</a:t>
            </a:r>
            <a:r>
              <a:rPr lang="en-US" sz="1200" dirty="0" err="1" smtClean="0"/>
              <a:t>Makeblock.h</a:t>
            </a:r>
            <a:r>
              <a:rPr lang="en-US" sz="1200" dirty="0" smtClean="0"/>
              <a:t>&gt;</a:t>
            </a:r>
          </a:p>
          <a:p>
            <a:r>
              <a:rPr lang="en-US" sz="1200" dirty="0" smtClean="0"/>
              <a:t>#include &lt;</a:t>
            </a:r>
            <a:r>
              <a:rPr lang="en-US" sz="1200" dirty="0" err="1" smtClean="0"/>
              <a:t>SoftwareSerial.h</a:t>
            </a:r>
            <a:r>
              <a:rPr lang="en-US" sz="1200" dirty="0" smtClean="0"/>
              <a:t>&gt;</a:t>
            </a:r>
          </a:p>
          <a:p>
            <a:r>
              <a:rPr lang="en-US" sz="1200" dirty="0" smtClean="0"/>
              <a:t>#include &lt;</a:t>
            </a:r>
            <a:r>
              <a:rPr lang="en-US" sz="1200" dirty="0" err="1" smtClean="0"/>
              <a:t>Wire.h</a:t>
            </a:r>
            <a:r>
              <a:rPr lang="en-US" sz="1200" dirty="0" smtClean="0"/>
              <a:t>&gt;</a:t>
            </a:r>
          </a:p>
          <a:p>
            <a:endParaRPr lang="en-US" sz="1200" dirty="0" smtClean="0"/>
          </a:p>
          <a:p>
            <a:r>
              <a:rPr lang="en-US" sz="1200" dirty="0" err="1" smtClean="0"/>
              <a:t>MeLineFollower</a:t>
            </a:r>
            <a:r>
              <a:rPr lang="en-US" sz="1200" dirty="0" smtClean="0"/>
              <a:t> </a:t>
            </a:r>
            <a:r>
              <a:rPr lang="en-US" sz="1200" dirty="0" err="1" smtClean="0"/>
              <a:t>lineFinder</a:t>
            </a:r>
            <a:r>
              <a:rPr lang="en-US" sz="1200" dirty="0" smtClean="0"/>
              <a:t>(PORT_3);</a:t>
            </a:r>
          </a:p>
          <a:p>
            <a:r>
              <a:rPr lang="en-US" sz="1200" dirty="0" smtClean="0"/>
              <a:t>void setup() {}</a:t>
            </a:r>
          </a:p>
          <a:p>
            <a:endParaRPr lang="en-US" sz="1200" dirty="0" smtClean="0"/>
          </a:p>
          <a:p>
            <a:r>
              <a:rPr lang="en-US" sz="1200" dirty="0" smtClean="0"/>
              <a:t>void loop()</a:t>
            </a:r>
          </a:p>
          <a:p>
            <a:r>
              <a:rPr lang="en-US" sz="1200" dirty="0" smtClean="0"/>
              <a:t>{</a:t>
            </a:r>
          </a:p>
          <a:p>
            <a:r>
              <a:rPr lang="en-US" sz="1200" dirty="0" smtClean="0"/>
              <a:t>    </a:t>
            </a:r>
            <a:r>
              <a:rPr lang="en-US" sz="1200" dirty="0" err="1" smtClean="0"/>
              <a:t>int</a:t>
            </a:r>
            <a:r>
              <a:rPr lang="en-US" sz="1200" dirty="0" smtClean="0"/>
              <a:t> </a:t>
            </a:r>
            <a:r>
              <a:rPr lang="en-US" sz="1200" dirty="0" err="1" smtClean="0"/>
              <a:t>sensorState</a:t>
            </a:r>
            <a:r>
              <a:rPr lang="en-US" sz="1200" dirty="0" smtClean="0"/>
              <a:t> = </a:t>
            </a:r>
            <a:r>
              <a:rPr lang="en-US" sz="1200" dirty="0" err="1" smtClean="0"/>
              <a:t>lineFinder.readSensors</a:t>
            </a:r>
            <a:r>
              <a:rPr lang="en-US" sz="1200" dirty="0" smtClean="0"/>
              <a:t>();</a:t>
            </a:r>
          </a:p>
          <a:p>
            <a:r>
              <a:rPr lang="en-US" sz="1200" dirty="0" smtClean="0"/>
              <a:t>    switch(</a:t>
            </a:r>
            <a:r>
              <a:rPr lang="en-US" sz="1200" dirty="0" err="1" smtClean="0"/>
              <a:t>sensorState</a:t>
            </a:r>
            <a:r>
              <a:rPr lang="en-US" sz="1200" dirty="0" smtClean="0"/>
              <a:t>)</a:t>
            </a:r>
          </a:p>
          <a:p>
            <a:r>
              <a:rPr lang="en-US" sz="1200" dirty="0" smtClean="0"/>
              <a:t>    {</a:t>
            </a:r>
          </a:p>
          <a:p>
            <a:r>
              <a:rPr lang="en-US" sz="1200" dirty="0" smtClean="0"/>
              <a:t>        case S1_IN_S2_IN: </a:t>
            </a:r>
            <a:r>
              <a:rPr lang="en-US" sz="1200" dirty="0" err="1" smtClean="0"/>
              <a:t>buzzerOn</a:t>
            </a:r>
            <a:r>
              <a:rPr lang="en-US" sz="1200" dirty="0" smtClean="0"/>
              <a:t>(); break;</a:t>
            </a:r>
          </a:p>
          <a:p>
            <a:r>
              <a:rPr lang="en-US" sz="1200" dirty="0" smtClean="0"/>
              <a:t>        case S1_OUT_S2_OUT: </a:t>
            </a:r>
            <a:r>
              <a:rPr lang="en-US" sz="1200" dirty="0" err="1" smtClean="0"/>
              <a:t>buzzerOff</a:t>
            </a:r>
            <a:r>
              <a:rPr lang="en-US" sz="1200" dirty="0" smtClean="0"/>
              <a:t>(); break;</a:t>
            </a:r>
          </a:p>
          <a:p>
            <a:r>
              <a:rPr lang="en-US" sz="1200" dirty="0" smtClean="0"/>
              <a:t>        </a:t>
            </a:r>
            <a:r>
              <a:rPr lang="en-US" sz="1200" dirty="0" err="1" smtClean="0"/>
              <a:t>default:break</a:t>
            </a:r>
            <a:r>
              <a:rPr lang="en-US" sz="1200" dirty="0" smtClean="0"/>
              <a:t>;</a:t>
            </a:r>
          </a:p>
          <a:p>
            <a:r>
              <a:rPr lang="en-US" sz="1200" dirty="0" smtClean="0"/>
              <a:t>    }</a:t>
            </a:r>
          </a:p>
          <a:p>
            <a:r>
              <a:rPr lang="en-US" sz="1200" dirty="0" smtClean="0"/>
              <a:t>    delay(200);</a:t>
            </a:r>
          </a:p>
          <a:p>
            <a:r>
              <a:rPr lang="en-US" sz="1200" dirty="0" smtClean="0"/>
              <a:t>}</a:t>
            </a:r>
            <a:endParaRPr lang="en-US"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40290" name="think-cell Slide" r:id="rId4" imgW="360" imgH="360" progId="">
              <p:embed/>
            </p:oleObj>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4"/>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cfR.51JXkUuTGwZtl.Ssv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ENDXfA1dNkiPAl98aylUP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VDT0JJmjVk6lxcVGuUitv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vREzSUhKtEKAwkL9pYuIe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uqR1X3BrwU.VSG31sSn7O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BF7E4_bT50q5umNJBv1k_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heme/theme1.xml><?xml version="1.0" encoding="utf-8"?>
<a:theme xmlns:a="http://schemas.openxmlformats.org/drawingml/2006/main" name="Blan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bg2"/>
          </a:solidFill>
        </a:ln>
      </a:spPr>
      <a:bodyPr rtlCol="0" anchor="t" anchorCtr="0"/>
      <a:lstStyle>
        <a:defPPr marL="0" defTabSz="714375" fontAlgn="base">
          <a:lnSpc>
            <a:spcPct val="90000"/>
          </a:lnSpc>
          <a:buClr>
            <a:schemeClr val="tx2"/>
          </a:buClr>
          <a:defRPr sz="1400" dirty="0" smtClean="0">
            <a:solidFill>
              <a:schemeClr val="tx1"/>
            </a:solidFill>
            <a:latin typeface="Arial"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prstDash val="solid"/>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1400" dirty="0" smtClean="0"/>
        </a:defPPr>
      </a:lstStyle>
    </a:txDef>
  </a:objectDefaults>
  <a:extraClrSchemeLst/>
</a:theme>
</file>

<file path=ppt/theme/theme2.xml><?xml version="1.0" encoding="utf-8"?>
<a:theme xmlns:a="http://schemas.openxmlformats.org/drawingml/2006/main" name="Closing slides">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ysClr val="window" lastClr="FFFFFF"/>
        </a:solidFill>
        <a:ln w="9525" cap="flat" cmpd="sng" algn="ctr">
          <a:solidFill>
            <a:srgbClr val="998C85"/>
          </a:solidFill>
          <a:prstDash val="solid"/>
        </a:ln>
        <a:effectLst/>
      </a:spPr>
      <a:bodyPr rtlCol="0" anchor="t" anchorCtr="0"/>
      <a:lstStyle>
        <a:defPPr marL="0" marR="0" indent="0" algn="ctr" defTabSz="714375" eaLnBrk="1" fontAlgn="base" latinLnBrk="0" hangingPunct="1">
          <a:lnSpc>
            <a:spcPct val="90000"/>
          </a:lnSpc>
          <a:spcBef>
            <a:spcPts val="0"/>
          </a:spcBef>
          <a:spcAft>
            <a:spcPts val="0"/>
          </a:spcAft>
          <a:buClr>
            <a:srgbClr val="AC2B37"/>
          </a:buClr>
          <a:buSzTx/>
          <a:buFontTx/>
          <a:buNone/>
          <a:tabLst/>
          <a:defRPr kumimoji="0" sz="1400" b="0" i="0" u="none" strike="noStrike" kern="0" cap="none" spc="0" normalizeH="0" baseline="0" noProof="0" dirty="0" smtClean="0">
            <a:ln>
              <a:noFill/>
            </a:ln>
            <a:solidFill>
              <a:srgbClr val="000000"/>
            </a:solidFill>
            <a:effectLst/>
            <a:uLnTx/>
            <a:uFillTx/>
            <a:latin typeface="Arial" charset="0"/>
            <a:ea typeface="+mn-ea"/>
            <a:cs typeface="+mn-cs"/>
          </a:defRPr>
        </a:defPPr>
      </a:lstStyle>
    </a:spDef>
  </a:objectDefaults>
  <a:extraClrSchemeLst/>
</a:theme>
</file>

<file path=ppt/theme/theme3.xml><?xml version="1.0" encoding="utf-8"?>
<a:theme xmlns:a="http://schemas.openxmlformats.org/drawingml/2006/main" name="Section brea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483</Words>
  <Application>Microsoft Office PowerPoint</Application>
  <PresentationFormat>A4 Paper (210x297 mm)</PresentationFormat>
  <Paragraphs>121</Paragraphs>
  <Slides>7</Slides>
  <Notes>7</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7</vt:i4>
      </vt:variant>
    </vt:vector>
  </HeadingPairs>
  <TitlesOfParts>
    <vt:vector size="11" baseType="lpstr">
      <vt:lpstr>Blank</vt:lpstr>
      <vt:lpstr>Closing slides</vt:lpstr>
      <vt:lpstr>Section break</vt:lpstr>
      <vt:lpstr>think-cell Slide</vt:lpstr>
      <vt:lpstr>Code::Blocks </vt:lpstr>
      <vt:lpstr>Code::Blocks – wgranie programu</vt:lpstr>
      <vt:lpstr>Code::Blocks - buzzer</vt:lpstr>
      <vt:lpstr>Code::Blocks – podczerwień</vt:lpstr>
      <vt:lpstr>Code::Blocks – czujnik zbliżeniowy (ultradźwiękowy)</vt:lpstr>
      <vt:lpstr>Code::Blocks – czujnik koloru</vt:lpstr>
      <vt:lpstr>Slide 7</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Jacek Cząstkiewicz</dc:creator>
  <cp:lastModifiedBy>Lukasz Gadomski</cp:lastModifiedBy>
  <cp:revision>58</cp:revision>
  <dcterms:created xsi:type="dcterms:W3CDTF">2015-02-22T11:40:52Z</dcterms:created>
  <dcterms:modified xsi:type="dcterms:W3CDTF">2015-06-18T22:23:49Z</dcterms:modified>
</cp:coreProperties>
</file>