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4"/>
  </p:notesMasterIdLst>
  <p:handoutMasterIdLst>
    <p:handoutMasterId r:id="rId15"/>
  </p:handoutMasterIdLst>
  <p:sldIdLst>
    <p:sldId id="311" r:id="rId4"/>
    <p:sldId id="349" r:id="rId5"/>
    <p:sldId id="350" r:id="rId6"/>
    <p:sldId id="351" r:id="rId7"/>
    <p:sldId id="352" r:id="rId8"/>
    <p:sldId id="353" r:id="rId9"/>
    <p:sldId id="347" r:id="rId10"/>
    <p:sldId id="354" r:id="rId11"/>
    <p:sldId id="355" r:id="rId12"/>
    <p:sldId id="329" r:id="rId13"/>
  </p:sldIdLst>
  <p:sldSz cx="9906000" cy="6858000" type="A4"/>
  <p:notesSz cx="6896100" cy="10033000"/>
  <p:custDataLst>
    <p:tags r:id="rId1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Mindstorms_12Plus.pptx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Lego </a:t>
            </a:r>
            <a:r>
              <a:rPr lang="en-US" sz="4400" dirty="0" err="1" smtClean="0">
                <a:effectLst/>
                <a:latin typeface="Comic Sans MS"/>
              </a:rPr>
              <a:t>Mindstorm</a:t>
            </a:r>
            <a:r>
              <a:rPr lang="pl-PL" sz="4400" dirty="0" smtClean="0">
                <a:effectLst/>
                <a:latin typeface="Comic Sans MS"/>
              </a:rPr>
              <a:t>s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7370" y="4149100"/>
            <a:ext cx="1838325" cy="1828800"/>
          </a:xfrm>
          <a:prstGeom prst="rect">
            <a:avLst/>
          </a:prstGeom>
          <a:noFill/>
        </p:spPr>
      </p:pic>
      <p:pic>
        <p:nvPicPr>
          <p:cNvPr id="7" name="Picture 8" descr="Warsztat 12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17370" y="4149100"/>
            <a:ext cx="1838325" cy="1838325"/>
          </a:xfrm>
          <a:prstGeom prst="rect">
            <a:avLst/>
          </a:prstGeom>
          <a:noFill/>
        </p:spPr>
      </p:pic>
      <p:pic>
        <p:nvPicPr>
          <p:cNvPr id="75780" name="Picture 4" descr="http://www.erichuang.com/uploads/1/4/8/2/14828090/172456_orig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4410" y="188550"/>
            <a:ext cx="2067427" cy="17282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Lego </a:t>
            </a:r>
            <a:r>
              <a:rPr lang="pl-PL" dirty="0" err="1" smtClean="0"/>
              <a:t>Mindstorms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LEGO MINDSTORMS</a:t>
            </a:r>
            <a:r>
              <a:rPr lang="de-DE" sz="2400" dirty="0" smtClean="0"/>
              <a:t> – </a:t>
            </a:r>
            <a:r>
              <a:rPr lang="de-DE" sz="2400" dirty="0" err="1" smtClean="0"/>
              <a:t>to</a:t>
            </a:r>
            <a:r>
              <a:rPr lang="de-DE" sz="2400" dirty="0" smtClean="0"/>
              <a:t>:</a:t>
            </a:r>
            <a:endParaRPr lang="pl-PL" sz="2400" dirty="0" smtClean="0"/>
          </a:p>
          <a:p>
            <a:endParaRPr lang="de-DE" sz="2400" dirty="0" smtClean="0"/>
          </a:p>
          <a:p>
            <a:r>
              <a:rPr lang="pl-PL" sz="2400" dirty="0" smtClean="0"/>
              <a:t>- zwykłe klocki lego</a:t>
            </a:r>
          </a:p>
          <a:p>
            <a:r>
              <a:rPr lang="pl-PL" sz="2400" dirty="0" smtClean="0"/>
              <a:t>- czujniki</a:t>
            </a:r>
          </a:p>
          <a:p>
            <a:r>
              <a:rPr lang="pl-PL" sz="2400" dirty="0" smtClean="0"/>
              <a:t>- silniczki</a:t>
            </a:r>
          </a:p>
          <a:p>
            <a:r>
              <a:rPr lang="pl-PL" sz="2400" dirty="0" smtClean="0"/>
              <a:t>- prosty komputer</a:t>
            </a:r>
          </a:p>
          <a:p>
            <a:r>
              <a:rPr lang="pl-PL" sz="2400" dirty="0" smtClean="0"/>
              <a:t>- </a:t>
            </a:r>
            <a:r>
              <a:rPr lang="de-DE" sz="2400" dirty="0" smtClean="0"/>
              <a:t>p</a:t>
            </a:r>
            <a:r>
              <a:rPr lang="pl-PL" sz="2400" dirty="0" err="1" smtClean="0"/>
              <a:t>rogram</a:t>
            </a:r>
            <a:r>
              <a:rPr lang="de-DE" sz="2400" dirty="0" smtClean="0"/>
              <a:t> </a:t>
            </a:r>
            <a:r>
              <a:rPr lang="de-DE" sz="2400" dirty="0" err="1" smtClean="0"/>
              <a:t>steruj</a:t>
            </a:r>
            <a:r>
              <a:rPr lang="pl-PL" sz="2400" dirty="0" smtClean="0"/>
              <a:t>ą</a:t>
            </a:r>
            <a:r>
              <a:rPr lang="de-DE" sz="2400" dirty="0" err="1" smtClean="0"/>
              <a:t>cy</a:t>
            </a:r>
            <a:r>
              <a:rPr lang="de-DE" sz="2400" dirty="0" smtClean="0"/>
              <a:t> </a:t>
            </a:r>
            <a:r>
              <a:rPr lang="de-DE" sz="2400" dirty="0" err="1" smtClean="0"/>
              <a:t>robotem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pomysłowość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dobra zabawa</a:t>
            </a:r>
            <a:r>
              <a:rPr lang="de-DE" sz="2400" dirty="0" smtClean="0"/>
              <a:t>!</a:t>
            </a:r>
            <a:r>
              <a:rPr lang="pl-PL" sz="2400" dirty="0" smtClean="0"/>
              <a:t> </a:t>
            </a:r>
            <a:r>
              <a:rPr lang="de-DE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pic>
        <p:nvPicPr>
          <p:cNvPr id="181250" name="Picture 2" descr="http://static.electronicsweekly.com/gadget-master/wp-content/uploads/sites/4/2014/05/EV3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5266" y="2204830"/>
            <a:ext cx="5280734" cy="3960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Dostępne 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144610" y="1501977"/>
            <a:ext cx="748834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EV3</a:t>
            </a:r>
            <a:r>
              <a:rPr lang="pl-PL" sz="1600" dirty="0" smtClean="0"/>
              <a:t> – </a:t>
            </a:r>
            <a:r>
              <a:rPr lang="de-DE" sz="1600" dirty="0" smtClean="0"/>
              <a:t>p</a:t>
            </a:r>
            <a:r>
              <a:rPr lang="pl-PL" sz="1600" dirty="0" err="1" smtClean="0"/>
              <a:t>rosty</a:t>
            </a:r>
            <a:r>
              <a:rPr lang="pl-PL" sz="1600" dirty="0" smtClean="0"/>
              <a:t> komputer (</a:t>
            </a:r>
            <a:r>
              <a:rPr lang="pl-PL" sz="1600" i="1" dirty="0" smtClean="0"/>
              <a:t>mózg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robota</a:t>
            </a:r>
            <a:r>
              <a:rPr lang="pl-PL" sz="1600" dirty="0" smtClean="0"/>
              <a:t>) 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odczytuje dane z czujników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nakazuje silnikom odpowie</a:t>
            </a:r>
            <a:r>
              <a:rPr lang="de-DE" sz="1600" dirty="0" smtClean="0"/>
              <a:t>d</a:t>
            </a:r>
            <a:r>
              <a:rPr lang="pl-PL" sz="1600" dirty="0" smtClean="0"/>
              <a:t>ni ruch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odtwarza</a:t>
            </a:r>
            <a:r>
              <a:rPr lang="de-DE" sz="1600" dirty="0" smtClean="0"/>
              <a:t> </a:t>
            </a:r>
            <a:r>
              <a:rPr lang="de-DE" sz="1600" dirty="0" err="1" smtClean="0"/>
              <a:t>dźwięki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wyświetla</a:t>
            </a:r>
            <a:r>
              <a:rPr lang="de-DE" sz="1600" dirty="0" smtClean="0"/>
              <a:t> </a:t>
            </a:r>
            <a:r>
              <a:rPr lang="de-DE" sz="1600" dirty="0" err="1" smtClean="0"/>
              <a:t>napisy</a:t>
            </a:r>
            <a:r>
              <a:rPr lang="de-DE" sz="1600" dirty="0" smtClean="0"/>
              <a:t> na </a:t>
            </a:r>
            <a:r>
              <a:rPr lang="de-DE" sz="1600" dirty="0" err="1" smtClean="0"/>
              <a:t>ekranie</a:t>
            </a:r>
            <a:endParaRPr lang="de-DE" sz="1600" dirty="0" smtClean="0"/>
          </a:p>
          <a:p>
            <a:pPr algn="ctr"/>
            <a:r>
              <a:rPr lang="pl-PL" sz="1600" dirty="0" smtClean="0"/>
              <a:t>wszystko to poprzez odtwarzany program komputerowy</a:t>
            </a:r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endParaRPr lang="de-DE" sz="1600" b="1" dirty="0" smtClean="0"/>
          </a:p>
          <a:p>
            <a:pPr algn="ctr"/>
            <a:r>
              <a:rPr lang="pl-PL" sz="1600" b="1" dirty="0" smtClean="0"/>
              <a:t>Czu</a:t>
            </a:r>
            <a:r>
              <a:rPr lang="de-DE" sz="1600" b="1" dirty="0" smtClean="0"/>
              <a:t>j</a:t>
            </a:r>
            <a:r>
              <a:rPr lang="pl-PL" sz="1600" b="1" dirty="0" err="1" smtClean="0"/>
              <a:t>nik</a:t>
            </a:r>
            <a:r>
              <a:rPr lang="pl-PL" sz="1600" b="1" dirty="0" smtClean="0"/>
              <a:t> dotyku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pl-PL" sz="1600" dirty="0" smtClean="0"/>
              <a:t>odczytuje i wysyła do komputera</a:t>
            </a:r>
            <a:r>
              <a:rPr lang="de-DE" sz="1600" dirty="0" smtClean="0"/>
              <a:t> (EV3)</a:t>
            </a:r>
            <a:r>
              <a:rPr lang="pl-PL" sz="1600" dirty="0" smtClean="0"/>
              <a:t> informacje czy </a:t>
            </a:r>
            <a:r>
              <a:rPr lang="de-DE" sz="1600" dirty="0" smtClean="0"/>
              <a:t>w </a:t>
            </a:r>
            <a:r>
              <a:rPr lang="de-DE" sz="1600" dirty="0" err="1" smtClean="0"/>
              <a:t>danej</a:t>
            </a:r>
            <a:r>
              <a:rPr lang="de-DE" sz="1600" dirty="0" smtClean="0"/>
              <a:t> </a:t>
            </a:r>
            <a:r>
              <a:rPr lang="de-DE" sz="1600" dirty="0" err="1" smtClean="0"/>
              <a:t>chwili</a:t>
            </a:r>
            <a:r>
              <a:rPr lang="pl-PL" sz="1600" dirty="0" smtClean="0"/>
              <a:t> </a:t>
            </a:r>
            <a:r>
              <a:rPr lang="de-DE" sz="1600" dirty="0" smtClean="0"/>
              <a:t>cos </a:t>
            </a:r>
            <a:r>
              <a:rPr lang="de-DE" sz="1600" dirty="0" err="1" smtClean="0"/>
              <a:t>go</a:t>
            </a:r>
            <a:r>
              <a:rPr lang="de-DE" sz="1600" dirty="0" smtClean="0"/>
              <a:t> </a:t>
            </a:r>
            <a:r>
              <a:rPr lang="de-DE" sz="1600" dirty="0" err="1" smtClean="0"/>
              <a:t>dotyka</a:t>
            </a:r>
            <a:r>
              <a:rPr lang="pl-PL" sz="1600" dirty="0" smtClean="0"/>
              <a:t>, czy </a:t>
            </a:r>
            <a:r>
              <a:rPr lang="de-DE" sz="1600" dirty="0" err="1" smtClean="0"/>
              <a:t>tez</a:t>
            </a:r>
            <a:r>
              <a:rPr lang="de-DE" sz="1600" dirty="0" smtClean="0"/>
              <a:t> </a:t>
            </a:r>
            <a:r>
              <a:rPr lang="pl-PL" sz="1600" dirty="0" smtClean="0"/>
              <a:t>nie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r>
              <a:rPr lang="pl-PL" sz="1600" b="1" dirty="0" smtClean="0"/>
              <a:t>Czujnik ultradźwiękowy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err="1" smtClean="0"/>
              <a:t>wykrywa</a:t>
            </a:r>
            <a:r>
              <a:rPr lang="pl-PL" sz="1600" dirty="0" smtClean="0"/>
              <a:t> obiekty znajdujące się przed nim i </a:t>
            </a:r>
            <a:r>
              <a:rPr lang="de-DE" sz="1600" dirty="0" err="1" smtClean="0"/>
              <a:t>przekazuje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komputerowi</a:t>
            </a:r>
            <a:r>
              <a:rPr lang="de-DE" sz="1600" dirty="0" smtClean="0"/>
              <a:t> </a:t>
            </a:r>
            <a:r>
              <a:rPr lang="de-DE" sz="1600" dirty="0" err="1" smtClean="0"/>
              <a:t>informacje</a:t>
            </a:r>
            <a:r>
              <a:rPr lang="de-DE" sz="1600" dirty="0" smtClean="0"/>
              <a:t> o </a:t>
            </a:r>
            <a:r>
              <a:rPr lang="pl-PL" sz="1600" dirty="0" err="1" smtClean="0"/>
              <a:t>odległoś</a:t>
            </a:r>
            <a:r>
              <a:rPr lang="de-DE" sz="1600" dirty="0" err="1" smtClean="0"/>
              <a:t>ci</a:t>
            </a:r>
            <a:r>
              <a:rPr lang="de-DE" sz="1600" dirty="0" smtClean="0"/>
              <a:t> do </a:t>
            </a:r>
            <a:r>
              <a:rPr lang="de-DE" sz="1600" dirty="0" err="1" smtClean="0"/>
              <a:t>wykrytego</a:t>
            </a:r>
            <a:r>
              <a:rPr lang="de-DE" sz="1600" dirty="0" smtClean="0"/>
              <a:t> </a:t>
            </a:r>
            <a:r>
              <a:rPr lang="de-DE" sz="1600" dirty="0" err="1" smtClean="0"/>
              <a:t>obiektu</a:t>
            </a:r>
            <a:endParaRPr lang="pl-PL" sz="1600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83298" name="Picture 2" descr="http://cnet3.cbsistatic.com/hub/i/r/2013/01/06/48d35803-fdb7-11e2-8c7c-d4ae52e62bcc/resize/620x/8e16f055dfff0e963059df142544cd6c/Intelligent_Brick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0" y="1412720"/>
            <a:ext cx="1856570" cy="1877532"/>
          </a:xfrm>
          <a:prstGeom prst="rect">
            <a:avLst/>
          </a:prstGeom>
          <a:noFill/>
        </p:spPr>
      </p:pic>
      <p:pic>
        <p:nvPicPr>
          <p:cNvPr id="183300" name="Picture 4" descr="http://cache.lego.com/e/dynamic/is/image/LEGO/45507?$main$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645030"/>
            <a:ext cx="1311870" cy="983902"/>
          </a:xfrm>
          <a:prstGeom prst="rect">
            <a:avLst/>
          </a:prstGeom>
          <a:noFill/>
        </p:spPr>
      </p:pic>
      <p:pic>
        <p:nvPicPr>
          <p:cNvPr id="183302" name="Picture 6" descr="http://botbench.com/blog/wp-content/uploads/2013/01/8358055908_ce365944ce_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360" y="4941210"/>
            <a:ext cx="1384756" cy="864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Dostępne</a:t>
            </a:r>
            <a:r>
              <a:rPr lang="en-US" dirty="0" smtClean="0"/>
              <a:t> </a:t>
            </a:r>
            <a:r>
              <a:rPr lang="en-US" dirty="0" err="1" smtClean="0"/>
              <a:t>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00590" y="1501977"/>
            <a:ext cx="763236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Czujnik światła </a:t>
            </a:r>
            <a:endParaRPr lang="de-DE" sz="1600" b="1" dirty="0" smtClean="0"/>
          </a:p>
          <a:p>
            <a:r>
              <a:rPr lang="pl-PL" sz="1600" dirty="0" smtClean="0"/>
              <a:t>pracuje w jednym z 3 trybów</a:t>
            </a:r>
            <a:r>
              <a:rPr lang="de-DE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rozpoznaje </a:t>
            </a:r>
            <a:r>
              <a:rPr lang="de-DE" sz="1600" dirty="0" smtClean="0"/>
              <a:t>1</a:t>
            </a:r>
            <a:r>
              <a:rPr lang="pl-PL" sz="1600" dirty="0" smtClean="0"/>
              <a:t> z 7 podstawowych kolorów</a:t>
            </a:r>
            <a:r>
              <a:rPr lang="de-DE" sz="1600" dirty="0" smtClean="0"/>
              <a:t> (</a:t>
            </a:r>
            <a:r>
              <a:rPr lang="de-DE" sz="1600" dirty="0" err="1" smtClean="0"/>
              <a:t>bialy</a:t>
            </a:r>
            <a:r>
              <a:rPr lang="de-DE" sz="1600" dirty="0" smtClean="0"/>
              <a:t>, </a:t>
            </a:r>
            <a:r>
              <a:rPr lang="de-DE" sz="1600" dirty="0" err="1" smtClean="0"/>
              <a:t>czarny</a:t>
            </a:r>
            <a:r>
              <a:rPr lang="de-DE" sz="1600" dirty="0" smtClean="0"/>
              <a:t>, </a:t>
            </a:r>
            <a:r>
              <a:rPr lang="de-DE" sz="1600" dirty="0" err="1" smtClean="0"/>
              <a:t>zolty</a:t>
            </a:r>
            <a:r>
              <a:rPr lang="de-DE" sz="1600" dirty="0" smtClean="0"/>
              <a:t>, </a:t>
            </a:r>
            <a:r>
              <a:rPr lang="de-DE" sz="1600" dirty="0" err="1" smtClean="0"/>
              <a:t>czerwony</a:t>
            </a:r>
            <a:r>
              <a:rPr lang="de-DE" sz="1600" dirty="0" smtClean="0"/>
              <a:t>, </a:t>
            </a:r>
            <a:r>
              <a:rPr lang="de-DE" sz="1600" dirty="0" err="1" smtClean="0"/>
              <a:t>zielony</a:t>
            </a:r>
            <a:r>
              <a:rPr lang="de-DE" sz="1600" dirty="0" smtClean="0"/>
              <a:t>, </a:t>
            </a:r>
            <a:r>
              <a:rPr lang="de-DE" sz="1600" dirty="0" err="1" smtClean="0"/>
              <a:t>niebieski</a:t>
            </a:r>
            <a:r>
              <a:rPr lang="de-DE" sz="1600" dirty="0" smtClean="0"/>
              <a:t>, </a:t>
            </a:r>
            <a:r>
              <a:rPr lang="de-DE" sz="1600" dirty="0" err="1" smtClean="0"/>
              <a:t>brazowy</a:t>
            </a:r>
            <a:r>
              <a:rPr lang="de-DE" sz="16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odczytuje natężenie (moc) światła, które go oświetla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pl-PL" sz="1600" dirty="0" smtClean="0"/>
              <a:t> sprawdza ile światła dana powierzchnia odbija od siebie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Żyroskop</a:t>
            </a:r>
            <a:endParaRPr lang="de-DE" sz="1600" b="1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liczy kąt obrotu wokół własnej osi od początku </a:t>
            </a:r>
            <a:r>
              <a:rPr lang="de-DE" sz="1600" dirty="0" err="1" smtClean="0"/>
              <a:t>dzialania</a:t>
            </a:r>
            <a:r>
              <a:rPr lang="de-DE" sz="1600" dirty="0" smtClean="0"/>
              <a:t> </a:t>
            </a:r>
            <a:r>
              <a:rPr lang="pl-PL" sz="1600" dirty="0" smtClean="0"/>
              <a:t>programu lub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pl-PL" sz="1600" dirty="0" smtClean="0"/>
              <a:t>wyznaczonego momentu w czasie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Silniki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de-DE" sz="1600" dirty="0" err="1" smtClean="0"/>
              <a:t>umozliwiaja</a:t>
            </a:r>
            <a:r>
              <a:rPr lang="de-DE" sz="1600" dirty="0" smtClean="0"/>
              <a:t> </a:t>
            </a:r>
            <a:r>
              <a:rPr lang="de-DE" sz="1600" dirty="0" err="1" smtClean="0"/>
              <a:t>poruszanie</a:t>
            </a:r>
            <a:r>
              <a:rPr lang="de-DE" sz="1600" dirty="0" smtClean="0"/>
              <a:t> </a:t>
            </a:r>
            <a:r>
              <a:rPr lang="de-DE" sz="1600" dirty="0" err="1" smtClean="0"/>
              <a:t>się</a:t>
            </a:r>
            <a:r>
              <a:rPr lang="de-DE" sz="1600" dirty="0" smtClean="0"/>
              <a:t> </a:t>
            </a:r>
            <a:r>
              <a:rPr lang="de-DE" sz="1600" dirty="0" err="1" smtClean="0"/>
              <a:t>robotem</a:t>
            </a:r>
            <a:r>
              <a:rPr lang="de-DE" sz="1600" dirty="0" smtClean="0"/>
              <a:t>, </a:t>
            </a:r>
            <a:r>
              <a:rPr lang="de-DE" sz="1600" dirty="0" err="1" smtClean="0"/>
              <a:t>jego</a:t>
            </a:r>
            <a:r>
              <a:rPr lang="de-DE" sz="1600" dirty="0" smtClean="0"/>
              <a:t> </a:t>
            </a:r>
            <a:r>
              <a:rPr lang="de-DE" sz="1600" dirty="0" err="1" smtClean="0"/>
              <a:t>skręcanie</a:t>
            </a:r>
            <a:r>
              <a:rPr lang="de-DE" sz="1600" dirty="0" smtClean="0"/>
              <a:t>, </a:t>
            </a:r>
            <a:r>
              <a:rPr lang="de-DE" sz="1600" dirty="0" err="1" smtClean="0"/>
              <a:t>obracanie</a:t>
            </a:r>
            <a:r>
              <a:rPr lang="de-DE" sz="1600" dirty="0" smtClean="0"/>
              <a:t> </a:t>
            </a:r>
            <a:r>
              <a:rPr lang="de-DE" sz="1600" dirty="0" err="1" smtClean="0"/>
              <a:t>itp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Te</a:t>
            </a:r>
            <a:r>
              <a:rPr lang="de-DE" sz="1600" dirty="0" smtClean="0"/>
              <a:t> </a:t>
            </a:r>
            <a:r>
              <a:rPr lang="de-DE" sz="1600" dirty="0" err="1" smtClean="0"/>
              <a:t>czynnosci</a:t>
            </a:r>
            <a:r>
              <a:rPr lang="de-DE" sz="1600" dirty="0" smtClean="0"/>
              <a:t> </a:t>
            </a:r>
            <a:r>
              <a:rPr lang="de-DE" sz="1600" dirty="0" err="1" smtClean="0"/>
              <a:t>sa</a:t>
            </a:r>
            <a:r>
              <a:rPr lang="de-DE" sz="1600" dirty="0" smtClean="0"/>
              <a:t> </a:t>
            </a:r>
            <a:r>
              <a:rPr lang="de-DE" sz="1600" dirty="0" err="1" smtClean="0"/>
              <a:t>zalezne</a:t>
            </a:r>
            <a:r>
              <a:rPr lang="de-DE" sz="1600" dirty="0" smtClean="0"/>
              <a:t>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de-DE" sz="1600" dirty="0" err="1" smtClean="0"/>
              <a:t>mocy</a:t>
            </a:r>
            <a:r>
              <a:rPr lang="de-DE" sz="1600" dirty="0" smtClean="0"/>
              <a:t> </a:t>
            </a:r>
            <a:r>
              <a:rPr lang="de-DE" sz="1600" dirty="0" err="1" smtClean="0"/>
              <a:t>jaka</a:t>
            </a:r>
            <a:r>
              <a:rPr lang="de-DE" sz="1600" dirty="0" smtClean="0"/>
              <a:t> </a:t>
            </a:r>
            <a:r>
              <a:rPr lang="de-DE" sz="1600" dirty="0" err="1" smtClean="0"/>
              <a:t>zostanie</a:t>
            </a:r>
            <a:r>
              <a:rPr lang="de-DE" sz="1600" dirty="0" smtClean="0"/>
              <a:t> </a:t>
            </a:r>
            <a:r>
              <a:rPr lang="de-DE" sz="1600" dirty="0" err="1" smtClean="0"/>
              <a:t>przekazana</a:t>
            </a:r>
            <a:r>
              <a:rPr lang="de-DE" sz="1600" dirty="0" smtClean="0"/>
              <a:t> </a:t>
            </a:r>
            <a:r>
              <a:rPr lang="de-DE" sz="1600" dirty="0" err="1" smtClean="0"/>
              <a:t>silnikom</a:t>
            </a:r>
            <a:r>
              <a:rPr lang="de-DE" sz="1600" dirty="0" smtClean="0"/>
              <a:t> </a:t>
            </a:r>
            <a:r>
              <a:rPr lang="de-DE" sz="1600" dirty="0" err="1" smtClean="0"/>
              <a:t>przez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</a:t>
            </a:r>
            <a:endParaRPr lang="en-US" dirty="0"/>
          </a:p>
        </p:txBody>
      </p:sp>
      <p:pic>
        <p:nvPicPr>
          <p:cNvPr id="184322" name="Picture 2" descr="http://cache.lego.com/e/dynamic/is/image/LEGO/45506?$main$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360" y="1916790"/>
            <a:ext cx="1536213" cy="1152160"/>
          </a:xfrm>
          <a:prstGeom prst="rect">
            <a:avLst/>
          </a:prstGeom>
          <a:noFill/>
        </p:spPr>
      </p:pic>
      <p:pic>
        <p:nvPicPr>
          <p:cNvPr id="184324" name="Picture 4" descr="http://rebrickable.com/img/pieces/large/9938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501010"/>
            <a:ext cx="1728240" cy="1296180"/>
          </a:xfrm>
          <a:prstGeom prst="rect">
            <a:avLst/>
          </a:prstGeom>
          <a:noFill/>
        </p:spPr>
      </p:pic>
      <p:pic>
        <p:nvPicPr>
          <p:cNvPr id="184326" name="Picture 6" descr="http://cache.lego.com/e/dynamic/is/image/LEGO/45502?$main$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40" y="5013220"/>
            <a:ext cx="1728240" cy="12961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program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TODO: poprawić obrazek na taki z opisami</a:t>
            </a:r>
            <a:endParaRPr lang="en-US" dirty="0"/>
          </a:p>
        </p:txBody>
      </p:sp>
      <p:pic>
        <p:nvPicPr>
          <p:cNvPr id="185346" name="Picture 2" descr="http://www.afrel.co.jp/cms/wp-content/uploads/2013/04/program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8530" y="2492870"/>
            <a:ext cx="594360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0</a:t>
            </a:r>
            <a:r>
              <a:rPr lang="de-DE" dirty="0" smtClean="0"/>
              <a:t> : </a:t>
            </a:r>
            <a:r>
              <a:rPr lang="de-DE" dirty="0" err="1" smtClean="0"/>
              <a:t>Dobra</a:t>
            </a:r>
            <a:r>
              <a:rPr lang="de-DE" dirty="0" smtClean="0"/>
              <a:t> </a:t>
            </a:r>
            <a:r>
              <a:rPr lang="de-DE" dirty="0" err="1" smtClean="0"/>
              <a:t>zabawa</a:t>
            </a:r>
            <a:r>
              <a:rPr lang="de-DE" dirty="0" smtClean="0"/>
              <a:t> !!!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DE" sz="2000" dirty="0" err="1" smtClean="0"/>
              <a:t>Liczy</a:t>
            </a:r>
            <a:r>
              <a:rPr lang="de-DE" sz="2000" dirty="0" smtClean="0"/>
              <a:t> sie </a:t>
            </a:r>
            <a:r>
              <a:rPr lang="de-DE" sz="2000" dirty="0" err="1" smtClean="0"/>
              <a:t>wasza</a:t>
            </a:r>
            <a:r>
              <a:rPr lang="de-DE" sz="2000" dirty="0" smtClean="0"/>
              <a:t> </a:t>
            </a:r>
            <a:r>
              <a:rPr lang="de-DE" sz="2000" dirty="0" err="1" smtClean="0"/>
              <a:t>pomyslowosc</a:t>
            </a:r>
            <a:r>
              <a:rPr lang="de-DE" sz="2000" dirty="0" smtClean="0"/>
              <a:t> – </a:t>
            </a:r>
            <a:r>
              <a:rPr lang="de-DE" sz="2000" dirty="0" err="1" smtClean="0"/>
              <a:t>stworzcie</a:t>
            </a:r>
            <a:r>
              <a:rPr lang="de-DE" sz="2000" dirty="0" smtClean="0"/>
              <a:t> </a:t>
            </a:r>
            <a:r>
              <a:rPr lang="de-DE" sz="2000" dirty="0" err="1" smtClean="0"/>
              <a:t>dowolny</a:t>
            </a:r>
            <a:r>
              <a:rPr lang="de-DE" sz="2000" dirty="0" smtClean="0"/>
              <a:t> </a:t>
            </a:r>
            <a:r>
              <a:rPr lang="de-DE" sz="2000" dirty="0" err="1" smtClean="0"/>
              <a:t>program</a:t>
            </a:r>
            <a:r>
              <a:rPr lang="de-DE" sz="2000" dirty="0" smtClean="0"/>
              <a:t>, </a:t>
            </a:r>
            <a:r>
              <a:rPr lang="de-DE" sz="2000" dirty="0" err="1" smtClean="0"/>
              <a:t>ktory</a:t>
            </a:r>
            <a:r>
              <a:rPr lang="de-DE" sz="2000" dirty="0" smtClean="0"/>
              <a:t> w </a:t>
            </a:r>
            <a:r>
              <a:rPr lang="de-DE" sz="2000" dirty="0" err="1" smtClean="0"/>
              <a:t>jakis</a:t>
            </a:r>
            <a:r>
              <a:rPr lang="de-DE" sz="2000" dirty="0" smtClean="0"/>
              <a:t> </a:t>
            </a:r>
            <a:r>
              <a:rPr lang="de-DE" sz="2000" dirty="0" err="1" smtClean="0"/>
              <a:t>sposob</a:t>
            </a:r>
            <a:r>
              <a:rPr lang="de-DE" sz="2000" dirty="0" smtClean="0"/>
              <a:t> </a:t>
            </a:r>
            <a:r>
              <a:rPr lang="de-DE" sz="2000" dirty="0" err="1" smtClean="0"/>
              <a:t>poruszy</a:t>
            </a:r>
            <a:r>
              <a:rPr lang="de-DE" sz="2000" dirty="0" smtClean="0"/>
              <a:t> </a:t>
            </a:r>
            <a:r>
              <a:rPr lang="de-DE" sz="2000" dirty="0" err="1" smtClean="0"/>
              <a:t>robotem</a:t>
            </a:r>
            <a:r>
              <a:rPr lang="de-DE" sz="2000" dirty="0" smtClean="0"/>
              <a:t>. </a:t>
            </a:r>
            <a:r>
              <a:rPr lang="de-DE" sz="2000" dirty="0" err="1" smtClean="0"/>
              <a:t>Przykladowo</a:t>
            </a:r>
            <a:r>
              <a:rPr lang="de-DE" sz="2000" dirty="0" smtClean="0"/>
              <a:t>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moze</a:t>
            </a:r>
            <a:r>
              <a:rPr lang="de-DE" sz="2000" dirty="0" smtClean="0"/>
              <a:t> sie </a:t>
            </a:r>
            <a:r>
              <a:rPr lang="de-DE" sz="2000" dirty="0" err="1" smtClean="0"/>
              <a:t>krecic</a:t>
            </a:r>
            <a:r>
              <a:rPr lang="de-DE" sz="2000" dirty="0" smtClean="0"/>
              <a:t> w </a:t>
            </a:r>
            <a:r>
              <a:rPr lang="de-DE" sz="2000" dirty="0" err="1" smtClean="0"/>
              <a:t>kolko</a:t>
            </a:r>
            <a:r>
              <a:rPr lang="de-DE" sz="2000" dirty="0" smtClean="0"/>
              <a:t>, </a:t>
            </a:r>
            <a:r>
              <a:rPr lang="de-DE" sz="2000" dirty="0" err="1" smtClean="0"/>
              <a:t>jechac</a:t>
            </a:r>
            <a:r>
              <a:rPr lang="de-DE" sz="2000" dirty="0" smtClean="0"/>
              <a:t> do </a:t>
            </a:r>
            <a:r>
              <a:rPr lang="de-DE" sz="2000" dirty="0" err="1" smtClean="0"/>
              <a:t>wyznaczonego</a:t>
            </a:r>
            <a:r>
              <a:rPr lang="de-DE" sz="2000" dirty="0" smtClean="0"/>
              <a:t> </a:t>
            </a:r>
            <a:r>
              <a:rPr lang="de-DE" sz="2000" dirty="0" err="1" smtClean="0"/>
              <a:t>punktu</a:t>
            </a:r>
            <a:r>
              <a:rPr lang="de-DE" sz="2000" dirty="0" smtClean="0"/>
              <a:t>, </a:t>
            </a:r>
            <a:r>
              <a:rPr lang="de-DE" sz="2000" dirty="0" err="1" smtClean="0"/>
              <a:t>odtworzyc</a:t>
            </a:r>
            <a:r>
              <a:rPr lang="de-DE" sz="2000" dirty="0" smtClean="0"/>
              <a:t> </a:t>
            </a:r>
            <a:r>
              <a:rPr lang="de-DE" sz="2000" dirty="0" err="1" smtClean="0"/>
              <a:t>muzyczke</a:t>
            </a:r>
            <a:r>
              <a:rPr lang="de-DE" sz="2000" dirty="0" smtClean="0"/>
              <a:t>… </a:t>
            </a:r>
          </a:p>
          <a:p>
            <a:endParaRPr lang="de-DE" dirty="0" smtClean="0"/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50" y="3933070"/>
            <a:ext cx="2597334" cy="230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2700" y="2564880"/>
            <a:ext cx="3888540" cy="144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5548" y="3501010"/>
            <a:ext cx="3280452" cy="273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1: Detektor opuszczenia toru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28330" y="1484730"/>
            <a:ext cx="9505320" cy="4636539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de-DE" sz="2000" dirty="0" smtClean="0"/>
              <a:t>  </a:t>
            </a:r>
            <a:r>
              <a:rPr lang="pl-PL" sz="2000" dirty="0" smtClean="0"/>
              <a:t>Robot ma jechać do przodu do momentu </a:t>
            </a:r>
            <a:r>
              <a:rPr lang="de-DE" sz="2000" dirty="0" err="1" smtClean="0"/>
              <a:t>az</a:t>
            </a:r>
            <a:r>
              <a:rPr lang="pl-PL" sz="2000" dirty="0" smtClean="0"/>
              <a:t> wykryj</a:t>
            </a:r>
            <a:r>
              <a:rPr lang="de-DE" sz="2000" dirty="0" smtClean="0"/>
              <a:t>e</a:t>
            </a:r>
            <a:r>
              <a:rPr lang="pl-PL" sz="2000" dirty="0" smtClean="0"/>
              <a:t>, że zaczyna</a:t>
            </a:r>
            <a:r>
              <a:rPr lang="de-DE" sz="2000" dirty="0" smtClean="0"/>
              <a:t> </a:t>
            </a:r>
            <a:r>
              <a:rPr lang="pl-PL" sz="2000" dirty="0" smtClean="0"/>
              <a:t>opuszczać tor ruchu (drogę). </a:t>
            </a:r>
            <a:r>
              <a:rPr lang="de-DE" sz="2000" dirty="0" err="1" smtClean="0"/>
              <a:t>Wtedy</a:t>
            </a:r>
            <a:r>
              <a:rPr lang="de-DE" sz="2000" dirty="0" smtClean="0"/>
              <a:t> </a:t>
            </a:r>
            <a:r>
              <a:rPr lang="de-DE" sz="2000" dirty="0" err="1" smtClean="0"/>
              <a:t>powinien</a:t>
            </a:r>
            <a:r>
              <a:rPr lang="de-DE" sz="2000" dirty="0" smtClean="0"/>
              <a:t> sie </a:t>
            </a:r>
            <a:r>
              <a:rPr lang="de-DE" sz="2000" dirty="0" err="1" smtClean="0"/>
              <a:t>zatrzymac</a:t>
            </a:r>
            <a:r>
              <a:rPr lang="de-DE" sz="2000" dirty="0" smtClean="0"/>
              <a:t> i </a:t>
            </a:r>
            <a:r>
              <a:rPr lang="de-DE" sz="2000" dirty="0" err="1" smtClean="0"/>
              <a:t>poczekac</a:t>
            </a:r>
            <a:r>
              <a:rPr lang="de-DE" sz="2000" dirty="0" smtClean="0"/>
              <a:t> </a:t>
            </a:r>
            <a:r>
              <a:rPr lang="pl-PL" sz="2000" dirty="0" smtClean="0"/>
              <a:t>aż ktoś go pop</a:t>
            </a:r>
            <a:r>
              <a:rPr lang="de-DE" sz="2000" dirty="0" err="1" smtClean="0"/>
              <a:t>rawnie</a:t>
            </a:r>
            <a:r>
              <a:rPr lang="de-DE" sz="2000" dirty="0" smtClean="0"/>
              <a:t> </a:t>
            </a:r>
            <a:r>
              <a:rPr lang="de-DE" sz="2000" dirty="0" err="1" smtClean="0"/>
              <a:t>ustawi</a:t>
            </a:r>
            <a:r>
              <a:rPr lang="de-DE" sz="2000" dirty="0" smtClean="0"/>
              <a:t> na </a:t>
            </a:r>
            <a:r>
              <a:rPr lang="de-DE" sz="2000" dirty="0" err="1" smtClean="0"/>
              <a:t>torze</a:t>
            </a:r>
            <a:r>
              <a:rPr lang="pl-PL" sz="2000" dirty="0" smtClean="0"/>
              <a:t> i zezwoli na dalszą jazdę (uruchomi go w jakiś wybrany sposób)</a:t>
            </a:r>
            <a:endParaRPr lang="en" sz="20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en-US" sz="16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4660" y="2852920"/>
            <a:ext cx="5328740" cy="323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2: Aktywny </a:t>
            </a:r>
            <a:r>
              <a:rPr lang="pl-PL" dirty="0" err="1" smtClean="0"/>
              <a:t>tempomat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 smtClean="0"/>
              <a:t>Robot </a:t>
            </a:r>
            <a:r>
              <a:rPr lang="de-DE" sz="2000" dirty="0" err="1" smtClean="0"/>
              <a:t>jedzie</a:t>
            </a:r>
            <a:r>
              <a:rPr lang="de-DE" sz="2000" dirty="0" smtClean="0"/>
              <a:t> </a:t>
            </a:r>
            <a:r>
              <a:rPr lang="de-DE" sz="2000" dirty="0" err="1" smtClean="0"/>
              <a:t>szybko</a:t>
            </a:r>
            <a:r>
              <a:rPr lang="de-DE" sz="2000" dirty="0" smtClean="0"/>
              <a:t> do </a:t>
            </a:r>
            <a:r>
              <a:rPr lang="de-DE" sz="2000" dirty="0" err="1" smtClean="0"/>
              <a:t>przodu</a:t>
            </a:r>
            <a:r>
              <a:rPr lang="de-DE" sz="2000" dirty="0" smtClean="0"/>
              <a:t>.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zaczyna</a:t>
            </a:r>
            <a:r>
              <a:rPr lang="de-DE" sz="2000" dirty="0" smtClean="0"/>
              <a:t> </a:t>
            </a:r>
            <a:r>
              <a:rPr lang="pl-PL" sz="2000" dirty="0" smtClean="0"/>
              <a:t>zbliżać się</a:t>
            </a:r>
            <a:r>
              <a:rPr lang="de-DE" sz="2000" dirty="0" smtClean="0"/>
              <a:t> do </a:t>
            </a:r>
            <a:r>
              <a:rPr lang="de-DE" sz="2000" dirty="0" err="1" smtClean="0"/>
              <a:t>obiektu</a:t>
            </a:r>
            <a:r>
              <a:rPr lang="de-DE" sz="2000" dirty="0" smtClean="0"/>
              <a:t>, </a:t>
            </a:r>
            <a:r>
              <a:rPr lang="de-DE" sz="2000" dirty="0" err="1" smtClean="0"/>
              <a:t>ktory</a:t>
            </a:r>
            <a:r>
              <a:rPr lang="de-DE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de-DE" sz="2000" dirty="0" err="1" smtClean="0"/>
              <a:t>przed</a:t>
            </a:r>
            <a:r>
              <a:rPr lang="de-DE" sz="2000" dirty="0" smtClean="0"/>
              <a:t> </a:t>
            </a:r>
            <a:r>
              <a:rPr lang="de-DE" sz="2000" dirty="0" err="1" smtClean="0"/>
              <a:t>nim</a:t>
            </a:r>
            <a:r>
              <a:rPr lang="de-DE" sz="2000" dirty="0" smtClean="0"/>
              <a:t>, </a:t>
            </a:r>
            <a:r>
              <a:rPr lang="de-DE" sz="2000" dirty="0" err="1" smtClean="0"/>
              <a:t>wtedy</a:t>
            </a:r>
            <a:r>
              <a:rPr lang="de-DE" sz="2000" dirty="0" smtClean="0"/>
              <a:t> </a:t>
            </a:r>
            <a:r>
              <a:rPr lang="de-DE" sz="2000" dirty="0" err="1" smtClean="0"/>
              <a:t>powinien</a:t>
            </a:r>
            <a:r>
              <a:rPr lang="de-DE" sz="2000" dirty="0" smtClean="0"/>
              <a:t> </a:t>
            </a:r>
            <a:r>
              <a:rPr lang="de-DE" sz="2000" dirty="0" err="1" smtClean="0"/>
              <a:t>zwalnia</a:t>
            </a:r>
            <a:r>
              <a:rPr lang="pl-PL" sz="2000" dirty="0" smtClean="0"/>
              <a:t>ć</a:t>
            </a:r>
            <a:r>
              <a:rPr lang="de-DE" sz="2000" dirty="0" smtClean="0"/>
              <a:t>. </a:t>
            </a:r>
            <a:r>
              <a:rPr lang="pl-PL" sz="2000" dirty="0" smtClean="0"/>
              <a:t>Im bliżej będzie tym wolniej ma jechać. </a:t>
            </a:r>
            <a:r>
              <a:rPr lang="de-DE" sz="2000" dirty="0" err="1" smtClean="0"/>
              <a:t>Dodatkowo</a:t>
            </a:r>
            <a:r>
              <a:rPr lang="de-DE" sz="2000" dirty="0" smtClean="0"/>
              <a:t>,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pl-PL" sz="2000" dirty="0" smtClean="0"/>
              <a:t>zbliży się </a:t>
            </a:r>
            <a:r>
              <a:rPr lang="de-DE" sz="2000" dirty="0" smtClean="0"/>
              <a:t>na </a:t>
            </a:r>
            <a:r>
              <a:rPr lang="pl-PL" sz="2000" dirty="0" smtClean="0"/>
              <a:t>określoną odległość to ma się </a:t>
            </a:r>
            <a:r>
              <a:rPr lang="de-DE" sz="2000" dirty="0" err="1" smtClean="0"/>
              <a:t>calkowicie</a:t>
            </a:r>
            <a:r>
              <a:rPr lang="de-DE" sz="2000" dirty="0" smtClean="0"/>
              <a:t> </a:t>
            </a:r>
            <a:r>
              <a:rPr lang="pl-PL" sz="2000" dirty="0" smtClean="0"/>
              <a:t>zatrzymać.</a:t>
            </a:r>
            <a:endParaRPr lang="en-US" sz="2000" dirty="0"/>
          </a:p>
        </p:txBody>
      </p:sp>
      <p:pic>
        <p:nvPicPr>
          <p:cNvPr id="165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4610" y="2780910"/>
            <a:ext cx="5472760" cy="346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3: Śledzenie </a:t>
            </a:r>
            <a:r>
              <a:rPr lang="pl-PL" dirty="0" err="1" smtClean="0"/>
              <a:t>lini</a:t>
            </a:r>
            <a:r>
              <a:rPr lang="de-DE" dirty="0" smtClean="0"/>
              <a:t>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 err="1" smtClean="0"/>
              <a:t>Zadaniem</a:t>
            </a:r>
            <a:r>
              <a:rPr lang="de-DE" sz="2000" dirty="0" smtClean="0"/>
              <a:t> r</a:t>
            </a:r>
            <a:r>
              <a:rPr lang="pl-PL" sz="2000" dirty="0" err="1" smtClean="0"/>
              <a:t>obot</a:t>
            </a:r>
            <a:r>
              <a:rPr lang="de-DE" sz="2000" dirty="0" smtClean="0"/>
              <a:t>a</a:t>
            </a:r>
            <a:r>
              <a:rPr lang="pl-PL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pl-PL" sz="2000" dirty="0" smtClean="0"/>
              <a:t>śledzenie czarnej</a:t>
            </a:r>
            <a:r>
              <a:rPr lang="de-DE" sz="2000" dirty="0" smtClean="0"/>
              <a:t> </a:t>
            </a:r>
            <a:r>
              <a:rPr lang="de-DE" sz="2000" dirty="0" err="1" smtClean="0"/>
              <a:t>linii</a:t>
            </a:r>
            <a:r>
              <a:rPr lang="de-DE" sz="2000" dirty="0" smtClean="0"/>
              <a:t> i </a:t>
            </a:r>
            <a:r>
              <a:rPr lang="de-DE" sz="2000" dirty="0" err="1" smtClean="0"/>
              <a:t>poruszanie</a:t>
            </a:r>
            <a:r>
              <a:rPr lang="de-DE" sz="2000" dirty="0" smtClean="0"/>
              <a:t> sie </a:t>
            </a:r>
            <a:r>
              <a:rPr lang="de-DE" sz="2000" dirty="0" err="1" smtClean="0"/>
              <a:t>po</a:t>
            </a:r>
            <a:r>
              <a:rPr lang="de-DE" sz="2000" dirty="0" smtClean="0"/>
              <a:t> </a:t>
            </a:r>
            <a:r>
              <a:rPr lang="de-DE" sz="2000" dirty="0" err="1" smtClean="0"/>
              <a:t>niej</a:t>
            </a:r>
            <a:r>
              <a:rPr lang="de-DE" sz="2000" dirty="0" smtClean="0"/>
              <a:t> –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linia</a:t>
            </a:r>
            <a:r>
              <a:rPr lang="de-DE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de-DE" sz="2000" dirty="0" err="1" smtClean="0"/>
              <a:t>prosta</a:t>
            </a:r>
            <a:r>
              <a:rPr lang="de-DE" sz="2000" dirty="0" smtClean="0"/>
              <a:t> –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jedzie</a:t>
            </a:r>
            <a:r>
              <a:rPr lang="de-DE" sz="2000" dirty="0" smtClean="0"/>
              <a:t> </a:t>
            </a:r>
            <a:r>
              <a:rPr lang="de-DE" sz="2000" dirty="0" err="1" smtClean="0"/>
              <a:t>prosto</a:t>
            </a:r>
            <a:r>
              <a:rPr lang="de-DE" sz="2000" dirty="0" smtClean="0"/>
              <a:t>,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linia</a:t>
            </a:r>
            <a:r>
              <a:rPr lang="de-DE" sz="2000" dirty="0" smtClean="0"/>
              <a:t> </a:t>
            </a:r>
            <a:r>
              <a:rPr lang="de-DE" sz="2000" dirty="0" err="1" smtClean="0"/>
              <a:t>zakreca</a:t>
            </a:r>
            <a:r>
              <a:rPr lang="de-DE" sz="2000" dirty="0" smtClean="0"/>
              <a:t> –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ma</a:t>
            </a:r>
            <a:r>
              <a:rPr lang="de-DE" sz="2000" dirty="0" smtClean="0"/>
              <a:t> </a:t>
            </a:r>
            <a:r>
              <a:rPr lang="de-DE" sz="2000" dirty="0" err="1" smtClean="0"/>
              <a:t>skrecic</a:t>
            </a:r>
            <a:r>
              <a:rPr lang="de-DE" sz="2000" dirty="0" smtClean="0"/>
              <a:t> w </a:t>
            </a:r>
            <a:r>
              <a:rPr lang="de-DE" sz="2000" dirty="0" err="1" smtClean="0"/>
              <a:t>odpowiednim</a:t>
            </a:r>
            <a:r>
              <a:rPr lang="de-DE" sz="2000" dirty="0" smtClean="0"/>
              <a:t> </a:t>
            </a:r>
            <a:r>
              <a:rPr lang="de-DE" sz="2000" dirty="0" err="1" smtClean="0"/>
              <a:t>kierunku</a:t>
            </a:r>
            <a:r>
              <a:rPr lang="de-DE" sz="2000" dirty="0" smtClean="0"/>
              <a:t>. </a:t>
            </a:r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pl-PL" sz="2000" dirty="0" smtClean="0"/>
          </a:p>
          <a:p>
            <a:pPr algn="ctr"/>
            <a:r>
              <a:rPr lang="pl-PL" sz="1600" i="1" u="sng" dirty="0" err="1" smtClean="0"/>
              <a:t>Dodat</a:t>
            </a:r>
            <a:r>
              <a:rPr lang="de-DE" sz="1600" i="1" u="sng" dirty="0" smtClean="0"/>
              <a:t>e</a:t>
            </a:r>
            <a:r>
              <a:rPr lang="pl-PL" sz="1600" i="1" u="sng" dirty="0" smtClean="0"/>
              <a:t>k</a:t>
            </a:r>
            <a:r>
              <a:rPr lang="de-DE" sz="1600" i="1" u="sng" dirty="0" smtClean="0"/>
              <a:t>! </a:t>
            </a:r>
            <a:r>
              <a:rPr lang="pl-PL" sz="1600" dirty="0" smtClean="0"/>
              <a:t>: Gdy robot podążając za linią trafi na </a:t>
            </a:r>
            <a:r>
              <a:rPr lang="pl-PL" sz="1600" dirty="0" err="1" smtClean="0"/>
              <a:t>przeszkode</a:t>
            </a:r>
            <a:r>
              <a:rPr lang="pl-PL" sz="1600" dirty="0" smtClean="0"/>
              <a:t>, to postara się ją</a:t>
            </a:r>
            <a:r>
              <a:rPr lang="de-DE" sz="1600" dirty="0" smtClean="0"/>
              <a:t> </a:t>
            </a:r>
            <a:r>
              <a:rPr lang="pl-PL" sz="1600" dirty="0" smtClean="0"/>
              <a:t>ominąć</a:t>
            </a:r>
            <a:r>
              <a:rPr lang="de-DE" sz="1600" dirty="0" smtClean="0"/>
              <a:t>, </a:t>
            </a:r>
            <a:r>
              <a:rPr lang="de-DE" sz="1600" dirty="0" err="1" smtClean="0"/>
              <a:t>odnalezc</a:t>
            </a:r>
            <a:r>
              <a:rPr lang="de-DE" sz="1600" dirty="0" smtClean="0"/>
              <a:t> </a:t>
            </a:r>
            <a:r>
              <a:rPr lang="de-DE" sz="1600" dirty="0" err="1" smtClean="0"/>
              <a:t>czarna</a:t>
            </a:r>
            <a:r>
              <a:rPr lang="de-DE" sz="1600" dirty="0" smtClean="0"/>
              <a:t> </a:t>
            </a:r>
            <a:r>
              <a:rPr lang="de-DE" sz="1600" dirty="0" err="1" smtClean="0"/>
              <a:t>linie</a:t>
            </a:r>
            <a:r>
              <a:rPr lang="de-DE" sz="1600" dirty="0" smtClean="0"/>
              <a:t> i </a:t>
            </a:r>
            <a:r>
              <a:rPr lang="pl-PL" sz="1600" dirty="0" smtClean="0"/>
              <a:t>dalej </a:t>
            </a:r>
            <a:r>
              <a:rPr lang="de-DE" sz="1600" dirty="0" smtClean="0"/>
              <a:t>sie </a:t>
            </a:r>
            <a:r>
              <a:rPr lang="de-DE" sz="1600" dirty="0" err="1" smtClean="0"/>
              <a:t>po</a:t>
            </a:r>
            <a:r>
              <a:rPr lang="de-DE" sz="1600" dirty="0" smtClean="0"/>
              <a:t> </a:t>
            </a:r>
            <a:r>
              <a:rPr lang="de-DE" sz="1600" dirty="0" err="1" smtClean="0"/>
              <a:t>niej</a:t>
            </a:r>
            <a:r>
              <a:rPr lang="de-DE" sz="1600" dirty="0" smtClean="0"/>
              <a:t> </a:t>
            </a:r>
            <a:r>
              <a:rPr lang="de-DE" sz="1600" dirty="0" err="1" smtClean="0"/>
              <a:t>poruszac</a:t>
            </a:r>
            <a:r>
              <a:rPr lang="pl-PL" sz="1600" dirty="0" smtClean="0"/>
              <a:t>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486</Words>
  <Application>Microsoft Office PowerPoint</Application>
  <PresentationFormat>A4 Paper (210x297 mm)</PresentationFormat>
  <Paragraphs>85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Blank</vt:lpstr>
      <vt:lpstr>Closing slides</vt:lpstr>
      <vt:lpstr>Section break</vt:lpstr>
      <vt:lpstr>think-cell Slide</vt:lpstr>
      <vt:lpstr>           Lego Mindstorms</vt:lpstr>
      <vt:lpstr>Czym jest Lego Mindstorms?</vt:lpstr>
      <vt:lpstr>Dostępne części</vt:lpstr>
      <vt:lpstr>Dostępne części</vt:lpstr>
      <vt:lpstr>Przykładowy program</vt:lpstr>
      <vt:lpstr>Zadanie 0 : Dobra zabawa !!!</vt:lpstr>
      <vt:lpstr>Zadanie 1: Detektor opuszczenia toru</vt:lpstr>
      <vt:lpstr>Zadanie 2: Aktywny tempomat</vt:lpstr>
      <vt:lpstr>Zadanie 3: Śledzenie linii</vt:lpstr>
      <vt:lpstr>Slide 10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Gadomski</cp:lastModifiedBy>
  <cp:revision>61</cp:revision>
  <dcterms:created xsi:type="dcterms:W3CDTF">2014-10-21T19:55:20Z</dcterms:created>
  <dcterms:modified xsi:type="dcterms:W3CDTF">2014-11-27T00:13:46Z</dcterms:modified>
</cp:coreProperties>
</file>