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tags/tag56.xml" ContentType="application/vnd.openxmlformats-officedocument.presentationml.tag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slideLayouts/slideLayout11.xml" ContentType="application/vnd.openxmlformats-officedocument.presentationml.slideLayout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54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2.xml" ContentType="application/vnd.openxmlformats-officedocument.presentationml.slideLayout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58.xml" ContentType="application/vnd.openxmlformats-officedocument.presentationml.tags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39" r:id="rId2"/>
    <p:sldMasterId id="2147483946" r:id="rId3"/>
  </p:sldMasterIdLst>
  <p:notesMasterIdLst>
    <p:notesMasterId r:id="rId14"/>
  </p:notesMasterIdLst>
  <p:handoutMasterIdLst>
    <p:handoutMasterId r:id="rId15"/>
  </p:handoutMasterIdLst>
  <p:sldIdLst>
    <p:sldId id="311" r:id="rId4"/>
    <p:sldId id="349" r:id="rId5"/>
    <p:sldId id="350" r:id="rId6"/>
    <p:sldId id="351" r:id="rId7"/>
    <p:sldId id="352" r:id="rId8"/>
    <p:sldId id="353" r:id="rId9"/>
    <p:sldId id="347" r:id="rId10"/>
    <p:sldId id="354" r:id="rId11"/>
    <p:sldId id="355" r:id="rId12"/>
    <p:sldId id="329" r:id="rId13"/>
  </p:sldIdLst>
  <p:sldSz cx="9906000" cy="6858000" type="A4"/>
  <p:notesSz cx="6896100" cy="10033000"/>
  <p:custDataLst>
    <p:tags r:id="rId16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147"/>
    <a:srgbClr val="000000"/>
    <a:srgbClr val="A2BFAF"/>
    <a:srgbClr val="ACB7B2"/>
    <a:srgbClr val="AF1C63"/>
    <a:srgbClr val="6A9529"/>
    <a:srgbClr val="00A0D6"/>
    <a:srgbClr val="0085B3"/>
    <a:srgbClr val="005B7C"/>
    <a:srgbClr val="90909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93861" autoAdjust="0"/>
  </p:normalViewPr>
  <p:slideViewPr>
    <p:cSldViewPr>
      <p:cViewPr varScale="1">
        <p:scale>
          <a:sx n="83" d="100"/>
          <a:sy n="83" d="100"/>
        </p:scale>
        <p:origin x="-1464" y="-62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11/27/2014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6.gi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image" Target="../media/image5.emf"/><Relationship Id="rId5" Type="http://schemas.openxmlformats.org/officeDocument/2006/relationships/tags" Target="../tags/tag11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0.xml"/><Relationship Id="rId9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15.png"/><Relationship Id="rId4" Type="http://schemas.openxmlformats.org/officeDocument/2006/relationships/tags" Target="../tags/tag37.xml"/><Relationship Id="rId9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5.png"/><Relationship Id="rId2" Type="http://schemas.openxmlformats.org/officeDocument/2006/relationships/tags" Target="../tags/tag4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vmlDrawing" Target="../drawings/vmlDrawing15.v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image" Target="../media/image15.png"/><Relationship Id="rId4" Type="http://schemas.openxmlformats.org/officeDocument/2006/relationships/tags" Target="../tags/tag46.xml"/><Relationship Id="rId9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15.png"/><Relationship Id="rId2" Type="http://schemas.openxmlformats.org/officeDocument/2006/relationships/tags" Target="../tags/tag5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7.jpeg"/><Relationship Id="rId2" Type="http://schemas.openxmlformats.org/officeDocument/2006/relationships/tags" Target="../tags/tag5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1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tags" Target="../tags/tag18.xml"/><Relationship Id="rId11" Type="http://schemas.openxmlformats.org/officeDocument/2006/relationships/image" Target="../media/image3.jpeg"/><Relationship Id="rId5" Type="http://schemas.openxmlformats.org/officeDocument/2006/relationships/tags" Target="../tags/tag17.xml"/><Relationship Id="rId10" Type="http://schemas.openxmlformats.org/officeDocument/2006/relationships/image" Target="../media/image5.emf"/><Relationship Id="rId4" Type="http://schemas.openxmlformats.org/officeDocument/2006/relationships/tags" Target="../tags/tag16.xml"/><Relationship Id="rId9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9" cstate="print"/>
          <a:srcRect l="240" t="25" r="260" b="533"/>
          <a:stretch>
            <a:fillRect/>
          </a:stretch>
        </p:blipFill>
        <p:spPr>
          <a:xfrm>
            <a:off x="0" y="1324099"/>
            <a:ext cx="9906000" cy="5533901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1026" name="think-cell Slide" r:id="rId10" imgW="360" imgH="360" progId="">
              <p:embed/>
            </p:oleObj>
          </a:graphicData>
        </a:graphic>
      </p:graphicFrame>
      <p:pic>
        <p:nvPicPr>
          <p:cNvPr id="10" name="Picture 104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0" y="2256613"/>
            <a:ext cx="4540683" cy="2261632"/>
          </a:xfrm>
        </p:spPr>
        <p:txBody>
          <a:bodyPr lIns="231412" tIns="33059" rIns="33059" bIns="33059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0" y="4551798"/>
            <a:ext cx="4541230" cy="947750"/>
          </a:xfrm>
          <a:prstGeom prst="rect">
            <a:avLst/>
          </a:prstGeom>
        </p:spPr>
        <p:txBody>
          <a:bodyPr lIns="231412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16233" y="653033"/>
            <a:ext cx="3002809" cy="694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01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1794" name="think-cell Slide" r:id="rId9" imgW="360" imgH="360" progId="">
              <p:embed/>
            </p:oleObj>
          </a:graphicData>
        </a:graphic>
      </p:graphicFrame>
      <p:grpSp>
        <p:nvGrpSpPr>
          <p:cNvPr id="2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3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36" name="Rectangle 335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9" name="Rectangle 338"/>
          <p:cNvSpPr/>
          <p:nvPr userDrawn="1">
            <p:custDataLst>
              <p:tags r:id="rId5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2818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2097" name="think-cell Slide" r:id="rId9" imgW="360" imgH="360" progId="">
              <p:embed/>
            </p:oleObj>
          </a:graphicData>
        </a:graphic>
      </p:graphicFrame>
      <p:grpSp>
        <p:nvGrpSpPr>
          <p:cNvPr id="5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6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0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 descr="CBE_Label_ppt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40" name="Rectangle 339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6" name="Rectangle 335"/>
          <p:cNvSpPr/>
          <p:nvPr userDrawn="1">
            <p:custDataLst>
              <p:tags r:id="rId5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1073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0049" name="think-cell Slide" r:id="rId4" imgW="360" imgH="360" progId="">
              <p:embed/>
            </p:oleObj>
          </a:graphicData>
        </a:graphic>
      </p:graphicFrame>
      <p:sp>
        <p:nvSpPr>
          <p:cNvPr id="5" name="Rectangle 4"/>
          <p:cNvSpPr/>
          <p:nvPr userDrawn="1">
            <p:custDataLst>
              <p:tags r:id="rId2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8001" name="think-cell Slide" r:id="rId6" imgW="360" imgH="360" progId="">
              <p:embed/>
            </p:oleObj>
          </a:graphicData>
        </a:graphic>
      </p:graphicFrame>
      <p:pic>
        <p:nvPicPr>
          <p:cNvPr id="8" name="Image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240" t="16548" r="380" b="511"/>
          <a:stretch>
            <a:fillRect/>
          </a:stretch>
        </p:blipFill>
        <p:spPr>
          <a:xfrm>
            <a:off x="0" y="0"/>
            <a:ext cx="9906000" cy="4850150"/>
          </a:xfrm>
          <a:prstGeom prst="rect">
            <a:avLst/>
          </a:prstGeom>
        </p:spPr>
      </p:pic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490503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ctr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5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6977" name="think-cell Slide" r:id="rId6" imgW="360" imgH="360" progId="">
              <p:embed/>
            </p:oleObj>
          </a:graphicData>
        </a:graphic>
      </p:graphicFrame>
      <p:sp>
        <p:nvSpPr>
          <p:cNvPr id="4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3" y="0"/>
            <a:ext cx="9908534" cy="332915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0" y="832190"/>
            <a:ext cx="9906000" cy="1143240"/>
          </a:xfrm>
          <a:prstGeom prst="rect">
            <a:avLst/>
          </a:prstGeom>
        </p:spPr>
        <p:txBody>
          <a:bodyPr lIns="330588" tIns="33059" rIns="33059" bIns="33059" anchor="ctr" anchorCtr="0"/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8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9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961139" y="4609876"/>
            <a:ext cx="3944861" cy="1806302"/>
          </a:xfrm>
          <a:prstGeom prst="rect">
            <a:avLst/>
          </a:prstGeom>
        </p:spPr>
        <p:txBody>
          <a:bodyPr vert="horz" lIns="36000" tIns="36000" rIns="360000" bIns="36000" rtlCol="0">
            <a:noAutofit/>
          </a:bodyPr>
          <a:lstStyle>
            <a:lvl1pPr marL="0" indent="0" algn="r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5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24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pic>
        <p:nvPicPr>
          <p:cNvPr id="97284" name="Picture 4" descr="robocap_2048x2048.jp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/>
          <a:srcRect l="120" t="188" r="380" b="564"/>
          <a:stretch>
            <a:fillRect/>
          </a:stretch>
        </p:blipFill>
        <p:spPr>
          <a:xfrm>
            <a:off x="0" y="0"/>
            <a:ext cx="9906000" cy="635329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0833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to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/>
          <a:srcRect l="296" t="407" r="481" b="474"/>
          <a:stretch>
            <a:fillRect/>
          </a:stretch>
        </p:blipFill>
        <p:spPr>
          <a:xfrm>
            <a:off x="0" y="0"/>
            <a:ext cx="9906000" cy="6353297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6674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hyperlink" Target="http://www.facebook.com/Capgemini" TargetMode="External"/><Relationship Id="rId26" Type="http://schemas.openxmlformats.org/officeDocument/2006/relationships/hyperlink" Target="http://www.slideshare.net/capgemini" TargetMode="External"/><Relationship Id="rId3" Type="http://schemas.openxmlformats.org/officeDocument/2006/relationships/slideLayout" Target="../slideLayouts/slideLayout13.xml"/><Relationship Id="rId21" Type="http://schemas.openxmlformats.org/officeDocument/2006/relationships/image" Target="../media/image11.png"/><Relationship Id="rId7" Type="http://schemas.openxmlformats.org/officeDocument/2006/relationships/vmlDrawing" Target="../drawings/vmlDrawing12.vml"/><Relationship Id="rId12" Type="http://schemas.openxmlformats.org/officeDocument/2006/relationships/tags" Target="../tags/tag31.xml"/><Relationship Id="rId17" Type="http://schemas.openxmlformats.org/officeDocument/2006/relationships/image" Target="../media/image5.emf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.bin"/><Relationship Id="rId20" Type="http://schemas.openxmlformats.org/officeDocument/2006/relationships/hyperlink" Target="http://www.linkedin.com/company/capgemini" TargetMode="Externa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1" Type="http://schemas.openxmlformats.org/officeDocument/2006/relationships/tags" Target="../tags/tag30.xml"/><Relationship Id="rId24" Type="http://schemas.openxmlformats.org/officeDocument/2006/relationships/hyperlink" Target="http://www.youtube.com/capgemini" TargetMode="Externa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34.xml"/><Relationship Id="rId23" Type="http://schemas.openxmlformats.org/officeDocument/2006/relationships/image" Target="../media/image12.png"/><Relationship Id="rId28" Type="http://schemas.openxmlformats.org/officeDocument/2006/relationships/image" Target="../media/image6.gif"/><Relationship Id="rId10" Type="http://schemas.openxmlformats.org/officeDocument/2006/relationships/tags" Target="../tags/tag29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4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hyperlink" Target="http://www.twitter.com/capgemini" TargetMode="External"/><Relationship Id="rId27" Type="http://schemas.openxmlformats.org/officeDocument/2006/relationships/image" Target="../media/image14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oleObject" Target="../embeddings/oleObject18.bin"/><Relationship Id="rId4" Type="http://schemas.openxmlformats.org/officeDocument/2006/relationships/vmlDrawing" Target="../drawings/vmlDrawing1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9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5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Mindstorms_12Plus.pptx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37" r:id="rId2"/>
    <p:sldLayoutId id="2147483958" r:id="rId3"/>
    <p:sldLayoutId id="2147483971" r:id="rId4"/>
    <p:sldLayoutId id="2147483970" r:id="rId5"/>
    <p:sldLayoutId id="2147483965" r:id="rId6"/>
    <p:sldLayoutId id="2147483966" r:id="rId7"/>
    <p:sldLayoutId id="2147483969" r:id="rId8"/>
    <p:sldLayoutId id="2147483964" r:id="rId9"/>
    <p:sldLayoutId id="2147483934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3121" name="think-cell Slide" r:id="rId16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8"/>
            </p:custDataLst>
          </p:nvPr>
        </p:nvSpPr>
        <p:spPr bwMode="auto">
          <a:xfrm flipV="1">
            <a:off x="-1657" y="1677994"/>
            <a:ext cx="9907657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5457070" y="1125047"/>
            <a:ext cx="3763570" cy="313227"/>
          </a:xfrm>
          <a:prstGeom prst="rect">
            <a:avLst/>
          </a:prstGeom>
          <a:noFill/>
        </p:spPr>
      </p:pic>
      <p:pic>
        <p:nvPicPr>
          <p:cNvPr id="16" name="Picture 3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17" name="Picture 4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18" name="Picture 5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19" name="Picture 6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0" name="Image 22">
            <a:hlinkClick r:id="rId26"/>
          </p:cNvPr>
          <p:cNvPicPr preferRelativeResize="0">
            <a:picLocks/>
          </p:cNvPicPr>
          <p:nvPr>
            <p:custDataLst>
              <p:tags r:id="rId14"/>
            </p:custDataLst>
          </p:nvPr>
        </p:nvPicPr>
        <p:blipFill>
          <a:blip r:embed="rId27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 cstate="print"/>
          <a:stretch>
            <a:fillRect/>
          </a:stretch>
        </p:blipFill>
        <p:spPr>
          <a:xfrm>
            <a:off x="740881" y="968918"/>
            <a:ext cx="3002809" cy="6946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40" r:id="rId3"/>
    <p:sldLayoutId id="2147483945" r:id="rId4"/>
    <p:sldLayoutId id="2147483961" r:id="rId5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25" name="think-cell Slide" r:id="rId5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7" r:id="rId2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2" Type="http://schemas.openxmlformats.org/officeDocument/2006/relationships/tags" Target="../tags/tag59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21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5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/>
            <a:r>
              <a:rPr lang="pl-PL" sz="4400" dirty="0" smtClean="0">
                <a:effectLst/>
                <a:latin typeface="Comic Sans MS"/>
              </a:rPr>
              <a:t>           </a:t>
            </a:r>
            <a:r>
              <a:rPr lang="en-US" sz="4400" dirty="0" smtClean="0">
                <a:effectLst/>
                <a:latin typeface="Comic Sans MS"/>
              </a:rPr>
              <a:t>Lego </a:t>
            </a:r>
            <a:r>
              <a:rPr lang="en-US" sz="4400" dirty="0" err="1" smtClean="0">
                <a:effectLst/>
                <a:latin typeface="Comic Sans MS"/>
              </a:rPr>
              <a:t>Mindstorm</a:t>
            </a:r>
            <a:r>
              <a:rPr lang="pl-PL" sz="4400" dirty="0" smtClean="0">
                <a:effectLst/>
                <a:latin typeface="Comic Sans MS"/>
              </a:rPr>
              <a:t>s</a:t>
            </a:r>
            <a:endParaRPr lang="en-GB" dirty="0"/>
          </a:p>
        </p:txBody>
      </p:sp>
      <p:pic>
        <p:nvPicPr>
          <p:cNvPr id="6" name="Picture 6" descr="Warsztat 10+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17370" y="4149100"/>
            <a:ext cx="1838325" cy="1828800"/>
          </a:xfrm>
          <a:prstGeom prst="rect">
            <a:avLst/>
          </a:prstGeom>
          <a:noFill/>
        </p:spPr>
      </p:pic>
      <p:pic>
        <p:nvPicPr>
          <p:cNvPr id="7" name="Picture 8" descr="Warsztat 12+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17370" y="4149100"/>
            <a:ext cx="1838325" cy="1838325"/>
          </a:xfrm>
          <a:prstGeom prst="rect">
            <a:avLst/>
          </a:prstGeom>
          <a:noFill/>
        </p:spPr>
      </p:pic>
      <p:pic>
        <p:nvPicPr>
          <p:cNvPr id="75780" name="Picture 4" descr="http://www.erichuang.com/uploads/1/4/8/2/14828090/172456_orig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04410" y="188550"/>
            <a:ext cx="2067427" cy="172824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290" name="think-cell Slide" r:id="rId4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Czym jest Lego </a:t>
            </a:r>
            <a:r>
              <a:rPr lang="pl-PL" dirty="0" err="1" smtClean="0"/>
              <a:t>Mindstorms</a:t>
            </a:r>
            <a:r>
              <a:rPr lang="de-DE" dirty="0" smtClean="0"/>
              <a:t>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LEGO MINDSTORMS</a:t>
            </a:r>
            <a:r>
              <a:rPr lang="de-DE" sz="2400" dirty="0" smtClean="0"/>
              <a:t> – </a:t>
            </a:r>
            <a:r>
              <a:rPr lang="de-DE" sz="2400" dirty="0" err="1" smtClean="0"/>
              <a:t>to</a:t>
            </a:r>
            <a:r>
              <a:rPr lang="de-DE" sz="2400" dirty="0" smtClean="0"/>
              <a:t>:</a:t>
            </a:r>
            <a:endParaRPr lang="pl-PL" sz="2400" dirty="0" smtClean="0"/>
          </a:p>
          <a:p>
            <a:endParaRPr lang="de-DE" sz="2400" dirty="0" smtClean="0"/>
          </a:p>
          <a:p>
            <a:r>
              <a:rPr lang="pl-PL" sz="2400" dirty="0" smtClean="0"/>
              <a:t>- zwykłe klocki lego</a:t>
            </a:r>
          </a:p>
          <a:p>
            <a:r>
              <a:rPr lang="pl-PL" sz="2400" dirty="0" smtClean="0"/>
              <a:t>- czujniki</a:t>
            </a:r>
          </a:p>
          <a:p>
            <a:r>
              <a:rPr lang="pl-PL" sz="2400" dirty="0" smtClean="0"/>
              <a:t>- silniczki</a:t>
            </a:r>
          </a:p>
          <a:p>
            <a:r>
              <a:rPr lang="pl-PL" sz="2400" dirty="0" smtClean="0"/>
              <a:t>- prosty komputer</a:t>
            </a:r>
          </a:p>
          <a:p>
            <a:r>
              <a:rPr lang="pl-PL" sz="2400" dirty="0" smtClean="0"/>
              <a:t>- </a:t>
            </a:r>
            <a:r>
              <a:rPr lang="de-DE" sz="2400" dirty="0" smtClean="0"/>
              <a:t>p</a:t>
            </a:r>
            <a:r>
              <a:rPr lang="pl-PL" sz="2400" dirty="0" err="1" smtClean="0"/>
              <a:t>rogram</a:t>
            </a:r>
            <a:r>
              <a:rPr lang="de-DE" sz="2400" dirty="0" smtClean="0"/>
              <a:t> </a:t>
            </a:r>
            <a:r>
              <a:rPr lang="de-DE" sz="2400" dirty="0" err="1" smtClean="0"/>
              <a:t>steruj</a:t>
            </a:r>
            <a:r>
              <a:rPr lang="pl-PL" sz="2400" dirty="0" smtClean="0"/>
              <a:t>ą</a:t>
            </a:r>
            <a:r>
              <a:rPr lang="de-DE" sz="2400" dirty="0" err="1" smtClean="0"/>
              <a:t>cy</a:t>
            </a:r>
            <a:r>
              <a:rPr lang="de-DE" sz="2400" dirty="0" smtClean="0"/>
              <a:t> </a:t>
            </a:r>
            <a:r>
              <a:rPr lang="de-DE" sz="2400" dirty="0" err="1" smtClean="0"/>
              <a:t>robotem</a:t>
            </a:r>
            <a:r>
              <a:rPr lang="de-DE" sz="2400" dirty="0" smtClean="0"/>
              <a:t> </a:t>
            </a:r>
            <a:endParaRPr lang="pl-PL" sz="2400" dirty="0" smtClean="0"/>
          </a:p>
          <a:p>
            <a:r>
              <a:rPr lang="pl-PL" sz="2400" dirty="0" smtClean="0"/>
              <a:t>- pomysłowość</a:t>
            </a:r>
            <a:r>
              <a:rPr lang="de-DE" sz="2400" dirty="0" smtClean="0"/>
              <a:t> </a:t>
            </a:r>
            <a:endParaRPr lang="pl-PL" sz="2400" dirty="0" smtClean="0"/>
          </a:p>
          <a:p>
            <a:r>
              <a:rPr lang="pl-PL" sz="2400" dirty="0" smtClean="0"/>
              <a:t>- dobra zabawa</a:t>
            </a:r>
            <a:r>
              <a:rPr lang="de-DE" sz="2400" dirty="0" smtClean="0"/>
              <a:t>!</a:t>
            </a:r>
            <a:r>
              <a:rPr lang="pl-PL" sz="2400" dirty="0" smtClean="0"/>
              <a:t> </a:t>
            </a:r>
            <a:r>
              <a:rPr lang="de-DE" sz="2400" dirty="0" smtClean="0">
                <a:sym typeface="Wingdings" pitchFamily="2" charset="2"/>
              </a:rPr>
              <a:t></a:t>
            </a:r>
            <a:endParaRPr lang="en-US" sz="2400" dirty="0"/>
          </a:p>
        </p:txBody>
      </p:sp>
      <p:pic>
        <p:nvPicPr>
          <p:cNvPr id="181250" name="Picture 2" descr="http://static.electronicsweekly.com/gadget-master/wp-content/uploads/sites/4/2014/05/EV3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25266" y="2204830"/>
            <a:ext cx="5280734" cy="39605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Dostępne części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144610" y="1501977"/>
            <a:ext cx="7488340" cy="4636539"/>
          </a:xfrm>
        </p:spPr>
        <p:txBody>
          <a:bodyPr>
            <a:normAutofit/>
          </a:bodyPr>
          <a:lstStyle/>
          <a:p>
            <a:pPr algn="ctr"/>
            <a:r>
              <a:rPr lang="pl-PL" sz="1600" b="1" dirty="0" smtClean="0"/>
              <a:t>EV3</a:t>
            </a:r>
            <a:r>
              <a:rPr lang="pl-PL" sz="1600" dirty="0" smtClean="0"/>
              <a:t> – </a:t>
            </a:r>
            <a:r>
              <a:rPr lang="de-DE" sz="1600" dirty="0" smtClean="0"/>
              <a:t>p</a:t>
            </a:r>
            <a:r>
              <a:rPr lang="pl-PL" sz="1600" dirty="0" err="1" smtClean="0"/>
              <a:t>rosty</a:t>
            </a:r>
            <a:r>
              <a:rPr lang="pl-PL" sz="1600" dirty="0" smtClean="0"/>
              <a:t> komputer (</a:t>
            </a:r>
            <a:r>
              <a:rPr lang="pl-PL" sz="1600" i="1" dirty="0" smtClean="0"/>
              <a:t>mózg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robota</a:t>
            </a:r>
            <a:r>
              <a:rPr lang="pl-PL" sz="1600" dirty="0" smtClean="0"/>
              <a:t>) </a:t>
            </a:r>
            <a:endParaRPr lang="de-DE" sz="1600" dirty="0" smtClean="0"/>
          </a:p>
          <a:p>
            <a:pPr>
              <a:buFont typeface="Wingdings" pitchFamily="2" charset="2"/>
              <a:buChar char="§"/>
            </a:pPr>
            <a:r>
              <a:rPr lang="de-DE" sz="1600" dirty="0" smtClean="0"/>
              <a:t> </a:t>
            </a:r>
            <a:r>
              <a:rPr lang="pl-PL" sz="1600" dirty="0" smtClean="0"/>
              <a:t>odczytuje dane z czujników</a:t>
            </a:r>
            <a:endParaRPr lang="de-DE" sz="1600" dirty="0" smtClean="0"/>
          </a:p>
          <a:p>
            <a:pPr>
              <a:buFont typeface="Wingdings" pitchFamily="2" charset="2"/>
              <a:buChar char="§"/>
            </a:pPr>
            <a:r>
              <a:rPr lang="de-DE" sz="1600" dirty="0" smtClean="0"/>
              <a:t> </a:t>
            </a:r>
            <a:r>
              <a:rPr lang="pl-PL" sz="1600" dirty="0" smtClean="0"/>
              <a:t>nakazuje silnikom odpowie</a:t>
            </a:r>
            <a:r>
              <a:rPr lang="de-DE" sz="1600" dirty="0" smtClean="0"/>
              <a:t>d</a:t>
            </a:r>
            <a:r>
              <a:rPr lang="pl-PL" sz="1600" dirty="0" smtClean="0"/>
              <a:t>ni ruch</a:t>
            </a:r>
            <a:endParaRPr lang="de-DE" sz="1600" dirty="0" smtClean="0"/>
          </a:p>
          <a:p>
            <a:pPr>
              <a:buFont typeface="Wingdings" pitchFamily="2" charset="2"/>
              <a:buChar char="§"/>
            </a:pPr>
            <a:r>
              <a:rPr lang="de-DE" sz="1600" dirty="0" smtClean="0"/>
              <a:t> </a:t>
            </a:r>
            <a:r>
              <a:rPr lang="de-DE" sz="1600" dirty="0" err="1" smtClean="0"/>
              <a:t>odtwarza</a:t>
            </a:r>
            <a:r>
              <a:rPr lang="de-DE" sz="1600" dirty="0" smtClean="0"/>
              <a:t> </a:t>
            </a:r>
            <a:r>
              <a:rPr lang="de-DE" sz="1600" dirty="0" err="1" smtClean="0"/>
              <a:t>dźwięki</a:t>
            </a:r>
            <a:endParaRPr lang="de-DE" sz="1600" dirty="0" smtClean="0"/>
          </a:p>
          <a:p>
            <a:pPr>
              <a:buFont typeface="Wingdings" pitchFamily="2" charset="2"/>
              <a:buChar char="§"/>
            </a:pPr>
            <a:r>
              <a:rPr lang="de-DE" sz="1600" dirty="0" smtClean="0"/>
              <a:t> </a:t>
            </a:r>
            <a:r>
              <a:rPr lang="de-DE" sz="1600" dirty="0" err="1" smtClean="0"/>
              <a:t>wyświetla</a:t>
            </a:r>
            <a:r>
              <a:rPr lang="de-DE" sz="1600" dirty="0" smtClean="0"/>
              <a:t> </a:t>
            </a:r>
            <a:r>
              <a:rPr lang="de-DE" sz="1600" dirty="0" err="1" smtClean="0"/>
              <a:t>napisy</a:t>
            </a:r>
            <a:r>
              <a:rPr lang="de-DE" sz="1600" dirty="0" smtClean="0"/>
              <a:t> na </a:t>
            </a:r>
            <a:r>
              <a:rPr lang="de-DE" sz="1600" dirty="0" err="1" smtClean="0"/>
              <a:t>ekranie</a:t>
            </a:r>
            <a:endParaRPr lang="de-DE" sz="1600" dirty="0" smtClean="0"/>
          </a:p>
          <a:p>
            <a:pPr algn="ctr"/>
            <a:r>
              <a:rPr lang="pl-PL" sz="1600" dirty="0" smtClean="0"/>
              <a:t>wszystko to poprzez odtwarzany program komputerowy</a:t>
            </a:r>
          </a:p>
          <a:p>
            <a:pPr>
              <a:buFontTx/>
              <a:buChar char="-"/>
            </a:pPr>
            <a:endParaRPr lang="pl-PL" dirty="0" smtClean="0"/>
          </a:p>
          <a:p>
            <a:pPr algn="ctr"/>
            <a:endParaRPr lang="de-DE" sz="1600" b="1" dirty="0" smtClean="0"/>
          </a:p>
          <a:p>
            <a:pPr algn="ctr"/>
            <a:r>
              <a:rPr lang="pl-PL" sz="1600" b="1" dirty="0" smtClean="0"/>
              <a:t>Czu</a:t>
            </a:r>
            <a:r>
              <a:rPr lang="de-DE" sz="1600" b="1" dirty="0" smtClean="0"/>
              <a:t>j</a:t>
            </a:r>
            <a:r>
              <a:rPr lang="pl-PL" sz="1600" b="1" dirty="0" err="1" smtClean="0"/>
              <a:t>nik</a:t>
            </a:r>
            <a:r>
              <a:rPr lang="pl-PL" sz="1600" b="1" dirty="0" smtClean="0"/>
              <a:t> dotyku</a:t>
            </a:r>
            <a:endParaRPr lang="de-DE" sz="1600" b="1" dirty="0" smtClean="0"/>
          </a:p>
          <a:p>
            <a:pPr>
              <a:buFont typeface="Wingdings" pitchFamily="2" charset="2"/>
              <a:buChar char="§"/>
            </a:pPr>
            <a:r>
              <a:rPr lang="pl-PL" sz="1600" dirty="0" smtClean="0"/>
              <a:t>odczytuje i wysyła do komputera</a:t>
            </a:r>
            <a:r>
              <a:rPr lang="de-DE" sz="1600" dirty="0" smtClean="0"/>
              <a:t> (EV3)</a:t>
            </a:r>
            <a:r>
              <a:rPr lang="pl-PL" sz="1600" dirty="0" smtClean="0"/>
              <a:t> informacje czy </a:t>
            </a:r>
            <a:r>
              <a:rPr lang="de-DE" sz="1600" dirty="0" smtClean="0"/>
              <a:t>w </a:t>
            </a:r>
            <a:r>
              <a:rPr lang="de-DE" sz="1600" dirty="0" err="1" smtClean="0"/>
              <a:t>danej</a:t>
            </a:r>
            <a:r>
              <a:rPr lang="de-DE" sz="1600" dirty="0" smtClean="0"/>
              <a:t> </a:t>
            </a:r>
            <a:r>
              <a:rPr lang="de-DE" sz="1600" dirty="0" err="1" smtClean="0"/>
              <a:t>chwili</a:t>
            </a:r>
            <a:r>
              <a:rPr lang="pl-PL" sz="1600" dirty="0" smtClean="0"/>
              <a:t> </a:t>
            </a:r>
            <a:r>
              <a:rPr lang="de-DE" sz="1600" dirty="0" err="1" smtClean="0"/>
              <a:t>co</a:t>
            </a:r>
            <a:r>
              <a:rPr lang="pl-PL" sz="1600" dirty="0" smtClean="0"/>
              <a:t>ś</a:t>
            </a:r>
            <a:r>
              <a:rPr lang="de-DE" sz="1600" dirty="0" smtClean="0"/>
              <a:t> </a:t>
            </a:r>
            <a:r>
              <a:rPr lang="de-DE" sz="1600" dirty="0" err="1" smtClean="0"/>
              <a:t>go</a:t>
            </a:r>
            <a:r>
              <a:rPr lang="de-DE" sz="1600" dirty="0" smtClean="0"/>
              <a:t> </a:t>
            </a:r>
            <a:r>
              <a:rPr lang="de-DE" sz="1600" dirty="0" err="1" smtClean="0"/>
              <a:t>dotyka</a:t>
            </a:r>
            <a:r>
              <a:rPr lang="pl-PL" sz="1600" dirty="0" smtClean="0"/>
              <a:t>, czy </a:t>
            </a:r>
            <a:r>
              <a:rPr lang="de-DE" sz="1600" dirty="0" err="1" smtClean="0"/>
              <a:t>te</a:t>
            </a:r>
            <a:r>
              <a:rPr lang="pl-PL" sz="1600" dirty="0" smtClean="0"/>
              <a:t>ż</a:t>
            </a:r>
            <a:r>
              <a:rPr lang="de-DE" sz="1600" dirty="0" smtClean="0"/>
              <a:t> </a:t>
            </a:r>
            <a:r>
              <a:rPr lang="pl-PL" sz="1600" dirty="0" smtClean="0"/>
              <a:t>nie</a:t>
            </a:r>
          </a:p>
          <a:p>
            <a:pPr>
              <a:buFontTx/>
              <a:buChar char="-"/>
            </a:pPr>
            <a:endParaRPr lang="pl-PL" dirty="0" smtClean="0"/>
          </a:p>
          <a:p>
            <a:pPr>
              <a:buFontTx/>
              <a:buChar char="-"/>
            </a:pPr>
            <a:endParaRPr lang="pl-PL" dirty="0" smtClean="0"/>
          </a:p>
          <a:p>
            <a:pPr algn="ctr"/>
            <a:r>
              <a:rPr lang="pl-PL" sz="1600" b="1" dirty="0" smtClean="0"/>
              <a:t>Czujnik ultradźwiękowy</a:t>
            </a:r>
            <a:endParaRPr lang="de-DE" sz="1600" b="1" dirty="0" smtClean="0"/>
          </a:p>
          <a:p>
            <a:pPr>
              <a:buFont typeface="Wingdings" pitchFamily="2" charset="2"/>
              <a:buChar char="§"/>
            </a:pPr>
            <a:r>
              <a:rPr lang="de-DE" sz="1600" dirty="0" err="1" smtClean="0"/>
              <a:t>wykrywa</a:t>
            </a:r>
            <a:r>
              <a:rPr lang="pl-PL" sz="1600" dirty="0" smtClean="0"/>
              <a:t> obiekty znajdujące się przed nim i </a:t>
            </a:r>
            <a:r>
              <a:rPr lang="de-DE" sz="1600" dirty="0" err="1" smtClean="0"/>
              <a:t>przekazuje</a:t>
            </a:r>
            <a:r>
              <a:rPr lang="de-DE" sz="1600" dirty="0" smtClean="0"/>
              <a:t> </a:t>
            </a:r>
            <a:r>
              <a:rPr lang="de-DE" sz="1600" dirty="0" err="1" smtClean="0"/>
              <a:t>komputerowi</a:t>
            </a:r>
            <a:r>
              <a:rPr lang="de-DE" sz="1600" dirty="0" smtClean="0"/>
              <a:t> </a:t>
            </a:r>
            <a:r>
              <a:rPr lang="de-DE" sz="1600" dirty="0" err="1" smtClean="0"/>
              <a:t>informacje</a:t>
            </a:r>
            <a:r>
              <a:rPr lang="de-DE" sz="1600" dirty="0" smtClean="0"/>
              <a:t> o </a:t>
            </a:r>
            <a:r>
              <a:rPr lang="pl-PL" sz="1600" dirty="0" err="1" smtClean="0"/>
              <a:t>odległoś</a:t>
            </a:r>
            <a:r>
              <a:rPr lang="de-DE" sz="1600" dirty="0" err="1" smtClean="0"/>
              <a:t>ci</a:t>
            </a:r>
            <a:r>
              <a:rPr lang="de-DE" sz="1600" dirty="0" smtClean="0"/>
              <a:t> do </a:t>
            </a:r>
            <a:r>
              <a:rPr lang="de-DE" sz="1600" dirty="0" err="1" smtClean="0"/>
              <a:t>wykrytego</a:t>
            </a:r>
            <a:r>
              <a:rPr lang="de-DE" sz="1600" dirty="0" smtClean="0"/>
              <a:t> </a:t>
            </a:r>
            <a:r>
              <a:rPr lang="de-DE" sz="1600" dirty="0" err="1" smtClean="0"/>
              <a:t>obiektu</a:t>
            </a:r>
            <a:endParaRPr lang="pl-PL" sz="1600" dirty="0" smtClean="0"/>
          </a:p>
          <a:p>
            <a:pPr>
              <a:buFontTx/>
              <a:buChar char="-"/>
            </a:pPr>
            <a:endParaRPr lang="pl-PL" dirty="0" smtClean="0"/>
          </a:p>
          <a:p>
            <a:pPr>
              <a:buFontTx/>
              <a:buChar char="-"/>
            </a:pPr>
            <a:endParaRPr lang="pl-PL" dirty="0" smtClean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183298" name="Picture 2" descr="http://cnet3.cbsistatic.com/hub/i/r/2013/01/06/48d35803-fdb7-11e2-8c7c-d4ae52e62bcc/resize/620x/8e16f055dfff0e963059df142544cd6c/Intelligent_Brick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340" y="1412720"/>
            <a:ext cx="1856570" cy="1877532"/>
          </a:xfrm>
          <a:prstGeom prst="rect">
            <a:avLst/>
          </a:prstGeom>
          <a:noFill/>
        </p:spPr>
      </p:pic>
      <p:pic>
        <p:nvPicPr>
          <p:cNvPr id="183300" name="Picture 4" descr="http://cache.lego.com/e/dynamic/is/image/LEGO/45507?$main$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4360" y="3645030"/>
            <a:ext cx="1311870" cy="983902"/>
          </a:xfrm>
          <a:prstGeom prst="rect">
            <a:avLst/>
          </a:prstGeom>
          <a:noFill/>
        </p:spPr>
      </p:pic>
      <p:pic>
        <p:nvPicPr>
          <p:cNvPr id="183302" name="Picture 6" descr="http://botbench.com/blog/wp-content/uploads/2013/01/8358055908_ce365944ce_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4360" y="4941210"/>
            <a:ext cx="1384756" cy="8641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Dostępne</a:t>
            </a:r>
            <a:r>
              <a:rPr lang="en-US" dirty="0" smtClean="0"/>
              <a:t> </a:t>
            </a:r>
            <a:r>
              <a:rPr lang="en-US" dirty="0" err="1" smtClean="0"/>
              <a:t>części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000590" y="1501977"/>
            <a:ext cx="7632360" cy="4636539"/>
          </a:xfrm>
        </p:spPr>
        <p:txBody>
          <a:bodyPr>
            <a:normAutofit/>
          </a:bodyPr>
          <a:lstStyle/>
          <a:p>
            <a:pPr algn="ctr"/>
            <a:r>
              <a:rPr lang="pl-PL" sz="1600" b="1" dirty="0" smtClean="0"/>
              <a:t>Czujnik światła </a:t>
            </a:r>
            <a:endParaRPr lang="de-DE" sz="1600" b="1" dirty="0" smtClean="0"/>
          </a:p>
          <a:p>
            <a:r>
              <a:rPr lang="pl-PL" sz="1600" dirty="0" smtClean="0"/>
              <a:t>pracuje w jednym z 3 trybów</a:t>
            </a:r>
            <a:r>
              <a:rPr lang="de-DE" sz="16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de-DE" sz="1600" dirty="0" smtClean="0"/>
              <a:t> </a:t>
            </a:r>
            <a:r>
              <a:rPr lang="pl-PL" sz="1600" dirty="0" smtClean="0"/>
              <a:t>rozpoznaje </a:t>
            </a:r>
            <a:r>
              <a:rPr lang="de-DE" sz="1600" dirty="0" smtClean="0"/>
              <a:t>1</a:t>
            </a:r>
            <a:r>
              <a:rPr lang="pl-PL" sz="1600" dirty="0" smtClean="0"/>
              <a:t> z 7 podstawowych kolorów</a:t>
            </a:r>
            <a:r>
              <a:rPr lang="de-DE" sz="1600" dirty="0" smtClean="0"/>
              <a:t> (</a:t>
            </a:r>
            <a:r>
              <a:rPr lang="de-DE" sz="1600" dirty="0" err="1" smtClean="0"/>
              <a:t>bia</a:t>
            </a:r>
            <a:r>
              <a:rPr lang="pl-PL" sz="1600" dirty="0" smtClean="0"/>
              <a:t>ł</a:t>
            </a:r>
            <a:r>
              <a:rPr lang="de-DE" sz="1600" dirty="0" smtClean="0"/>
              <a:t>y</a:t>
            </a:r>
            <a:r>
              <a:rPr lang="de-DE" sz="1600" dirty="0" smtClean="0"/>
              <a:t>, </a:t>
            </a:r>
            <a:r>
              <a:rPr lang="de-DE" sz="1600" dirty="0" err="1" smtClean="0"/>
              <a:t>czarny</a:t>
            </a:r>
            <a:r>
              <a:rPr lang="de-DE" sz="1600" dirty="0" smtClean="0"/>
              <a:t>, </a:t>
            </a:r>
            <a:r>
              <a:rPr lang="pl-PL" sz="1600" dirty="0" smtClean="0"/>
              <a:t>ż</a:t>
            </a:r>
            <a:r>
              <a:rPr lang="de-DE" sz="1600" dirty="0" smtClean="0"/>
              <a:t>o</a:t>
            </a:r>
            <a:r>
              <a:rPr lang="pl-PL" sz="1600" dirty="0" smtClean="0"/>
              <a:t>ł</a:t>
            </a:r>
            <a:r>
              <a:rPr lang="de-DE" sz="1600" dirty="0" err="1" smtClean="0"/>
              <a:t>ty</a:t>
            </a:r>
            <a:r>
              <a:rPr lang="de-DE" sz="1600" dirty="0" smtClean="0"/>
              <a:t>, </a:t>
            </a:r>
            <a:r>
              <a:rPr lang="de-DE" sz="1600" dirty="0" err="1" smtClean="0"/>
              <a:t>czerwony</a:t>
            </a:r>
            <a:r>
              <a:rPr lang="de-DE" sz="1600" dirty="0" smtClean="0"/>
              <a:t>, </a:t>
            </a:r>
            <a:r>
              <a:rPr lang="de-DE" sz="1600" dirty="0" err="1" smtClean="0"/>
              <a:t>zielony</a:t>
            </a:r>
            <a:r>
              <a:rPr lang="de-DE" sz="1600" dirty="0" smtClean="0"/>
              <a:t>, </a:t>
            </a:r>
            <a:r>
              <a:rPr lang="de-DE" sz="1600" dirty="0" err="1" smtClean="0"/>
              <a:t>niebieski</a:t>
            </a:r>
            <a:r>
              <a:rPr lang="de-DE" sz="1600" dirty="0" smtClean="0"/>
              <a:t>, </a:t>
            </a:r>
            <a:r>
              <a:rPr lang="de-DE" sz="1600" dirty="0" err="1" smtClean="0"/>
              <a:t>br</a:t>
            </a:r>
            <a:r>
              <a:rPr lang="pl-PL" sz="1600" dirty="0" smtClean="0"/>
              <a:t>ą</a:t>
            </a:r>
            <a:r>
              <a:rPr lang="de-DE" sz="1600" dirty="0" err="1" smtClean="0"/>
              <a:t>zowy</a:t>
            </a:r>
            <a:r>
              <a:rPr lang="de-DE" sz="16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de-DE" sz="1600" dirty="0" smtClean="0"/>
              <a:t> </a:t>
            </a:r>
            <a:r>
              <a:rPr lang="pl-PL" sz="1600" dirty="0" smtClean="0"/>
              <a:t>odczytuje natężenie (moc) światła, które go oświetla</a:t>
            </a:r>
            <a:endParaRPr lang="de-DE" sz="1600" dirty="0" smtClean="0"/>
          </a:p>
          <a:p>
            <a:pPr>
              <a:buFont typeface="Arial" pitchFamily="34" charset="0"/>
              <a:buChar char="•"/>
            </a:pPr>
            <a:r>
              <a:rPr lang="pl-PL" sz="1600" dirty="0" smtClean="0"/>
              <a:t> sprawdza ile światła dana powierzchnia odbija od siebie</a:t>
            </a:r>
          </a:p>
          <a:p>
            <a:endParaRPr lang="pl-PL" sz="1600" dirty="0" smtClean="0"/>
          </a:p>
          <a:p>
            <a:endParaRPr lang="pl-PL" sz="1600" dirty="0" smtClean="0"/>
          </a:p>
          <a:p>
            <a:pPr algn="ctr"/>
            <a:r>
              <a:rPr lang="pl-PL" sz="1600" b="1" dirty="0" smtClean="0"/>
              <a:t>Żyroskop</a:t>
            </a:r>
            <a:endParaRPr lang="de-DE" sz="1600" b="1" dirty="0" smtClean="0"/>
          </a:p>
          <a:p>
            <a:pPr>
              <a:buFont typeface="Arial" pitchFamily="34" charset="0"/>
              <a:buChar char="•"/>
            </a:pPr>
            <a:r>
              <a:rPr lang="de-DE" sz="1600" dirty="0" smtClean="0"/>
              <a:t> </a:t>
            </a:r>
            <a:r>
              <a:rPr lang="pl-PL" sz="1600" dirty="0" smtClean="0"/>
              <a:t>liczy kąt obrotu wokół własnej osi od początku </a:t>
            </a:r>
            <a:r>
              <a:rPr lang="de-DE" sz="1600" dirty="0" err="1" smtClean="0"/>
              <a:t>dzia</a:t>
            </a:r>
            <a:r>
              <a:rPr lang="pl-PL" sz="1600" dirty="0" smtClean="0"/>
              <a:t>ł</a:t>
            </a:r>
            <a:r>
              <a:rPr lang="de-DE" sz="1600" dirty="0" err="1" smtClean="0"/>
              <a:t>ania</a:t>
            </a:r>
            <a:r>
              <a:rPr lang="de-DE" sz="1600" dirty="0" smtClean="0"/>
              <a:t> </a:t>
            </a:r>
            <a:r>
              <a:rPr lang="pl-PL" sz="1600" dirty="0" smtClean="0"/>
              <a:t>programu lub </a:t>
            </a:r>
            <a:r>
              <a:rPr lang="de-DE" sz="1600" dirty="0" err="1" smtClean="0"/>
              <a:t>od</a:t>
            </a:r>
            <a:r>
              <a:rPr lang="de-DE" sz="1600" dirty="0" smtClean="0"/>
              <a:t> </a:t>
            </a:r>
            <a:r>
              <a:rPr lang="pl-PL" sz="1600" dirty="0" smtClean="0"/>
              <a:t>wyznaczonego momentu w czasie</a:t>
            </a:r>
          </a:p>
          <a:p>
            <a:endParaRPr lang="pl-PL" sz="1600" dirty="0" smtClean="0"/>
          </a:p>
          <a:p>
            <a:endParaRPr lang="pl-PL" sz="1600" dirty="0" smtClean="0"/>
          </a:p>
          <a:p>
            <a:pPr algn="ctr"/>
            <a:r>
              <a:rPr lang="pl-PL" sz="1600" b="1" dirty="0" smtClean="0"/>
              <a:t>Silniki</a:t>
            </a:r>
            <a:endParaRPr lang="de-DE" sz="1600" dirty="0" smtClean="0"/>
          </a:p>
          <a:p>
            <a:pPr>
              <a:buFont typeface="Arial" pitchFamily="34" charset="0"/>
              <a:buChar char="•"/>
            </a:pPr>
            <a:r>
              <a:rPr lang="de-DE" sz="1600" dirty="0" smtClean="0"/>
              <a:t> </a:t>
            </a:r>
            <a:r>
              <a:rPr lang="de-DE" sz="1600" dirty="0" err="1" smtClean="0"/>
              <a:t>umo</a:t>
            </a:r>
            <a:r>
              <a:rPr lang="pl-PL" sz="1600" dirty="0" smtClean="0"/>
              <a:t>ż</a:t>
            </a:r>
            <a:r>
              <a:rPr lang="de-DE" sz="1600" dirty="0" err="1" smtClean="0"/>
              <a:t>liwiaj</a:t>
            </a:r>
            <a:r>
              <a:rPr lang="pl-PL" sz="1600" dirty="0" smtClean="0"/>
              <a:t>ą</a:t>
            </a:r>
            <a:r>
              <a:rPr lang="de-DE" sz="1600" dirty="0" smtClean="0"/>
              <a:t> </a:t>
            </a:r>
            <a:r>
              <a:rPr lang="de-DE" sz="1600" dirty="0" err="1" smtClean="0"/>
              <a:t>poruszanie</a:t>
            </a:r>
            <a:r>
              <a:rPr lang="de-DE" sz="1600" dirty="0" smtClean="0"/>
              <a:t> </a:t>
            </a:r>
            <a:r>
              <a:rPr lang="de-DE" sz="1600" dirty="0" err="1" smtClean="0"/>
              <a:t>się</a:t>
            </a:r>
            <a:r>
              <a:rPr lang="de-DE" sz="1600" dirty="0" smtClean="0"/>
              <a:t> </a:t>
            </a:r>
            <a:r>
              <a:rPr lang="de-DE" sz="1600" dirty="0" err="1" smtClean="0"/>
              <a:t>robotem</a:t>
            </a:r>
            <a:r>
              <a:rPr lang="de-DE" sz="1600" dirty="0" smtClean="0"/>
              <a:t>, </a:t>
            </a:r>
            <a:r>
              <a:rPr lang="de-DE" sz="1600" dirty="0" err="1" smtClean="0"/>
              <a:t>jego</a:t>
            </a:r>
            <a:r>
              <a:rPr lang="de-DE" sz="1600" dirty="0" smtClean="0"/>
              <a:t> </a:t>
            </a:r>
            <a:r>
              <a:rPr lang="de-DE" sz="1600" dirty="0" err="1" smtClean="0"/>
              <a:t>skręcanie</a:t>
            </a:r>
            <a:r>
              <a:rPr lang="de-DE" sz="1600" dirty="0" smtClean="0"/>
              <a:t>, </a:t>
            </a:r>
            <a:r>
              <a:rPr lang="de-DE" sz="1600" dirty="0" err="1" smtClean="0"/>
              <a:t>obracanie</a:t>
            </a:r>
            <a:r>
              <a:rPr lang="de-DE" sz="1600" dirty="0" smtClean="0"/>
              <a:t> </a:t>
            </a:r>
            <a:r>
              <a:rPr lang="de-DE" sz="1600" dirty="0" err="1" smtClean="0"/>
              <a:t>itp</a:t>
            </a:r>
            <a:r>
              <a:rPr lang="de-DE" sz="1600" dirty="0" smtClean="0"/>
              <a:t>. </a:t>
            </a:r>
          </a:p>
          <a:p>
            <a:r>
              <a:rPr lang="de-DE" sz="1600" dirty="0" err="1" smtClean="0"/>
              <a:t>Te</a:t>
            </a:r>
            <a:r>
              <a:rPr lang="de-DE" sz="1600" dirty="0" smtClean="0"/>
              <a:t> </a:t>
            </a:r>
            <a:r>
              <a:rPr lang="de-DE" sz="1600" dirty="0" err="1" smtClean="0"/>
              <a:t>czynno</a:t>
            </a:r>
            <a:r>
              <a:rPr lang="pl-PL" sz="1600" dirty="0" smtClean="0"/>
              <a:t>ś</a:t>
            </a:r>
            <a:r>
              <a:rPr lang="de-DE" sz="1600" dirty="0" err="1" smtClean="0"/>
              <a:t>ci</a:t>
            </a:r>
            <a:r>
              <a:rPr lang="de-DE" sz="1600" dirty="0" smtClean="0"/>
              <a:t> s</a:t>
            </a:r>
            <a:r>
              <a:rPr lang="pl-PL" sz="1600" dirty="0" smtClean="0"/>
              <a:t>ą</a:t>
            </a:r>
            <a:r>
              <a:rPr lang="de-DE" sz="1600" dirty="0" smtClean="0"/>
              <a:t> </a:t>
            </a:r>
            <a:r>
              <a:rPr lang="de-DE" sz="1600" dirty="0" err="1" smtClean="0"/>
              <a:t>zale</a:t>
            </a:r>
            <a:r>
              <a:rPr lang="pl-PL" sz="1600" dirty="0" smtClean="0"/>
              <a:t>ż</a:t>
            </a:r>
            <a:r>
              <a:rPr lang="de-DE" sz="1600" dirty="0" smtClean="0"/>
              <a:t>ne </a:t>
            </a:r>
            <a:r>
              <a:rPr lang="de-DE" sz="1600" dirty="0" err="1" smtClean="0"/>
              <a:t>od</a:t>
            </a:r>
            <a:r>
              <a:rPr lang="de-DE" sz="1600" dirty="0" smtClean="0"/>
              <a:t> </a:t>
            </a:r>
            <a:r>
              <a:rPr lang="de-DE" sz="1600" dirty="0" err="1" smtClean="0"/>
              <a:t>mocy</a:t>
            </a:r>
            <a:r>
              <a:rPr lang="de-DE" sz="1600" dirty="0" smtClean="0"/>
              <a:t> </a:t>
            </a:r>
            <a:r>
              <a:rPr lang="de-DE" sz="1600" dirty="0" err="1" smtClean="0"/>
              <a:t>jaka</a:t>
            </a:r>
            <a:r>
              <a:rPr lang="de-DE" sz="1600" dirty="0" smtClean="0"/>
              <a:t> </a:t>
            </a:r>
            <a:r>
              <a:rPr lang="de-DE" sz="1600" dirty="0" err="1" smtClean="0"/>
              <a:t>zostanie</a:t>
            </a:r>
            <a:r>
              <a:rPr lang="de-DE" sz="1600" dirty="0" smtClean="0"/>
              <a:t> </a:t>
            </a:r>
            <a:r>
              <a:rPr lang="de-DE" sz="1600" dirty="0" err="1" smtClean="0"/>
              <a:t>przekazana</a:t>
            </a:r>
            <a:r>
              <a:rPr lang="de-DE" sz="1600" dirty="0" smtClean="0"/>
              <a:t> </a:t>
            </a:r>
            <a:r>
              <a:rPr lang="de-DE" sz="1600" dirty="0" err="1" smtClean="0"/>
              <a:t>silnikom</a:t>
            </a:r>
            <a:r>
              <a:rPr lang="de-DE" sz="1600" dirty="0" smtClean="0"/>
              <a:t> </a:t>
            </a:r>
            <a:r>
              <a:rPr lang="de-DE" sz="1600" dirty="0" err="1" smtClean="0"/>
              <a:t>przez</a:t>
            </a:r>
            <a:r>
              <a:rPr lang="de-DE" sz="1600" dirty="0" smtClean="0"/>
              <a:t> </a:t>
            </a:r>
            <a:r>
              <a:rPr lang="de-DE" sz="1600" dirty="0" err="1" smtClean="0"/>
              <a:t>komputer</a:t>
            </a:r>
            <a:endParaRPr lang="en-US" dirty="0"/>
          </a:p>
        </p:txBody>
      </p:sp>
      <p:pic>
        <p:nvPicPr>
          <p:cNvPr id="184322" name="Picture 2" descr="http://cache.lego.com/e/dynamic/is/image/LEGO/45506?$main$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360" y="1916790"/>
            <a:ext cx="1536213" cy="1152160"/>
          </a:xfrm>
          <a:prstGeom prst="rect">
            <a:avLst/>
          </a:prstGeom>
          <a:noFill/>
        </p:spPr>
      </p:pic>
      <p:pic>
        <p:nvPicPr>
          <p:cNvPr id="184324" name="Picture 4" descr="http://rebrickable.com/img/pieces/large/9938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4360" y="3501010"/>
            <a:ext cx="1728240" cy="1296180"/>
          </a:xfrm>
          <a:prstGeom prst="rect">
            <a:avLst/>
          </a:prstGeom>
          <a:noFill/>
        </p:spPr>
      </p:pic>
      <p:pic>
        <p:nvPicPr>
          <p:cNvPr id="184326" name="Picture 6" descr="http://cache.lego.com/e/dynamic/is/image/LEGO/45502?$main$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340" y="5013220"/>
            <a:ext cx="1728240" cy="12961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Przykładowy program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TODO: poprawić obrazek na taki z opisami</a:t>
            </a:r>
            <a:endParaRPr lang="en-US" dirty="0"/>
          </a:p>
        </p:txBody>
      </p:sp>
      <p:pic>
        <p:nvPicPr>
          <p:cNvPr id="185346" name="Picture 2" descr="http://www.afrel.co.jp/cms/wp-content/uploads/2013/04/program_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8530" y="2492870"/>
            <a:ext cx="5943600" cy="236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0</a:t>
            </a:r>
            <a:r>
              <a:rPr lang="de-DE" dirty="0" smtClean="0"/>
              <a:t> : </a:t>
            </a:r>
            <a:r>
              <a:rPr lang="de-DE" dirty="0" err="1" smtClean="0"/>
              <a:t>Dobra</a:t>
            </a:r>
            <a:r>
              <a:rPr lang="de-DE" dirty="0" smtClean="0"/>
              <a:t> </a:t>
            </a:r>
            <a:r>
              <a:rPr lang="de-DE" dirty="0" err="1" smtClean="0"/>
              <a:t>zabawa</a:t>
            </a:r>
            <a:r>
              <a:rPr lang="de-DE" dirty="0" smtClean="0"/>
              <a:t> !!!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de-DE" sz="2000" dirty="0" err="1" smtClean="0"/>
              <a:t>Liczy</a:t>
            </a:r>
            <a:r>
              <a:rPr lang="de-DE" sz="2000" dirty="0" smtClean="0"/>
              <a:t> sie </a:t>
            </a:r>
            <a:r>
              <a:rPr lang="de-DE" sz="2000" dirty="0" err="1" smtClean="0"/>
              <a:t>wasza</a:t>
            </a:r>
            <a:r>
              <a:rPr lang="de-DE" sz="2000" dirty="0" smtClean="0"/>
              <a:t> </a:t>
            </a:r>
            <a:r>
              <a:rPr lang="de-DE" sz="2000" dirty="0" err="1" smtClean="0"/>
              <a:t>pomy</a:t>
            </a:r>
            <a:r>
              <a:rPr lang="pl-PL" sz="2000" dirty="0" err="1" smtClean="0"/>
              <a:t>s</a:t>
            </a:r>
            <a:r>
              <a:rPr lang="pl-PL" sz="2000" dirty="0" err="1" smtClean="0"/>
              <a:t>ł</a:t>
            </a:r>
            <a:r>
              <a:rPr lang="de-DE" sz="2000" dirty="0" err="1" smtClean="0"/>
              <a:t>owo</a:t>
            </a:r>
            <a:r>
              <a:rPr lang="pl-PL" sz="2000" dirty="0" err="1" smtClean="0"/>
              <a:t>ść</a:t>
            </a:r>
            <a:r>
              <a:rPr lang="de-DE" sz="2000" dirty="0" smtClean="0"/>
              <a:t> </a:t>
            </a:r>
            <a:r>
              <a:rPr lang="de-DE" sz="2000" dirty="0" smtClean="0"/>
              <a:t>– </a:t>
            </a:r>
            <a:r>
              <a:rPr lang="de-DE" sz="2000" dirty="0" err="1" smtClean="0"/>
              <a:t>stw</a:t>
            </a:r>
            <a:r>
              <a:rPr lang="pl-PL" sz="2000" dirty="0" smtClean="0"/>
              <a:t>ó</a:t>
            </a:r>
            <a:r>
              <a:rPr lang="de-DE" sz="2000" dirty="0" err="1" smtClean="0"/>
              <a:t>rzcie</a:t>
            </a:r>
            <a:r>
              <a:rPr lang="de-DE" sz="2000" dirty="0" smtClean="0"/>
              <a:t> </a:t>
            </a:r>
            <a:r>
              <a:rPr lang="de-DE" sz="2000" dirty="0" err="1" smtClean="0"/>
              <a:t>dowolny</a:t>
            </a:r>
            <a:r>
              <a:rPr lang="de-DE" sz="2000" dirty="0" smtClean="0"/>
              <a:t> </a:t>
            </a:r>
            <a:r>
              <a:rPr lang="de-DE" sz="2000" dirty="0" err="1" smtClean="0"/>
              <a:t>program</a:t>
            </a:r>
            <a:r>
              <a:rPr lang="de-DE" sz="2000" dirty="0" smtClean="0"/>
              <a:t>, </a:t>
            </a:r>
            <a:r>
              <a:rPr lang="de-DE" sz="2000" dirty="0" err="1" smtClean="0"/>
              <a:t>kt</a:t>
            </a:r>
            <a:r>
              <a:rPr lang="pl-PL" sz="2000" dirty="0" smtClean="0"/>
              <a:t>ó</a:t>
            </a:r>
            <a:r>
              <a:rPr lang="de-DE" sz="2000" dirty="0" err="1" smtClean="0"/>
              <a:t>ry</a:t>
            </a:r>
            <a:r>
              <a:rPr lang="de-DE" sz="2000" dirty="0" smtClean="0"/>
              <a:t> </a:t>
            </a:r>
            <a:r>
              <a:rPr lang="de-DE" sz="2000" dirty="0" smtClean="0"/>
              <a:t>w </a:t>
            </a:r>
            <a:r>
              <a:rPr lang="de-DE" sz="2000" dirty="0" err="1" smtClean="0"/>
              <a:t>jaki</a:t>
            </a:r>
            <a:r>
              <a:rPr lang="pl-PL" sz="2000" dirty="0" smtClean="0"/>
              <a:t>ś</a:t>
            </a:r>
            <a:r>
              <a:rPr lang="de-DE" sz="2000" dirty="0" smtClean="0"/>
              <a:t> </a:t>
            </a:r>
            <a:r>
              <a:rPr lang="de-DE" sz="2000" dirty="0" err="1" smtClean="0"/>
              <a:t>spos</a:t>
            </a:r>
            <a:r>
              <a:rPr lang="pl-PL" sz="2000" dirty="0" smtClean="0"/>
              <a:t>ó</a:t>
            </a:r>
            <a:r>
              <a:rPr lang="de-DE" sz="2000" dirty="0" smtClean="0"/>
              <a:t>b </a:t>
            </a:r>
            <a:r>
              <a:rPr lang="de-DE" sz="2000" dirty="0" err="1" smtClean="0"/>
              <a:t>poruszy</a:t>
            </a:r>
            <a:r>
              <a:rPr lang="de-DE" sz="2000" dirty="0" smtClean="0"/>
              <a:t> </a:t>
            </a:r>
            <a:r>
              <a:rPr lang="de-DE" sz="2000" dirty="0" err="1" smtClean="0"/>
              <a:t>robotem</a:t>
            </a:r>
            <a:r>
              <a:rPr lang="de-DE" sz="2000" dirty="0" smtClean="0"/>
              <a:t>. </a:t>
            </a:r>
            <a:r>
              <a:rPr lang="de-DE" sz="2000" dirty="0" err="1" smtClean="0"/>
              <a:t>Przyk</a:t>
            </a:r>
            <a:r>
              <a:rPr lang="pl-PL" sz="2000" dirty="0" smtClean="0"/>
              <a:t>ł</a:t>
            </a:r>
            <a:r>
              <a:rPr lang="de-DE" sz="2000" dirty="0" err="1" smtClean="0"/>
              <a:t>adowo</a:t>
            </a:r>
            <a:r>
              <a:rPr lang="de-DE" sz="2000" dirty="0" smtClean="0"/>
              <a:t> </a:t>
            </a:r>
            <a:r>
              <a:rPr lang="de-DE" sz="2000" dirty="0" err="1" smtClean="0"/>
              <a:t>robot</a:t>
            </a:r>
            <a:r>
              <a:rPr lang="de-DE" sz="2000" dirty="0" smtClean="0"/>
              <a:t> </a:t>
            </a:r>
            <a:r>
              <a:rPr lang="de-DE" sz="2000" dirty="0" err="1" smtClean="0"/>
              <a:t>moze</a:t>
            </a:r>
            <a:r>
              <a:rPr lang="de-DE" sz="2000" dirty="0" smtClean="0"/>
              <a:t> sie </a:t>
            </a:r>
            <a:r>
              <a:rPr lang="de-DE" sz="2000" dirty="0" err="1" smtClean="0"/>
              <a:t>kr</a:t>
            </a:r>
            <a:r>
              <a:rPr lang="pl-PL" sz="2000" dirty="0" smtClean="0"/>
              <a:t>ę</a:t>
            </a:r>
            <a:r>
              <a:rPr lang="de-DE" sz="2000" dirty="0" err="1" smtClean="0"/>
              <a:t>cic</a:t>
            </a:r>
            <a:r>
              <a:rPr lang="de-DE" sz="2000" dirty="0" smtClean="0"/>
              <a:t> </a:t>
            </a:r>
            <a:r>
              <a:rPr lang="de-DE" sz="2000" dirty="0" smtClean="0"/>
              <a:t>w </a:t>
            </a:r>
            <a:r>
              <a:rPr lang="de-DE" sz="2000" dirty="0" smtClean="0"/>
              <a:t>k</a:t>
            </a:r>
            <a:r>
              <a:rPr lang="pl-PL" sz="2000" dirty="0" err="1" smtClean="0"/>
              <a:t>ół</a:t>
            </a:r>
            <a:r>
              <a:rPr lang="de-DE" sz="2000" dirty="0" err="1" smtClean="0"/>
              <a:t>ko</a:t>
            </a:r>
            <a:r>
              <a:rPr lang="de-DE" sz="2000" dirty="0" smtClean="0"/>
              <a:t>, </a:t>
            </a:r>
            <a:r>
              <a:rPr lang="de-DE" sz="2000" dirty="0" err="1" smtClean="0"/>
              <a:t>jecha</a:t>
            </a:r>
            <a:r>
              <a:rPr lang="pl-PL" sz="2000" dirty="0" smtClean="0"/>
              <a:t>ć</a:t>
            </a:r>
            <a:r>
              <a:rPr lang="de-DE" sz="2000" dirty="0" smtClean="0"/>
              <a:t> </a:t>
            </a:r>
            <a:r>
              <a:rPr lang="de-DE" sz="2000" dirty="0" smtClean="0"/>
              <a:t>do </a:t>
            </a:r>
            <a:r>
              <a:rPr lang="de-DE" sz="2000" dirty="0" err="1" smtClean="0"/>
              <a:t>wyznaczonego</a:t>
            </a:r>
            <a:r>
              <a:rPr lang="de-DE" sz="2000" dirty="0" smtClean="0"/>
              <a:t> </a:t>
            </a:r>
            <a:r>
              <a:rPr lang="de-DE" sz="2000" dirty="0" err="1" smtClean="0"/>
              <a:t>punktu</a:t>
            </a:r>
            <a:r>
              <a:rPr lang="de-DE" sz="2000" dirty="0" smtClean="0"/>
              <a:t>, </a:t>
            </a:r>
            <a:r>
              <a:rPr lang="de-DE" sz="2000" dirty="0" err="1" smtClean="0"/>
              <a:t>odtworzy</a:t>
            </a:r>
            <a:r>
              <a:rPr lang="pl-PL" sz="2000" dirty="0" smtClean="0"/>
              <a:t>ć</a:t>
            </a:r>
            <a:r>
              <a:rPr lang="de-DE" sz="2000" dirty="0" smtClean="0"/>
              <a:t> </a:t>
            </a:r>
            <a:r>
              <a:rPr lang="de-DE" sz="2000" dirty="0" err="1" smtClean="0"/>
              <a:t>muzyczk</a:t>
            </a:r>
            <a:r>
              <a:rPr lang="pl-PL" sz="2000" dirty="0" smtClean="0"/>
              <a:t>ę</a:t>
            </a:r>
            <a:r>
              <a:rPr lang="de-DE" sz="2000" dirty="0" smtClean="0"/>
              <a:t>… </a:t>
            </a:r>
            <a:endParaRPr lang="de-DE" sz="2000" dirty="0" smtClean="0"/>
          </a:p>
          <a:p>
            <a:endParaRPr lang="de-DE" dirty="0" smtClean="0"/>
          </a:p>
        </p:txBody>
      </p:sp>
      <p:pic>
        <p:nvPicPr>
          <p:cNvPr id="1679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350" y="3933070"/>
            <a:ext cx="2597334" cy="230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79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2700" y="2564880"/>
            <a:ext cx="3888540" cy="144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5548" y="3501010"/>
            <a:ext cx="3280452" cy="2730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1: Detektor opuszczenia toru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128330" y="1484730"/>
            <a:ext cx="9505320" cy="4636539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de-DE" sz="2000" dirty="0" smtClean="0"/>
              <a:t>  </a:t>
            </a:r>
            <a:r>
              <a:rPr lang="pl-PL" sz="2000" dirty="0" smtClean="0"/>
              <a:t>Robot ma jechać do przodu do momentu </a:t>
            </a:r>
            <a:r>
              <a:rPr lang="de-DE" sz="2000" dirty="0" smtClean="0"/>
              <a:t>a</a:t>
            </a:r>
            <a:r>
              <a:rPr lang="pl-PL" sz="2000" dirty="0" smtClean="0"/>
              <a:t>ż </a:t>
            </a:r>
            <a:r>
              <a:rPr lang="pl-PL" sz="2000" dirty="0" smtClean="0"/>
              <a:t>wykryj</a:t>
            </a:r>
            <a:r>
              <a:rPr lang="de-DE" sz="2000" dirty="0" smtClean="0"/>
              <a:t>e</a:t>
            </a:r>
            <a:r>
              <a:rPr lang="pl-PL" sz="2000" dirty="0" smtClean="0"/>
              <a:t>, że zaczyna</a:t>
            </a:r>
            <a:r>
              <a:rPr lang="de-DE" sz="2000" dirty="0" smtClean="0"/>
              <a:t> </a:t>
            </a:r>
            <a:r>
              <a:rPr lang="pl-PL" sz="2000" dirty="0" smtClean="0"/>
              <a:t>opuszczać tor ruchu (drogę). </a:t>
            </a:r>
            <a:r>
              <a:rPr lang="de-DE" sz="2000" dirty="0" err="1" smtClean="0"/>
              <a:t>Wtedy</a:t>
            </a:r>
            <a:r>
              <a:rPr lang="de-DE" sz="2000" dirty="0" smtClean="0"/>
              <a:t> </a:t>
            </a:r>
            <a:r>
              <a:rPr lang="de-DE" sz="2000" dirty="0" err="1" smtClean="0"/>
              <a:t>powinien</a:t>
            </a:r>
            <a:r>
              <a:rPr lang="de-DE" sz="2000" dirty="0" smtClean="0"/>
              <a:t> sie </a:t>
            </a:r>
            <a:r>
              <a:rPr lang="de-DE" sz="2000" dirty="0" err="1" smtClean="0"/>
              <a:t>zatrzyma</a:t>
            </a:r>
            <a:r>
              <a:rPr lang="pl-PL" sz="2000" dirty="0" smtClean="0"/>
              <a:t>ć</a:t>
            </a:r>
            <a:r>
              <a:rPr lang="de-DE" sz="2000" dirty="0" smtClean="0"/>
              <a:t> </a:t>
            </a:r>
            <a:r>
              <a:rPr lang="de-DE" sz="2000" dirty="0" smtClean="0"/>
              <a:t>i </a:t>
            </a:r>
            <a:r>
              <a:rPr lang="de-DE" sz="2000" dirty="0" err="1" smtClean="0"/>
              <a:t>poczeka</a:t>
            </a:r>
            <a:r>
              <a:rPr lang="pl-PL" sz="2000" dirty="0" smtClean="0"/>
              <a:t>ć</a:t>
            </a:r>
            <a:r>
              <a:rPr lang="de-DE" sz="2000" dirty="0" smtClean="0"/>
              <a:t> </a:t>
            </a:r>
            <a:r>
              <a:rPr lang="pl-PL" sz="2000" dirty="0" smtClean="0"/>
              <a:t>aż ktoś go pop</a:t>
            </a:r>
            <a:r>
              <a:rPr lang="de-DE" sz="2000" dirty="0" err="1" smtClean="0"/>
              <a:t>rawnie</a:t>
            </a:r>
            <a:r>
              <a:rPr lang="de-DE" sz="2000" dirty="0" smtClean="0"/>
              <a:t> </a:t>
            </a:r>
            <a:r>
              <a:rPr lang="de-DE" sz="2000" dirty="0" err="1" smtClean="0"/>
              <a:t>ustawi</a:t>
            </a:r>
            <a:r>
              <a:rPr lang="de-DE" sz="2000" dirty="0" smtClean="0"/>
              <a:t> na </a:t>
            </a:r>
            <a:r>
              <a:rPr lang="de-DE" sz="2000" dirty="0" err="1" smtClean="0"/>
              <a:t>torze</a:t>
            </a:r>
            <a:r>
              <a:rPr lang="pl-PL" sz="2000" dirty="0" smtClean="0"/>
              <a:t> i zezwoli na dalszą jazdę (uruchomi go w jakiś wybrany sposób)</a:t>
            </a:r>
            <a:endParaRPr lang="en" sz="2000" dirty="0" smtClean="0"/>
          </a:p>
          <a:p>
            <a:pPr marL="342900" indent="-342900"/>
            <a:endParaRPr lang="pl-PL" sz="1600" dirty="0" smtClean="0"/>
          </a:p>
          <a:p>
            <a:pPr marL="342900" indent="-342900"/>
            <a:endParaRPr lang="en-US" sz="1600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4660" y="2852920"/>
            <a:ext cx="5328740" cy="3237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2: Aktywny </a:t>
            </a:r>
            <a:r>
              <a:rPr lang="pl-PL" dirty="0" err="1" smtClean="0"/>
              <a:t>tempomat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000" dirty="0" smtClean="0"/>
              <a:t>Robot </a:t>
            </a:r>
            <a:r>
              <a:rPr lang="de-DE" sz="2000" dirty="0" err="1" smtClean="0"/>
              <a:t>jedzie</a:t>
            </a:r>
            <a:r>
              <a:rPr lang="de-DE" sz="2000" dirty="0" smtClean="0"/>
              <a:t> </a:t>
            </a:r>
            <a:r>
              <a:rPr lang="de-DE" sz="2000" dirty="0" err="1" smtClean="0"/>
              <a:t>szybko</a:t>
            </a:r>
            <a:r>
              <a:rPr lang="de-DE" sz="2000" dirty="0" smtClean="0"/>
              <a:t> do </a:t>
            </a:r>
            <a:r>
              <a:rPr lang="de-DE" sz="2000" dirty="0" err="1" smtClean="0"/>
              <a:t>przodu</a:t>
            </a:r>
            <a:r>
              <a:rPr lang="de-DE" sz="2000" dirty="0" smtClean="0"/>
              <a:t>. </a:t>
            </a:r>
            <a:r>
              <a:rPr lang="de-DE" sz="2000" dirty="0" err="1" smtClean="0"/>
              <a:t>Gdy</a:t>
            </a:r>
            <a:r>
              <a:rPr lang="de-DE" sz="2000" dirty="0" smtClean="0"/>
              <a:t> </a:t>
            </a:r>
            <a:r>
              <a:rPr lang="de-DE" sz="2000" dirty="0" err="1" smtClean="0"/>
              <a:t>zaczyna</a:t>
            </a:r>
            <a:r>
              <a:rPr lang="de-DE" sz="2000" dirty="0" smtClean="0"/>
              <a:t> </a:t>
            </a:r>
            <a:r>
              <a:rPr lang="pl-PL" sz="2000" dirty="0" smtClean="0"/>
              <a:t>zbliżać się</a:t>
            </a:r>
            <a:r>
              <a:rPr lang="de-DE" sz="2000" dirty="0" smtClean="0"/>
              <a:t> do </a:t>
            </a:r>
            <a:r>
              <a:rPr lang="de-DE" sz="2000" dirty="0" err="1" smtClean="0"/>
              <a:t>obiektu</a:t>
            </a:r>
            <a:r>
              <a:rPr lang="de-DE" sz="2000" dirty="0" smtClean="0"/>
              <a:t>, </a:t>
            </a:r>
            <a:r>
              <a:rPr lang="de-DE" sz="2000" dirty="0" err="1" smtClean="0"/>
              <a:t>kt</a:t>
            </a:r>
            <a:r>
              <a:rPr lang="pl-PL" sz="2000" dirty="0" smtClean="0"/>
              <a:t>ó</a:t>
            </a:r>
            <a:r>
              <a:rPr lang="de-DE" sz="2000" dirty="0" err="1" smtClean="0"/>
              <a:t>ry</a:t>
            </a:r>
            <a:r>
              <a:rPr lang="de-DE" sz="2000" dirty="0" smtClean="0"/>
              <a:t> </a:t>
            </a:r>
            <a:r>
              <a:rPr lang="de-DE" sz="2000" dirty="0" err="1" smtClean="0"/>
              <a:t>jest</a:t>
            </a:r>
            <a:r>
              <a:rPr lang="de-DE" sz="2000" dirty="0" smtClean="0"/>
              <a:t> </a:t>
            </a:r>
            <a:r>
              <a:rPr lang="de-DE" sz="2000" dirty="0" err="1" smtClean="0"/>
              <a:t>przed</a:t>
            </a:r>
            <a:r>
              <a:rPr lang="de-DE" sz="2000" dirty="0" smtClean="0"/>
              <a:t> </a:t>
            </a:r>
            <a:r>
              <a:rPr lang="de-DE" sz="2000" dirty="0" err="1" smtClean="0"/>
              <a:t>nim</a:t>
            </a:r>
            <a:r>
              <a:rPr lang="de-DE" sz="2000" dirty="0" smtClean="0"/>
              <a:t>, </a:t>
            </a:r>
            <a:r>
              <a:rPr lang="de-DE" sz="2000" dirty="0" err="1" smtClean="0"/>
              <a:t>wtedy</a:t>
            </a:r>
            <a:r>
              <a:rPr lang="de-DE" sz="2000" dirty="0" smtClean="0"/>
              <a:t> </a:t>
            </a:r>
            <a:r>
              <a:rPr lang="de-DE" sz="2000" dirty="0" err="1" smtClean="0"/>
              <a:t>powinien</a:t>
            </a:r>
            <a:r>
              <a:rPr lang="de-DE" sz="2000" dirty="0" smtClean="0"/>
              <a:t> </a:t>
            </a:r>
            <a:r>
              <a:rPr lang="de-DE" sz="2000" dirty="0" err="1" smtClean="0"/>
              <a:t>zwalnia</a:t>
            </a:r>
            <a:r>
              <a:rPr lang="pl-PL" sz="2000" dirty="0" smtClean="0"/>
              <a:t>ć</a:t>
            </a:r>
            <a:r>
              <a:rPr lang="de-DE" sz="2000" dirty="0" smtClean="0"/>
              <a:t>. </a:t>
            </a:r>
            <a:r>
              <a:rPr lang="pl-PL" sz="2000" dirty="0" smtClean="0"/>
              <a:t>Im bliżej będzie tym wolniej ma jechać. </a:t>
            </a:r>
            <a:r>
              <a:rPr lang="de-DE" sz="2000" dirty="0" err="1" smtClean="0"/>
              <a:t>Dodatkowo</a:t>
            </a:r>
            <a:r>
              <a:rPr lang="de-DE" sz="2000" dirty="0" smtClean="0"/>
              <a:t>, </a:t>
            </a:r>
            <a:r>
              <a:rPr lang="de-DE" sz="2000" dirty="0" err="1" smtClean="0"/>
              <a:t>gdy</a:t>
            </a:r>
            <a:r>
              <a:rPr lang="de-DE" sz="2000" dirty="0" smtClean="0"/>
              <a:t> </a:t>
            </a:r>
            <a:r>
              <a:rPr lang="de-DE" sz="2000" dirty="0" err="1" smtClean="0"/>
              <a:t>robot</a:t>
            </a:r>
            <a:r>
              <a:rPr lang="de-DE" sz="2000" dirty="0" smtClean="0"/>
              <a:t> </a:t>
            </a:r>
            <a:r>
              <a:rPr lang="pl-PL" sz="2000" dirty="0" smtClean="0"/>
              <a:t>zbliży się </a:t>
            </a:r>
            <a:r>
              <a:rPr lang="de-DE" sz="2000" dirty="0" smtClean="0"/>
              <a:t>na </a:t>
            </a:r>
            <a:r>
              <a:rPr lang="pl-PL" sz="2000" dirty="0" smtClean="0"/>
              <a:t>określoną odległość to ma się </a:t>
            </a:r>
            <a:r>
              <a:rPr lang="de-DE" sz="2000" dirty="0" err="1" smtClean="0"/>
              <a:t>ca</a:t>
            </a:r>
            <a:r>
              <a:rPr lang="pl-PL" sz="2000" dirty="0" smtClean="0"/>
              <a:t>ł</a:t>
            </a:r>
            <a:r>
              <a:rPr lang="de-DE" sz="2000" dirty="0" err="1" smtClean="0"/>
              <a:t>kowicie</a:t>
            </a:r>
            <a:r>
              <a:rPr lang="de-DE" sz="2000" dirty="0" smtClean="0"/>
              <a:t> </a:t>
            </a:r>
            <a:r>
              <a:rPr lang="pl-PL" sz="2000" dirty="0" smtClean="0"/>
              <a:t>zatrzymać</a:t>
            </a:r>
            <a:r>
              <a:rPr lang="pl-PL" sz="2000" dirty="0" smtClean="0"/>
              <a:t>.</a:t>
            </a:r>
            <a:endParaRPr lang="en-US" sz="2000" dirty="0"/>
          </a:p>
        </p:txBody>
      </p:sp>
      <p:pic>
        <p:nvPicPr>
          <p:cNvPr id="1658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4610" y="2780910"/>
            <a:ext cx="5472760" cy="3467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3: Śledzenie </a:t>
            </a:r>
            <a:r>
              <a:rPr lang="pl-PL" dirty="0" err="1" smtClean="0"/>
              <a:t>lini</a:t>
            </a:r>
            <a:r>
              <a:rPr lang="de-DE" dirty="0" smtClean="0"/>
              <a:t>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000" dirty="0" err="1" smtClean="0"/>
              <a:t>Zadaniem</a:t>
            </a:r>
            <a:r>
              <a:rPr lang="de-DE" sz="2000" dirty="0" smtClean="0"/>
              <a:t> r</a:t>
            </a:r>
            <a:r>
              <a:rPr lang="pl-PL" sz="2000" dirty="0" err="1" smtClean="0"/>
              <a:t>obot</a:t>
            </a:r>
            <a:r>
              <a:rPr lang="de-DE" sz="2000" dirty="0" smtClean="0"/>
              <a:t>a</a:t>
            </a:r>
            <a:r>
              <a:rPr lang="pl-PL" sz="2000" dirty="0" smtClean="0"/>
              <a:t> </a:t>
            </a:r>
            <a:r>
              <a:rPr lang="de-DE" sz="2000" dirty="0" err="1" smtClean="0"/>
              <a:t>jest</a:t>
            </a:r>
            <a:r>
              <a:rPr lang="de-DE" sz="2000" dirty="0" smtClean="0"/>
              <a:t> </a:t>
            </a:r>
            <a:r>
              <a:rPr lang="pl-PL" sz="2000" dirty="0" smtClean="0"/>
              <a:t>śledzenie czarnej</a:t>
            </a:r>
            <a:r>
              <a:rPr lang="de-DE" sz="2000" dirty="0" smtClean="0"/>
              <a:t> </a:t>
            </a:r>
            <a:r>
              <a:rPr lang="de-DE" sz="2000" dirty="0" err="1" smtClean="0"/>
              <a:t>linii</a:t>
            </a:r>
            <a:r>
              <a:rPr lang="de-DE" sz="2000" dirty="0" smtClean="0"/>
              <a:t> i </a:t>
            </a:r>
            <a:r>
              <a:rPr lang="de-DE" sz="2000" dirty="0" err="1" smtClean="0"/>
              <a:t>poruszanie</a:t>
            </a:r>
            <a:r>
              <a:rPr lang="de-DE" sz="2000" dirty="0" smtClean="0"/>
              <a:t> sie </a:t>
            </a:r>
            <a:r>
              <a:rPr lang="de-DE" sz="2000" dirty="0" err="1" smtClean="0"/>
              <a:t>po</a:t>
            </a:r>
            <a:r>
              <a:rPr lang="de-DE" sz="2000" dirty="0" smtClean="0"/>
              <a:t> </a:t>
            </a:r>
            <a:r>
              <a:rPr lang="de-DE" sz="2000" dirty="0" err="1" smtClean="0"/>
              <a:t>niej</a:t>
            </a:r>
            <a:r>
              <a:rPr lang="de-DE" sz="2000" dirty="0" smtClean="0"/>
              <a:t> – </a:t>
            </a:r>
            <a:r>
              <a:rPr lang="de-DE" sz="2000" dirty="0" err="1" smtClean="0"/>
              <a:t>gdy</a:t>
            </a:r>
            <a:r>
              <a:rPr lang="de-DE" sz="2000" dirty="0" smtClean="0"/>
              <a:t> </a:t>
            </a:r>
            <a:r>
              <a:rPr lang="de-DE" sz="2000" dirty="0" err="1" smtClean="0"/>
              <a:t>linia</a:t>
            </a:r>
            <a:r>
              <a:rPr lang="de-DE" sz="2000" dirty="0" smtClean="0"/>
              <a:t> </a:t>
            </a:r>
            <a:r>
              <a:rPr lang="de-DE" sz="2000" dirty="0" err="1" smtClean="0"/>
              <a:t>jest</a:t>
            </a:r>
            <a:r>
              <a:rPr lang="de-DE" sz="2000" dirty="0" smtClean="0"/>
              <a:t> </a:t>
            </a:r>
            <a:r>
              <a:rPr lang="de-DE" sz="2000" dirty="0" err="1" smtClean="0"/>
              <a:t>prosta</a:t>
            </a:r>
            <a:r>
              <a:rPr lang="de-DE" sz="2000" dirty="0" smtClean="0"/>
              <a:t> – </a:t>
            </a:r>
            <a:r>
              <a:rPr lang="de-DE" sz="2000" dirty="0" err="1" smtClean="0"/>
              <a:t>robot</a:t>
            </a:r>
            <a:r>
              <a:rPr lang="de-DE" sz="2000" dirty="0" smtClean="0"/>
              <a:t> </a:t>
            </a:r>
            <a:r>
              <a:rPr lang="de-DE" sz="2000" dirty="0" err="1" smtClean="0"/>
              <a:t>jedzie</a:t>
            </a:r>
            <a:r>
              <a:rPr lang="de-DE" sz="2000" dirty="0" smtClean="0"/>
              <a:t> </a:t>
            </a:r>
            <a:r>
              <a:rPr lang="de-DE" sz="2000" dirty="0" err="1" smtClean="0"/>
              <a:t>prosto</a:t>
            </a:r>
            <a:r>
              <a:rPr lang="de-DE" sz="2000" dirty="0" smtClean="0"/>
              <a:t>, </a:t>
            </a:r>
            <a:r>
              <a:rPr lang="de-DE" sz="2000" dirty="0" err="1" smtClean="0"/>
              <a:t>gdy</a:t>
            </a:r>
            <a:r>
              <a:rPr lang="de-DE" sz="2000" dirty="0" smtClean="0"/>
              <a:t> </a:t>
            </a:r>
            <a:r>
              <a:rPr lang="de-DE" sz="2000" dirty="0" err="1" smtClean="0"/>
              <a:t>linia</a:t>
            </a:r>
            <a:r>
              <a:rPr lang="de-DE" sz="2000" dirty="0" smtClean="0"/>
              <a:t> </a:t>
            </a:r>
            <a:r>
              <a:rPr lang="de-DE" sz="2000" dirty="0" err="1" smtClean="0"/>
              <a:t>zakreca</a:t>
            </a:r>
            <a:r>
              <a:rPr lang="de-DE" sz="2000" dirty="0" smtClean="0"/>
              <a:t> – </a:t>
            </a:r>
            <a:r>
              <a:rPr lang="de-DE" sz="2000" dirty="0" err="1" smtClean="0"/>
              <a:t>robot</a:t>
            </a:r>
            <a:r>
              <a:rPr lang="de-DE" sz="2000" dirty="0" smtClean="0"/>
              <a:t> </a:t>
            </a:r>
            <a:r>
              <a:rPr lang="de-DE" sz="2000" dirty="0" err="1" smtClean="0"/>
              <a:t>ma</a:t>
            </a:r>
            <a:r>
              <a:rPr lang="de-DE" sz="2000" dirty="0" smtClean="0"/>
              <a:t> </a:t>
            </a:r>
            <a:r>
              <a:rPr lang="de-DE" sz="2000" dirty="0" err="1" smtClean="0"/>
              <a:t>skrecic</a:t>
            </a:r>
            <a:r>
              <a:rPr lang="de-DE" sz="2000" dirty="0" smtClean="0"/>
              <a:t> w </a:t>
            </a:r>
            <a:r>
              <a:rPr lang="de-DE" sz="2000" dirty="0" err="1" smtClean="0"/>
              <a:t>odpowiednim</a:t>
            </a:r>
            <a:r>
              <a:rPr lang="de-DE" sz="2000" dirty="0" smtClean="0"/>
              <a:t> </a:t>
            </a:r>
            <a:r>
              <a:rPr lang="de-DE" sz="2000" dirty="0" err="1" smtClean="0"/>
              <a:t>kierunku</a:t>
            </a:r>
            <a:r>
              <a:rPr lang="de-DE" sz="2000" dirty="0" smtClean="0"/>
              <a:t>. </a:t>
            </a:r>
          </a:p>
          <a:p>
            <a:endParaRPr lang="pl-PL" sz="2000" dirty="0" smtClean="0"/>
          </a:p>
          <a:p>
            <a:endParaRPr lang="pl-PL" sz="2000" dirty="0" smtClean="0"/>
          </a:p>
          <a:p>
            <a:endParaRPr lang="pl-PL" sz="2000" dirty="0" smtClean="0"/>
          </a:p>
          <a:p>
            <a:endParaRPr lang="de-DE" sz="2000" dirty="0" smtClean="0"/>
          </a:p>
          <a:p>
            <a:endParaRPr lang="de-DE" sz="2000" dirty="0" smtClean="0"/>
          </a:p>
          <a:p>
            <a:endParaRPr lang="pl-PL" sz="2000" dirty="0" smtClean="0"/>
          </a:p>
          <a:p>
            <a:pPr algn="ctr"/>
            <a:r>
              <a:rPr lang="pl-PL" sz="1600" i="1" u="sng" dirty="0" err="1" smtClean="0"/>
              <a:t>Dodat</a:t>
            </a:r>
            <a:r>
              <a:rPr lang="de-DE" sz="1600" i="1" u="sng" dirty="0" smtClean="0"/>
              <a:t>e</a:t>
            </a:r>
            <a:r>
              <a:rPr lang="pl-PL" sz="1600" i="1" u="sng" dirty="0" smtClean="0"/>
              <a:t>k</a:t>
            </a:r>
            <a:r>
              <a:rPr lang="de-DE" sz="1600" i="1" u="sng" dirty="0" smtClean="0"/>
              <a:t>! </a:t>
            </a:r>
            <a:r>
              <a:rPr lang="pl-PL" sz="1600" dirty="0" smtClean="0"/>
              <a:t>: Gdy robot podążając za linią trafi na </a:t>
            </a:r>
            <a:r>
              <a:rPr lang="pl-PL" sz="1600" dirty="0" smtClean="0"/>
              <a:t>przeszkodę, </a:t>
            </a:r>
            <a:r>
              <a:rPr lang="pl-PL" sz="1600" dirty="0" smtClean="0"/>
              <a:t>to postara się ją</a:t>
            </a:r>
            <a:r>
              <a:rPr lang="de-DE" sz="1600" dirty="0" smtClean="0"/>
              <a:t> </a:t>
            </a:r>
            <a:r>
              <a:rPr lang="pl-PL" sz="1600" dirty="0" smtClean="0"/>
              <a:t>ominąć</a:t>
            </a:r>
            <a:r>
              <a:rPr lang="de-DE" sz="1600" dirty="0" smtClean="0"/>
              <a:t>, </a:t>
            </a:r>
            <a:r>
              <a:rPr lang="de-DE" sz="1600" dirty="0" err="1" smtClean="0"/>
              <a:t>odnale</a:t>
            </a:r>
            <a:r>
              <a:rPr lang="pl-PL" sz="1600" dirty="0" err="1" smtClean="0"/>
              <a:t>źć</a:t>
            </a:r>
            <a:r>
              <a:rPr lang="de-DE" sz="1600" dirty="0" smtClean="0"/>
              <a:t> </a:t>
            </a:r>
            <a:r>
              <a:rPr lang="de-DE" sz="1600" dirty="0" err="1" smtClean="0"/>
              <a:t>czarn</a:t>
            </a:r>
            <a:r>
              <a:rPr lang="pl-PL" sz="1600" dirty="0" smtClean="0"/>
              <a:t>ą</a:t>
            </a:r>
            <a:r>
              <a:rPr lang="de-DE" sz="1600" dirty="0" smtClean="0"/>
              <a:t> </a:t>
            </a:r>
            <a:r>
              <a:rPr lang="de-DE" sz="1600" dirty="0" err="1" smtClean="0"/>
              <a:t>linie</a:t>
            </a:r>
            <a:r>
              <a:rPr lang="de-DE" sz="1600" dirty="0" smtClean="0"/>
              <a:t> i </a:t>
            </a:r>
            <a:r>
              <a:rPr lang="pl-PL" sz="1600" dirty="0" smtClean="0"/>
              <a:t>dalej </a:t>
            </a:r>
            <a:r>
              <a:rPr lang="de-DE" sz="1600" dirty="0" smtClean="0"/>
              <a:t>sie </a:t>
            </a:r>
            <a:r>
              <a:rPr lang="de-DE" sz="1600" dirty="0" err="1" smtClean="0"/>
              <a:t>po</a:t>
            </a:r>
            <a:r>
              <a:rPr lang="de-DE" sz="1600" dirty="0" smtClean="0"/>
              <a:t> </a:t>
            </a:r>
            <a:r>
              <a:rPr lang="de-DE" sz="1600" dirty="0" err="1" smtClean="0"/>
              <a:t>niej</a:t>
            </a:r>
            <a:r>
              <a:rPr lang="de-DE" sz="1600" dirty="0" smtClean="0"/>
              <a:t> </a:t>
            </a:r>
            <a:r>
              <a:rPr lang="de-DE" sz="1600" dirty="0" err="1" smtClean="0"/>
              <a:t>porusza</a:t>
            </a:r>
            <a:r>
              <a:rPr lang="pl-PL" sz="1600" dirty="0" smtClean="0"/>
              <a:t>ć.</a:t>
            </a:r>
            <a:endParaRPr lang="pl-PL" sz="1600" dirty="0" smtClean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R.51JXkUuTGwZtl.Ssv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DXfA1dNkiPAl98aylUP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losing slides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ysClr val="window" lastClr="FFFFFF"/>
        </a:solidFill>
        <a:ln w="9525" cap="flat" cmpd="sng" algn="ctr">
          <a:solidFill>
            <a:srgbClr val="998C85"/>
          </a:solidFill>
          <a:prstDash val="solid"/>
        </a:ln>
        <a:effectLst/>
      </a:spPr>
      <a:bodyPr rtlCol="0" anchor="t" anchorCtr="0"/>
      <a:lstStyle>
        <a:defPPr marL="0" marR="0" indent="0" algn="ctr" defTabSz="714375" eaLnBrk="1" fontAlgn="base" latinLnBrk="0" hangingPunct="1">
          <a:lnSpc>
            <a:spcPct val="90000"/>
          </a:lnSpc>
          <a:spcBef>
            <a:spcPts val="0"/>
          </a:spcBef>
          <a:spcAft>
            <a:spcPts val="0"/>
          </a:spcAft>
          <a:buClr>
            <a:srgbClr val="AC2B37"/>
          </a:buClr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Section brea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534</Words>
  <Application>Microsoft Office PowerPoint</Application>
  <PresentationFormat>A4 Paper (210x297 mm)</PresentationFormat>
  <Paragraphs>85</Paragraphs>
  <Slides>10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Blank</vt:lpstr>
      <vt:lpstr>Closing slides</vt:lpstr>
      <vt:lpstr>Section break</vt:lpstr>
      <vt:lpstr>think-cell Slide</vt:lpstr>
      <vt:lpstr>           Lego Mindstorms</vt:lpstr>
      <vt:lpstr>Czym jest Lego Mindstorms?</vt:lpstr>
      <vt:lpstr>Dostępne części</vt:lpstr>
      <vt:lpstr>Dostępne części</vt:lpstr>
      <vt:lpstr>Przykładowy program</vt:lpstr>
      <vt:lpstr>Zadanie 0 : Dobra zabawa !!!</vt:lpstr>
      <vt:lpstr>Zadanie 1: Detektor opuszczenia toru</vt:lpstr>
      <vt:lpstr>Zadanie 2: Aktywny tempomat</vt:lpstr>
      <vt:lpstr>Zadanie 3: Śledzenie linii</vt:lpstr>
      <vt:lpstr>Slide 10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Lukasz Gadomski</cp:lastModifiedBy>
  <cp:revision>65</cp:revision>
  <dcterms:created xsi:type="dcterms:W3CDTF">2014-10-21T19:55:20Z</dcterms:created>
  <dcterms:modified xsi:type="dcterms:W3CDTF">2014-11-27T20:41:13Z</dcterms:modified>
</cp:coreProperties>
</file>