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tags/tag8.xml" ContentType="application/vnd.openxmlformats-officedocument.presentationml.tags+xml"/>
  <Override PartName="/ppt/theme/theme5.xml" ContentType="application/vnd.openxmlformats-officedocument.them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slideLayouts/slideLayout17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49.xml" ContentType="application/vnd.openxmlformats-officedocument.presentationml.tags+xml"/>
  <Default Extension="xml" ContentType="application/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tags/tag29.xml" ContentType="application/vnd.openxmlformats-officedocument.presentationml.tags+xml"/>
  <Override PartName="/ppt/tags/tag38.xml" ContentType="application/vnd.openxmlformats-officedocument.presentationml.tags+xml"/>
  <Override PartName="/ppt/tags/tag47.xml" ContentType="application/vnd.openxmlformats-officedocument.presentationml.tags+xml"/>
  <Override PartName="/ppt/tags/tag56.xml" ContentType="application/vnd.openxmlformats-officedocument.presentationml.tags+xml"/>
  <Override PartName="/ppt/tableStyles.xml" ContentType="application/vnd.openxmlformats-officedocument.presentationml.tableStyles+xml"/>
  <Override PartName="/ppt/tags/tag16.xml" ContentType="application/vnd.openxmlformats-officedocument.presentationml.tags+xml"/>
  <Override PartName="/ppt/tags/tag18.xml" ContentType="application/vnd.openxmlformats-officedocument.presentationml.tags+xml"/>
  <Override PartName="/ppt/slideLayouts/slideLayout11.xml" ContentType="application/vnd.openxmlformats-officedocument.presentationml.slideLayout+xml"/>
  <Override PartName="/ppt/tags/tag27.xml" ContentType="application/vnd.openxmlformats-officedocument.presentationml.tags+xml"/>
  <Override PartName="/ppt/tags/tag36.xml" ContentType="application/vnd.openxmlformats-officedocument.presentationml.tags+xml"/>
  <Override PartName="/ppt/tags/tag45.xml" ContentType="application/vnd.openxmlformats-officedocument.presentationml.tags+xml"/>
  <Override PartName="/ppt/tags/tag54.xml" ContentType="application/vnd.openxmlformats-officedocument.presentationml.tags+xml"/>
  <Override PartName="/ppt/tags/tag14.xml" ContentType="application/vnd.openxmlformats-officedocument.presentationml.tags+xml"/>
  <Override PartName="/ppt/tags/tag25.xml" ContentType="application/vnd.openxmlformats-officedocument.presentationml.tags+xml"/>
  <Override PartName="/ppt/tags/tag34.xml" ContentType="application/vnd.openxmlformats-officedocument.presentationml.tags+xml"/>
  <Override PartName="/ppt/tags/tag43.xml" ContentType="application/vnd.openxmlformats-officedocument.presentationml.tags+xml"/>
  <Override PartName="/ppt/tags/tag52.xml" ContentType="application/vnd.openxmlformats-officedocument.presentationml.tags+xml"/>
  <Override PartName="/ppt/tags/tag12.xml" ContentType="application/vnd.openxmlformats-officedocument.presentationml.tags+xml"/>
  <Override PartName="/ppt/tags/tag23.xml" ContentType="application/vnd.openxmlformats-officedocument.presentationml.tags+xml"/>
  <Override PartName="/ppt/tags/tag32.xml" ContentType="application/vnd.openxmlformats-officedocument.presentationml.tags+xml"/>
  <Override PartName="/ppt/tags/tag41.xml" ContentType="application/vnd.openxmlformats-officedocument.presentationml.tags+xml"/>
  <Override PartName="/ppt/tags/tag50.xml" ContentType="application/vnd.openxmlformats-officedocument.presentationml.tags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21.xml" ContentType="application/vnd.openxmlformats-officedocument.presentationml.tags+xml"/>
  <Override PartName="/ppt/tags/tag30.xml" ContentType="application/vnd.openxmlformats-officedocument.presentationml.tag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tags/tag7.xml" ContentType="application/vnd.openxmlformats-officedocument.presentationml.tags+xml"/>
  <Default Extension="bin" ContentType="application/vnd.openxmlformats-officedocument.oleObject"/>
  <Default Extension="png" ContentType="image/png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Override PartName="/ppt/tags/tag3.xml" ContentType="application/vnd.openxmlformats-officedocument.presentationml.tags+xml"/>
  <Default Extension="jpeg" ContentType="image/jpeg"/>
  <Override PartName="/ppt/tags/tag39.xml" ContentType="application/vnd.openxmlformats-officedocument.presentationml.tags+xml"/>
  <Override PartName="/ppt/slideLayouts/slideLayout16.xml" ContentType="application/vnd.openxmlformats-officedocument.presentationml.slideLayout+xml"/>
  <Override PartName="/ppt/tags/tag59.xml" ContentType="application/vnd.openxmlformats-officedocument.presentationml.tags+xml"/>
  <Override PartName="/ppt/presentation.xml" ContentType="application/vnd.openxmlformats-officedocument.presentationml.presentation.main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tags/tag19.xml" ContentType="application/vnd.openxmlformats-officedocument.presentationml.tags+xml"/>
  <Override PartName="/ppt/slideLayouts/slideLayout14.xml" ContentType="application/vnd.openxmlformats-officedocument.presentationml.slideLayout+xml"/>
  <Override PartName="/ppt/tags/tag28.xml" ContentType="application/vnd.openxmlformats-officedocument.presentationml.tags+xml"/>
  <Override PartName="/ppt/tags/tag37.xml" ContentType="application/vnd.openxmlformats-officedocument.presentationml.tags+xml"/>
  <Override PartName="/ppt/tags/tag48.xml" ContentType="application/vnd.openxmlformats-officedocument.presentationml.tags+xml"/>
  <Override PartName="/ppt/tags/tag57.xml" ContentType="application/vnd.openxmlformats-officedocument.presentationml.tags+xml"/>
  <Override PartName="/docProps/app.xml" ContentType="application/vnd.openxmlformats-officedocument.extended-properties+xml"/>
  <Override PartName="/ppt/tags/tag17.xml" ContentType="application/vnd.openxmlformats-officedocument.presentationml.tags+xml"/>
  <Override PartName="/ppt/tags/tag26.xml" ContentType="application/vnd.openxmlformats-officedocument.presentationml.tags+xml"/>
  <Override PartName="/ppt/slideLayouts/slideLayout12.xml" ContentType="application/vnd.openxmlformats-officedocument.presentationml.slideLayout+xml"/>
  <Override PartName="/ppt/tags/tag35.xml" ContentType="application/vnd.openxmlformats-officedocument.presentationml.tags+xml"/>
  <Override PartName="/ppt/tags/tag46.xml" ContentType="application/vnd.openxmlformats-officedocument.presentationml.tags+xml"/>
  <Override PartName="/ppt/tags/tag55.xml" ContentType="application/vnd.openxmlformats-officedocument.presentationml.tags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gif" ContentType="image/gif"/>
  <Override PartName="/ppt/tags/tag15.xml" ContentType="application/vnd.openxmlformats-officedocument.presentationml.tags+xml"/>
  <Override PartName="/ppt/tags/tag24.xml" ContentType="application/vnd.openxmlformats-officedocument.presentationml.tags+xml"/>
  <Override PartName="/ppt/tags/tag33.xml" ContentType="application/vnd.openxmlformats-officedocument.presentationml.tags+xml"/>
  <Override PartName="/ppt/tags/tag44.xml" ContentType="application/vnd.openxmlformats-officedocument.presentationml.tags+xml"/>
  <Override PartName="/ppt/tags/tag53.xml" ContentType="application/vnd.openxmlformats-officedocument.presentationml.tags+xml"/>
  <Override PartName="/ppt/tags/tag13.xml" ContentType="application/vnd.openxmlformats-officedocument.presentationml.tags+xml"/>
  <Override PartName="/ppt/tags/tag22.xml" ContentType="application/vnd.openxmlformats-officedocument.presentationml.tags+xml"/>
  <Override PartName="/ppt/tags/tag31.xml" ContentType="application/vnd.openxmlformats-officedocument.presentationml.tags+xml"/>
  <Override PartName="/ppt/tags/tag40.xml" ContentType="application/vnd.openxmlformats-officedocument.presentationml.tags+xml"/>
  <Override PartName="/ppt/tags/tag42.xml" ContentType="application/vnd.openxmlformats-officedocument.presentationml.tags+xml"/>
  <Override PartName="/ppt/tags/tag51.xml" ContentType="application/vnd.openxmlformats-officedocument.presentationml.tags+xml"/>
  <Override PartName="/ppt/handoutMasters/handoutMaster1.xml" ContentType="application/vnd.openxmlformats-officedocument.presentationml.handoutMaster+xml"/>
  <Override PartName="/ppt/tags/tag11.xml" ContentType="application/vnd.openxmlformats-officedocument.presentationml.tags+xml"/>
  <Override PartName="/ppt/tags/tag20.xml" ContentType="application/vnd.openxmlformats-officedocument.presentationml.tags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tags/tag2.xml" ContentType="application/vnd.openxmlformats-officedocument.presentationml.tags+xml"/>
  <Override PartName="/ppt/slideLayouts/slideLayout15.xml" ContentType="application/vnd.openxmlformats-officedocument.presentationml.slideLayout+xml"/>
  <Override PartName="/ppt/tags/tag58.xml" ContentType="application/vnd.openxmlformats-officedocument.presentationml.tags+xml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27" r:id="rId1"/>
    <p:sldMasterId id="2147483939" r:id="rId2"/>
    <p:sldMasterId id="2147483946" r:id="rId3"/>
  </p:sldMasterIdLst>
  <p:notesMasterIdLst>
    <p:notesMasterId r:id="rId11"/>
  </p:notesMasterIdLst>
  <p:handoutMasterIdLst>
    <p:handoutMasterId r:id="rId12"/>
  </p:handoutMasterIdLst>
  <p:sldIdLst>
    <p:sldId id="311" r:id="rId4"/>
    <p:sldId id="349" r:id="rId5"/>
    <p:sldId id="350" r:id="rId6"/>
    <p:sldId id="351" r:id="rId7"/>
    <p:sldId id="352" r:id="rId8"/>
    <p:sldId id="353" r:id="rId9"/>
    <p:sldId id="329" r:id="rId10"/>
  </p:sldIdLst>
  <p:sldSz cx="9906000" cy="6858000" type="A4"/>
  <p:notesSz cx="6896100" cy="10033000"/>
  <p:custDataLst>
    <p:tags r:id="rId13"/>
  </p:custDataLst>
  <p:defaultTextStyle>
    <a:defPPr>
      <a:defRPr lang="de-DE"/>
    </a:defPPr>
    <a:lvl1pPr marL="0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78878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57756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436634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915510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394388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873265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352143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831021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3147"/>
    <a:srgbClr val="000000"/>
    <a:srgbClr val="A2BFAF"/>
    <a:srgbClr val="ACB7B2"/>
    <a:srgbClr val="AF1C63"/>
    <a:srgbClr val="6A9529"/>
    <a:srgbClr val="00A0D6"/>
    <a:srgbClr val="0085B3"/>
    <a:srgbClr val="005B7C"/>
    <a:srgbClr val="90909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502" autoAdjust="0"/>
    <p:restoredTop sz="93861" autoAdjust="0"/>
  </p:normalViewPr>
  <p:slideViewPr>
    <p:cSldViewPr>
      <p:cViewPr varScale="1">
        <p:scale>
          <a:sx n="125" d="100"/>
          <a:sy n="125" d="100"/>
        </p:scale>
        <p:origin x="-1188" y="-84"/>
      </p:cViewPr>
      <p:guideLst>
        <p:guide orient="horz" pos="935"/>
        <p:guide orient="horz" pos="1117"/>
        <p:guide pos="172"/>
        <p:guide pos="6068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5" d="100"/>
          <a:sy n="75" d="100"/>
        </p:scale>
        <p:origin x="-4134" y="-102"/>
      </p:cViewPr>
      <p:guideLst>
        <p:guide orient="horz" pos="3161"/>
        <p:guide pos="2173"/>
      </p:guideLst>
    </p:cSldViewPr>
  </p:notesViewPr>
  <p:gridSpacing cx="73737788" cy="7373778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ags" Target="tags/tag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6896100" cy="501105"/>
          </a:xfrm>
          <a:prstGeom prst="rect">
            <a:avLst/>
          </a:prstGeom>
        </p:spPr>
        <p:txBody>
          <a:bodyPr vert="horz" lIns="35154" tIns="35154" rIns="246080" bIns="35154" rtlCol="0" anchor="ctr"/>
          <a:lstStyle>
            <a:lvl1pPr algn="l">
              <a:defRPr sz="1200"/>
            </a:lvl1pPr>
          </a:lstStyle>
          <a:p>
            <a:pPr algn="r"/>
            <a:endParaRPr lang="de-DE" sz="15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530339"/>
            <a:ext cx="2988515" cy="501105"/>
          </a:xfrm>
          <a:prstGeom prst="rect">
            <a:avLst/>
          </a:prstGeom>
        </p:spPr>
        <p:txBody>
          <a:bodyPr vert="horz" lIns="89291" tIns="44646" rIns="89291" bIns="44646" rtlCol="0" anchor="b"/>
          <a:lstStyle>
            <a:lvl1pPr algn="l">
              <a:defRPr sz="1200"/>
            </a:lvl1pPr>
          </a:lstStyle>
          <a:p>
            <a:r>
              <a:rPr lang="de-DE" sz="800" dirty="0" smtClean="0">
                <a:latin typeface="Arial" pitchFamily="34" charset="0"/>
                <a:cs typeface="Arial" pitchFamily="34" charset="0"/>
              </a:rPr>
              <a:t>GLOBAL TEMPLATE_3.PPTX</a:t>
            </a:r>
            <a:endParaRPr lang="de-DE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06044" y="9530339"/>
            <a:ext cx="2988515" cy="501105"/>
          </a:xfrm>
          <a:prstGeom prst="rect">
            <a:avLst/>
          </a:prstGeom>
        </p:spPr>
        <p:txBody>
          <a:bodyPr vert="horz" lIns="89291" tIns="44646" rIns="89291" bIns="44646" rtlCol="0" anchor="b"/>
          <a:lstStyle>
            <a:lvl1pPr algn="r">
              <a:defRPr sz="1200"/>
            </a:lvl1pPr>
          </a:lstStyle>
          <a:p>
            <a:fld id="{9EC16AE0-9542-4D5B-AF70-A50F5AFBFBE0}" type="slidenum">
              <a:rPr lang="de-DE" sz="800" smtClean="0">
                <a:latin typeface="Arial" pitchFamily="34" charset="0"/>
                <a:cs typeface="Arial" pitchFamily="34" charset="0"/>
              </a:rPr>
              <a:pPr/>
              <a:t>‹#›</a:t>
            </a:fld>
            <a:endParaRPr lang="de-DE" sz="800" dirty="0">
              <a:latin typeface="Arial" pitchFamily="34" charset="0"/>
              <a:cs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88310" cy="501651"/>
          </a:xfrm>
          <a:prstGeom prst="rect">
            <a:avLst/>
          </a:prstGeom>
        </p:spPr>
        <p:txBody>
          <a:bodyPr vert="horz" lIns="96721" tIns="48361" rIns="96721" bIns="48361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06195" y="1"/>
            <a:ext cx="2988310" cy="501651"/>
          </a:xfrm>
          <a:prstGeom prst="rect">
            <a:avLst/>
          </a:prstGeom>
        </p:spPr>
        <p:txBody>
          <a:bodyPr vert="horz" lIns="96721" tIns="48361" rIns="96721" bIns="48361" rtlCol="0"/>
          <a:lstStyle>
            <a:lvl1pPr algn="r">
              <a:defRPr sz="1200"/>
            </a:lvl1pPr>
          </a:lstStyle>
          <a:p>
            <a:fld id="{2FB4FF29-EE9A-4D47-9F1A-289A80693C0F}" type="datetimeFigureOut">
              <a:rPr lang="en-US" smtClean="0"/>
              <a:pPr/>
              <a:t>9/23/2015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31838" y="754063"/>
            <a:ext cx="5432425" cy="37607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721" tIns="48361" rIns="96721" bIns="48361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9611" y="4765676"/>
            <a:ext cx="5516880" cy="4514851"/>
          </a:xfrm>
          <a:prstGeom prst="rect">
            <a:avLst/>
          </a:prstGeom>
        </p:spPr>
        <p:txBody>
          <a:bodyPr vert="horz" lIns="96721" tIns="48361" rIns="96721" bIns="48361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29610"/>
            <a:ext cx="2988310" cy="501651"/>
          </a:xfrm>
          <a:prstGeom prst="rect">
            <a:avLst/>
          </a:prstGeom>
        </p:spPr>
        <p:txBody>
          <a:bodyPr vert="horz" lIns="96721" tIns="48361" rIns="96721" bIns="48361" rtlCol="0" anchor="b"/>
          <a:lstStyle>
            <a:lvl1pPr algn="l">
              <a:defRPr sz="800"/>
            </a:lvl1pPr>
          </a:lstStyle>
          <a:p>
            <a:r>
              <a:rPr lang="en-US" smtClean="0"/>
              <a:t>GLOBAL TEMPLATE_3.PPTX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06195" y="9529610"/>
            <a:ext cx="2988310" cy="501651"/>
          </a:xfrm>
          <a:prstGeom prst="rect">
            <a:avLst/>
          </a:prstGeom>
        </p:spPr>
        <p:txBody>
          <a:bodyPr vert="horz" lIns="96721" tIns="48361" rIns="96721" bIns="48361" rtlCol="0" anchor="b"/>
          <a:lstStyle>
            <a:lvl1pPr algn="r">
              <a:defRPr sz="800"/>
            </a:lvl1pPr>
          </a:lstStyle>
          <a:p>
            <a:fld id="{71E7D22E-2FCF-4181-8686-08BDCDF9406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342" rtl="0" eaLnBrk="1" latinLnBrk="0" hangingPunct="1">
      <a:lnSpc>
        <a:spcPct val="90000"/>
      </a:lnSpc>
      <a:spcAft>
        <a:spcPts val="40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177800" indent="-177800" algn="l" defTabSz="914342" rtl="0" eaLnBrk="1" latinLnBrk="0" hangingPunct="1">
      <a:lnSpc>
        <a:spcPct val="90000"/>
      </a:lnSpc>
      <a:spcAft>
        <a:spcPts val="400"/>
      </a:spcAft>
      <a:buClr>
        <a:schemeClr val="tx2"/>
      </a:buClr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361950" indent="-184150" algn="l" defTabSz="914342" rtl="0" eaLnBrk="1" latinLnBrk="0" hangingPunct="1">
      <a:lnSpc>
        <a:spcPct val="90000"/>
      </a:lnSpc>
      <a:spcAft>
        <a:spcPts val="400"/>
      </a:spcAft>
      <a:buClr>
        <a:schemeClr val="tx2"/>
      </a:buClr>
      <a:buFont typeface="Arial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539750" indent="-177800" algn="l" defTabSz="914342" rtl="0" eaLnBrk="1" latinLnBrk="0" hangingPunct="1">
      <a:lnSpc>
        <a:spcPct val="90000"/>
      </a:lnSpc>
      <a:spcAft>
        <a:spcPts val="400"/>
      </a:spcAft>
      <a:buClr>
        <a:schemeClr val="tx2"/>
      </a:buClr>
      <a:buFont typeface="Symbol" pitchFamily="18" charset="2"/>
      <a:buChar char="-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717550" indent="-177800" algn="l" defTabSz="914342" rtl="0" eaLnBrk="1" latinLnBrk="0" hangingPunct="1">
      <a:lnSpc>
        <a:spcPct val="90000"/>
      </a:lnSpc>
      <a:spcAft>
        <a:spcPts val="400"/>
      </a:spcAft>
      <a:buClr>
        <a:schemeClr val="tx2"/>
      </a:buClr>
      <a:buFont typeface="Symbol" pitchFamily="18" charset="2"/>
      <a:buChar char="-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55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26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198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369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31838" y="754063"/>
            <a:ext cx="5432425" cy="37607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9.xml"/><Relationship Id="rId7" Type="http://schemas.openxmlformats.org/officeDocument/2006/relationships/tags" Target="../tags/tag13.xml"/><Relationship Id="rId12" Type="http://schemas.openxmlformats.org/officeDocument/2006/relationships/image" Target="../media/image6.gif"/><Relationship Id="rId2" Type="http://schemas.openxmlformats.org/officeDocument/2006/relationships/tags" Target="../tags/tag8.xml"/><Relationship Id="rId1" Type="http://schemas.openxmlformats.org/officeDocument/2006/relationships/vmlDrawing" Target="../drawings/vmlDrawing2.vml"/><Relationship Id="rId6" Type="http://schemas.openxmlformats.org/officeDocument/2006/relationships/tags" Target="../tags/tag12.xml"/><Relationship Id="rId11" Type="http://schemas.openxmlformats.org/officeDocument/2006/relationships/image" Target="../media/image5.emf"/><Relationship Id="rId5" Type="http://schemas.openxmlformats.org/officeDocument/2006/relationships/tags" Target="../tags/tag11.xml"/><Relationship Id="rId10" Type="http://schemas.openxmlformats.org/officeDocument/2006/relationships/oleObject" Target="../embeddings/oleObject2.bin"/><Relationship Id="rId4" Type="http://schemas.openxmlformats.org/officeDocument/2006/relationships/tags" Target="../tags/tag10.xml"/><Relationship Id="rId9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1.v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2.xml"/><Relationship Id="rId3" Type="http://schemas.openxmlformats.org/officeDocument/2006/relationships/tags" Target="../tags/tag36.xml"/><Relationship Id="rId7" Type="http://schemas.openxmlformats.org/officeDocument/2006/relationships/tags" Target="../tags/tag40.xml"/><Relationship Id="rId2" Type="http://schemas.openxmlformats.org/officeDocument/2006/relationships/tags" Target="../tags/tag35.xml"/><Relationship Id="rId1" Type="http://schemas.openxmlformats.org/officeDocument/2006/relationships/vmlDrawing" Target="../drawings/vmlDrawing13.vml"/><Relationship Id="rId6" Type="http://schemas.openxmlformats.org/officeDocument/2006/relationships/tags" Target="../tags/tag39.xml"/><Relationship Id="rId5" Type="http://schemas.openxmlformats.org/officeDocument/2006/relationships/tags" Target="../tags/tag38.xml"/><Relationship Id="rId10" Type="http://schemas.openxmlformats.org/officeDocument/2006/relationships/image" Target="../media/image15.png"/><Relationship Id="rId4" Type="http://schemas.openxmlformats.org/officeDocument/2006/relationships/tags" Target="../tags/tag37.xml"/><Relationship Id="rId9" Type="http://schemas.openxmlformats.org/officeDocument/2006/relationships/oleObject" Target="../embeddings/oleObject13.bin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7" Type="http://schemas.openxmlformats.org/officeDocument/2006/relationships/image" Target="../media/image15.png"/><Relationship Id="rId2" Type="http://schemas.openxmlformats.org/officeDocument/2006/relationships/tags" Target="../tags/tag41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14.bin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43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2.xml"/><Relationship Id="rId3" Type="http://schemas.openxmlformats.org/officeDocument/2006/relationships/tags" Target="../tags/tag45.xml"/><Relationship Id="rId7" Type="http://schemas.openxmlformats.org/officeDocument/2006/relationships/tags" Target="../tags/tag49.xml"/><Relationship Id="rId2" Type="http://schemas.openxmlformats.org/officeDocument/2006/relationships/tags" Target="../tags/tag44.xml"/><Relationship Id="rId1" Type="http://schemas.openxmlformats.org/officeDocument/2006/relationships/vmlDrawing" Target="../drawings/vmlDrawing15.vml"/><Relationship Id="rId6" Type="http://schemas.openxmlformats.org/officeDocument/2006/relationships/tags" Target="../tags/tag48.xml"/><Relationship Id="rId5" Type="http://schemas.openxmlformats.org/officeDocument/2006/relationships/tags" Target="../tags/tag47.xml"/><Relationship Id="rId10" Type="http://schemas.openxmlformats.org/officeDocument/2006/relationships/image" Target="../media/image15.png"/><Relationship Id="rId4" Type="http://schemas.openxmlformats.org/officeDocument/2006/relationships/tags" Target="../tags/tag46.xml"/><Relationship Id="rId9" Type="http://schemas.openxmlformats.org/officeDocument/2006/relationships/oleObject" Target="../embeddings/oleObject15.bin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tags" Target="../tags/tag51.xml"/><Relationship Id="rId7" Type="http://schemas.openxmlformats.org/officeDocument/2006/relationships/image" Target="../media/image15.png"/><Relationship Id="rId2" Type="http://schemas.openxmlformats.org/officeDocument/2006/relationships/tags" Target="../tags/tag50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16.bin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5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53.xml"/><Relationship Id="rId1" Type="http://schemas.openxmlformats.org/officeDocument/2006/relationships/vmlDrawing" Target="../drawings/vmlDrawing17.vml"/><Relationship Id="rId4" Type="http://schemas.openxmlformats.org/officeDocument/2006/relationships/oleObject" Target="../embeddings/oleObject17.bin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tags" Target="../tags/tag55.xml"/><Relationship Id="rId7" Type="http://schemas.openxmlformats.org/officeDocument/2006/relationships/image" Target="../media/image7.jpeg"/><Relationship Id="rId2" Type="http://schemas.openxmlformats.org/officeDocument/2006/relationships/tags" Target="../tags/tag54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19.bin"/><Relationship Id="rId5" Type="http://schemas.openxmlformats.org/officeDocument/2006/relationships/slideMaster" Target="../slideMasters/slideMaster3.xml"/><Relationship Id="rId4" Type="http://schemas.openxmlformats.org/officeDocument/2006/relationships/tags" Target="../tags/tag56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tags" Target="../tags/tag58.xml"/><Relationship Id="rId2" Type="http://schemas.openxmlformats.org/officeDocument/2006/relationships/tags" Target="../tags/tag57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20.bin"/><Relationship Id="rId5" Type="http://schemas.openxmlformats.org/officeDocument/2006/relationships/image" Target="../media/image7.jpeg"/><Relationship Id="rId4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tags" Target="../tags/tag1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14.xml"/><Relationship Id="rId1" Type="http://schemas.openxmlformats.org/officeDocument/2006/relationships/vmlDrawing" Target="../drawings/vmlDrawing3.vml"/><Relationship Id="rId6" Type="http://schemas.openxmlformats.org/officeDocument/2006/relationships/tags" Target="../tags/tag18.xml"/><Relationship Id="rId11" Type="http://schemas.openxmlformats.org/officeDocument/2006/relationships/image" Target="../media/image3.jpeg"/><Relationship Id="rId5" Type="http://schemas.openxmlformats.org/officeDocument/2006/relationships/tags" Target="../tags/tag17.xml"/><Relationship Id="rId10" Type="http://schemas.openxmlformats.org/officeDocument/2006/relationships/image" Target="../media/image5.emf"/><Relationship Id="rId4" Type="http://schemas.openxmlformats.org/officeDocument/2006/relationships/tags" Target="../tags/tag16.xml"/><Relationship Id="rId9" Type="http://schemas.openxmlformats.org/officeDocument/2006/relationships/oleObject" Target="../embeddings/oleObject3.bin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9.xml"/><Relationship Id="rId1" Type="http://schemas.openxmlformats.org/officeDocument/2006/relationships/vmlDrawing" Target="../drawings/vmlDrawing4.vml"/><Relationship Id="rId5" Type="http://schemas.openxmlformats.org/officeDocument/2006/relationships/oleObject" Target="../embeddings/oleObject4.bin"/><Relationship Id="rId4" Type="http://schemas.openxmlformats.org/officeDocument/2006/relationships/image" Target="../media/image8.jpe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0.xml"/><Relationship Id="rId1" Type="http://schemas.openxmlformats.org/officeDocument/2006/relationships/vmlDrawing" Target="../drawings/vmlDrawing5.vml"/><Relationship Id="rId5" Type="http://schemas.openxmlformats.org/officeDocument/2006/relationships/oleObject" Target="../embeddings/oleObject5.bin"/><Relationship Id="rId4" Type="http://schemas.openxmlformats.org/officeDocument/2006/relationships/image" Target="../media/image9.jpe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6.v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1.xml"/><Relationship Id="rId1" Type="http://schemas.openxmlformats.org/officeDocument/2006/relationships/vmlDrawing" Target="../drawings/vmlDrawing7.vml"/><Relationship Id="rId4" Type="http://schemas.openxmlformats.org/officeDocument/2006/relationships/oleObject" Target="../embeddings/oleObject7.bin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vmlDrawing" Target="../drawings/vmlDrawing8.vml"/><Relationship Id="rId5" Type="http://schemas.openxmlformats.org/officeDocument/2006/relationships/oleObject" Target="../embeddings/oleObject8.bin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25.xml"/><Relationship Id="rId2" Type="http://schemas.openxmlformats.org/officeDocument/2006/relationships/tags" Target="../tags/tag24.xml"/><Relationship Id="rId1" Type="http://schemas.openxmlformats.org/officeDocument/2006/relationships/vmlDrawing" Target="../drawings/vmlDrawing9.vml"/><Relationship Id="rId5" Type="http://schemas.openxmlformats.org/officeDocument/2006/relationships/oleObject" Target="../embeddings/oleObject9.bin"/><Relationship Id="rId4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6.xml"/><Relationship Id="rId1" Type="http://schemas.openxmlformats.org/officeDocument/2006/relationships/vmlDrawing" Target="../drawings/vmlDrawing10.vml"/><Relationship Id="rId4" Type="http://schemas.openxmlformats.org/officeDocument/2006/relationships/oleObject" Target="../embeddings/oleObject10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/>
          <p:cNvPicPr>
            <a:picLocks noChangeAspect="1"/>
          </p:cNvPicPr>
          <p:nvPr userDrawn="1"/>
        </p:nvPicPr>
        <p:blipFill>
          <a:blip r:embed="rId9" cstate="print"/>
          <a:srcRect l="240" t="25" r="260" b="533"/>
          <a:stretch>
            <a:fillRect/>
          </a:stretch>
        </p:blipFill>
        <p:spPr>
          <a:xfrm>
            <a:off x="0" y="1324099"/>
            <a:ext cx="9906000" cy="5533901"/>
          </a:xfrm>
          <a:prstGeom prst="rect">
            <a:avLst/>
          </a:prstGeom>
        </p:spPr>
      </p:pic>
      <p:sp>
        <p:nvSpPr>
          <p:cNvPr id="18" name="Rectangle 17"/>
          <p:cNvSpPr/>
          <p:nvPr userDrawn="1">
            <p:custDataLst>
              <p:tags r:id="rId2"/>
            </p:custDataLst>
          </p:nvPr>
        </p:nvSpPr>
        <p:spPr>
          <a:xfrm>
            <a:off x="0" y="6400876"/>
            <a:ext cx="9906000" cy="4571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969" tIns="41985" rIns="83969" bIns="41985" rtlCol="0" anchor="ctr"/>
          <a:lstStyle/>
          <a:p>
            <a:pPr algn="ctr"/>
            <a:endParaRPr lang="en-US" sz="1300" dirty="0" smtClean="0"/>
          </a:p>
        </p:txBody>
      </p:sp>
      <p:sp>
        <p:nvSpPr>
          <p:cNvPr id="17" name="Rectangle 7"/>
          <p:cNvSpPr/>
          <p:nvPr userDrawn="1">
            <p:custDataLst>
              <p:tags r:id="rId3"/>
            </p:custDataLst>
          </p:nvPr>
        </p:nvSpPr>
        <p:spPr bwMode="auto">
          <a:xfrm>
            <a:off x="-2053" y="0"/>
            <a:ext cx="9908053" cy="2683033"/>
          </a:xfrm>
          <a:custGeom>
            <a:avLst/>
            <a:gdLst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0 w 10685085"/>
              <a:gd name="connsiteY3" fmla="*/ 684481 h 684481"/>
              <a:gd name="connsiteX4" fmla="*/ 0 w 10685085"/>
              <a:gd name="connsiteY4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525849 w 10685085"/>
              <a:gd name="connsiteY3" fmla="*/ 678410 h 684481"/>
              <a:gd name="connsiteX4" fmla="*/ 0 w 10685085"/>
              <a:gd name="connsiteY4" fmla="*/ 684481 h 684481"/>
              <a:gd name="connsiteX5" fmla="*/ 0 w 10685085"/>
              <a:gd name="connsiteY5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23183 w 10685085"/>
              <a:gd name="connsiteY6" fmla="*/ 684481 h 1022049"/>
              <a:gd name="connsiteX7" fmla="*/ 0 w 10685085"/>
              <a:gd name="connsiteY7" fmla="*/ 0 h 1022049"/>
              <a:gd name="connsiteX0" fmla="*/ 0 w 10673494"/>
              <a:gd name="connsiteY0" fmla="*/ 5825 h 1022049"/>
              <a:gd name="connsiteX1" fmla="*/ 10673494 w 10673494"/>
              <a:gd name="connsiteY1" fmla="*/ 0 h 1022049"/>
              <a:gd name="connsiteX2" fmla="*/ 10673494 w 10673494"/>
              <a:gd name="connsiteY2" fmla="*/ 303491 h 1022049"/>
              <a:gd name="connsiteX3" fmla="*/ 10211167 w 10673494"/>
              <a:gd name="connsiteY3" fmla="*/ 678410 h 1022049"/>
              <a:gd name="connsiteX4" fmla="*/ 1145874 w 10673494"/>
              <a:gd name="connsiteY4" fmla="*/ 670939 h 1022049"/>
              <a:gd name="connsiteX5" fmla="*/ 521729 w 10673494"/>
              <a:gd name="connsiteY5" fmla="*/ 1022049 h 1022049"/>
              <a:gd name="connsiteX6" fmla="*/ 11592 w 10673494"/>
              <a:gd name="connsiteY6" fmla="*/ 684481 h 1022049"/>
              <a:gd name="connsiteX7" fmla="*/ 0 w 10673494"/>
              <a:gd name="connsiteY7" fmla="*/ 5825 h 1022049"/>
              <a:gd name="connsiteX0" fmla="*/ 0 w 10673494"/>
              <a:gd name="connsiteY0" fmla="*/ 0 h 1045351"/>
              <a:gd name="connsiteX1" fmla="*/ 10673494 w 10673494"/>
              <a:gd name="connsiteY1" fmla="*/ 23302 h 1045351"/>
              <a:gd name="connsiteX2" fmla="*/ 10673494 w 10673494"/>
              <a:gd name="connsiteY2" fmla="*/ 326793 h 1045351"/>
              <a:gd name="connsiteX3" fmla="*/ 10211167 w 10673494"/>
              <a:gd name="connsiteY3" fmla="*/ 701712 h 1045351"/>
              <a:gd name="connsiteX4" fmla="*/ 1145874 w 10673494"/>
              <a:gd name="connsiteY4" fmla="*/ 694241 h 1045351"/>
              <a:gd name="connsiteX5" fmla="*/ 521729 w 10673494"/>
              <a:gd name="connsiteY5" fmla="*/ 1045351 h 1045351"/>
              <a:gd name="connsiteX6" fmla="*/ 11592 w 10673494"/>
              <a:gd name="connsiteY6" fmla="*/ 707783 h 1045351"/>
              <a:gd name="connsiteX7" fmla="*/ 0 w 10673494"/>
              <a:gd name="connsiteY7" fmla="*/ 0 h 1045351"/>
              <a:gd name="connsiteX0" fmla="*/ 0 w 10667698"/>
              <a:gd name="connsiteY0" fmla="*/ 0 h 1027875"/>
              <a:gd name="connsiteX1" fmla="*/ 10667698 w 10667698"/>
              <a:gd name="connsiteY1" fmla="*/ 5826 h 1027875"/>
              <a:gd name="connsiteX2" fmla="*/ 10667698 w 10667698"/>
              <a:gd name="connsiteY2" fmla="*/ 309317 h 1027875"/>
              <a:gd name="connsiteX3" fmla="*/ 10205371 w 10667698"/>
              <a:gd name="connsiteY3" fmla="*/ 684236 h 1027875"/>
              <a:gd name="connsiteX4" fmla="*/ 1140078 w 10667698"/>
              <a:gd name="connsiteY4" fmla="*/ 676765 h 1027875"/>
              <a:gd name="connsiteX5" fmla="*/ 515933 w 10667698"/>
              <a:gd name="connsiteY5" fmla="*/ 1027875 h 1027875"/>
              <a:gd name="connsiteX6" fmla="*/ 5796 w 10667698"/>
              <a:gd name="connsiteY6" fmla="*/ 690307 h 1027875"/>
              <a:gd name="connsiteX7" fmla="*/ 0 w 10667698"/>
              <a:gd name="connsiteY7" fmla="*/ 0 h 1027875"/>
              <a:gd name="connsiteX0" fmla="*/ 5796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5796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7441 w 10661902"/>
              <a:gd name="connsiteY4" fmla="*/ 6894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3758 w 10661902"/>
              <a:gd name="connsiteY4" fmla="*/ 62914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74432 h 1027875"/>
              <a:gd name="connsiteX7" fmla="*/ 0 w 10661901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83957 h 1027875"/>
              <a:gd name="connsiteX7" fmla="*/ 0 w 10661901"/>
              <a:gd name="connsiteY7" fmla="*/ 0 h 1027875"/>
              <a:gd name="connsiteX0" fmla="*/ 0 w 10710088"/>
              <a:gd name="connsiteY0" fmla="*/ 0 h 1027875"/>
              <a:gd name="connsiteX1" fmla="*/ 10661901 w 10710088"/>
              <a:gd name="connsiteY1" fmla="*/ 5826 h 1027875"/>
              <a:gd name="connsiteX2" fmla="*/ 10661901 w 10710088"/>
              <a:gd name="connsiteY2" fmla="*/ 309317 h 1027875"/>
              <a:gd name="connsiteX3" fmla="*/ 10668871 w 10710088"/>
              <a:gd name="connsiteY3" fmla="*/ 684236 h 1027875"/>
              <a:gd name="connsiteX4" fmla="*/ 1140598 w 10710088"/>
              <a:gd name="connsiteY4" fmla="*/ 686290 h 1027875"/>
              <a:gd name="connsiteX5" fmla="*/ 560675 w 10710088"/>
              <a:gd name="connsiteY5" fmla="*/ 1027875 h 1027875"/>
              <a:gd name="connsiteX6" fmla="*/ 3158 w 10710088"/>
              <a:gd name="connsiteY6" fmla="*/ 683957 h 1027875"/>
              <a:gd name="connsiteX7" fmla="*/ 0 w 10710088"/>
              <a:gd name="connsiteY7" fmla="*/ 0 h 1027875"/>
              <a:gd name="connsiteX0" fmla="*/ 0 w 10668871"/>
              <a:gd name="connsiteY0" fmla="*/ 0 h 1027875"/>
              <a:gd name="connsiteX1" fmla="*/ 10661901 w 10668871"/>
              <a:gd name="connsiteY1" fmla="*/ 5826 h 1027875"/>
              <a:gd name="connsiteX2" fmla="*/ 10668871 w 10668871"/>
              <a:gd name="connsiteY2" fmla="*/ 684236 h 1027875"/>
              <a:gd name="connsiteX3" fmla="*/ 1140598 w 10668871"/>
              <a:gd name="connsiteY3" fmla="*/ 686290 h 1027875"/>
              <a:gd name="connsiteX4" fmla="*/ 560675 w 10668871"/>
              <a:gd name="connsiteY4" fmla="*/ 1027875 h 1027875"/>
              <a:gd name="connsiteX5" fmla="*/ 3158 w 10668871"/>
              <a:gd name="connsiteY5" fmla="*/ 683957 h 1027875"/>
              <a:gd name="connsiteX6" fmla="*/ 0 w 10668871"/>
              <a:gd name="connsiteY6" fmla="*/ 0 h 1027875"/>
              <a:gd name="connsiteX0" fmla="*/ 0 w 10662015"/>
              <a:gd name="connsiteY0" fmla="*/ 0 h 1027875"/>
              <a:gd name="connsiteX1" fmla="*/ 10661901 w 10662015"/>
              <a:gd name="connsiteY1" fmla="*/ 5826 h 1027875"/>
              <a:gd name="connsiteX2" fmla="*/ 10632772 w 10662015"/>
              <a:gd name="connsiteY2" fmla="*/ 684236 h 1027875"/>
              <a:gd name="connsiteX3" fmla="*/ 1140598 w 10662015"/>
              <a:gd name="connsiteY3" fmla="*/ 686290 h 1027875"/>
              <a:gd name="connsiteX4" fmla="*/ 560675 w 10662015"/>
              <a:gd name="connsiteY4" fmla="*/ 1027875 h 1027875"/>
              <a:gd name="connsiteX5" fmla="*/ 3158 w 10662015"/>
              <a:gd name="connsiteY5" fmla="*/ 683957 h 1027875"/>
              <a:gd name="connsiteX6" fmla="*/ 0 w 10662015"/>
              <a:gd name="connsiteY6" fmla="*/ 0 h 1027875"/>
              <a:gd name="connsiteX0" fmla="*/ 0 w 10632772"/>
              <a:gd name="connsiteY0" fmla="*/ 0 h 1027875"/>
              <a:gd name="connsiteX1" fmla="*/ 10616776 w 10632772"/>
              <a:gd name="connsiteY1" fmla="*/ 559150 h 1027875"/>
              <a:gd name="connsiteX2" fmla="*/ 10632772 w 10632772"/>
              <a:gd name="connsiteY2" fmla="*/ 684236 h 1027875"/>
              <a:gd name="connsiteX3" fmla="*/ 1140598 w 10632772"/>
              <a:gd name="connsiteY3" fmla="*/ 686290 h 1027875"/>
              <a:gd name="connsiteX4" fmla="*/ 560675 w 10632772"/>
              <a:gd name="connsiteY4" fmla="*/ 1027875 h 1027875"/>
              <a:gd name="connsiteX5" fmla="*/ 3158 w 10632772"/>
              <a:gd name="connsiteY5" fmla="*/ 683957 h 1027875"/>
              <a:gd name="connsiteX6" fmla="*/ 0 w 10632772"/>
              <a:gd name="connsiteY6" fmla="*/ 0 h 1027875"/>
              <a:gd name="connsiteX0" fmla="*/ 5867 w 10629614"/>
              <a:gd name="connsiteY0" fmla="*/ 12316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5867 w 10629614"/>
              <a:gd name="connsiteY6" fmla="*/ 12316 h 468725"/>
              <a:gd name="connsiteX0" fmla="*/ 0 w 10636382"/>
              <a:gd name="connsiteY0" fmla="*/ 12316 h 468725"/>
              <a:gd name="connsiteX1" fmla="*/ 10620386 w 10636382"/>
              <a:gd name="connsiteY1" fmla="*/ 0 h 468725"/>
              <a:gd name="connsiteX2" fmla="*/ 10636382 w 10636382"/>
              <a:gd name="connsiteY2" fmla="*/ 125086 h 468725"/>
              <a:gd name="connsiteX3" fmla="*/ 1144208 w 10636382"/>
              <a:gd name="connsiteY3" fmla="*/ 127140 h 468725"/>
              <a:gd name="connsiteX4" fmla="*/ 564285 w 10636382"/>
              <a:gd name="connsiteY4" fmla="*/ 468725 h 468725"/>
              <a:gd name="connsiteX5" fmla="*/ 6768 w 10636382"/>
              <a:gd name="connsiteY5" fmla="*/ 124807 h 468725"/>
              <a:gd name="connsiteX6" fmla="*/ 0 w 10636382"/>
              <a:gd name="connsiteY6" fmla="*/ 12316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451 w 10630556"/>
              <a:gd name="connsiteY5" fmla="*/ 124807 h 468725"/>
              <a:gd name="connsiteX6" fmla="*/ 0 w 10630556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782750 w 11413306"/>
              <a:gd name="connsiteY0" fmla="*/ 2791 h 468725"/>
              <a:gd name="connsiteX1" fmla="*/ 11412612 w 11413306"/>
              <a:gd name="connsiteY1" fmla="*/ 0 h 468725"/>
              <a:gd name="connsiteX2" fmla="*/ 11412815 w 11413306"/>
              <a:gd name="connsiteY2" fmla="*/ 125086 h 468725"/>
              <a:gd name="connsiteX3" fmla="*/ 1920641 w 11413306"/>
              <a:gd name="connsiteY3" fmla="*/ 127140 h 468725"/>
              <a:gd name="connsiteX4" fmla="*/ 1340718 w 11413306"/>
              <a:gd name="connsiteY4" fmla="*/ 468725 h 468725"/>
              <a:gd name="connsiteX5" fmla="*/ 858696 w 11413306"/>
              <a:gd name="connsiteY5" fmla="*/ 125867 h 468725"/>
              <a:gd name="connsiteX6" fmla="*/ 782750 w 11413306"/>
              <a:gd name="connsiteY6" fmla="*/ 2791 h 468725"/>
              <a:gd name="connsiteX0" fmla="*/ 802813 w 11357561"/>
              <a:gd name="connsiteY0" fmla="*/ 2791 h 468725"/>
              <a:gd name="connsiteX1" fmla="*/ 11356867 w 11357561"/>
              <a:gd name="connsiteY1" fmla="*/ 0 h 468725"/>
              <a:gd name="connsiteX2" fmla="*/ 11357070 w 11357561"/>
              <a:gd name="connsiteY2" fmla="*/ 125086 h 468725"/>
              <a:gd name="connsiteX3" fmla="*/ 1864896 w 11357561"/>
              <a:gd name="connsiteY3" fmla="*/ 127140 h 468725"/>
              <a:gd name="connsiteX4" fmla="*/ 1284973 w 11357561"/>
              <a:gd name="connsiteY4" fmla="*/ 468725 h 468725"/>
              <a:gd name="connsiteX5" fmla="*/ 802951 w 11357561"/>
              <a:gd name="connsiteY5" fmla="*/ 125867 h 468725"/>
              <a:gd name="connsiteX6" fmla="*/ 802813 w 11357561"/>
              <a:gd name="connsiteY6" fmla="*/ 2791 h 468725"/>
              <a:gd name="connsiteX0" fmla="*/ 341552 w 10896300"/>
              <a:gd name="connsiteY0" fmla="*/ 2791 h 468725"/>
              <a:gd name="connsiteX1" fmla="*/ 10895606 w 10896300"/>
              <a:gd name="connsiteY1" fmla="*/ 0 h 468725"/>
              <a:gd name="connsiteX2" fmla="*/ 10895809 w 10896300"/>
              <a:gd name="connsiteY2" fmla="*/ 125086 h 468725"/>
              <a:gd name="connsiteX3" fmla="*/ 1403635 w 10896300"/>
              <a:gd name="connsiteY3" fmla="*/ 127140 h 468725"/>
              <a:gd name="connsiteX4" fmla="*/ 823712 w 10896300"/>
              <a:gd name="connsiteY4" fmla="*/ 468725 h 468725"/>
              <a:gd name="connsiteX5" fmla="*/ 341690 w 10896300"/>
              <a:gd name="connsiteY5" fmla="*/ 125867 h 468725"/>
              <a:gd name="connsiteX6" fmla="*/ 341552 w 10896300"/>
              <a:gd name="connsiteY6" fmla="*/ 2791 h 468725"/>
              <a:gd name="connsiteX0" fmla="*/ 41143 w 10595891"/>
              <a:gd name="connsiteY0" fmla="*/ 2791 h 468725"/>
              <a:gd name="connsiteX1" fmla="*/ 10595197 w 10595891"/>
              <a:gd name="connsiteY1" fmla="*/ 0 h 468725"/>
              <a:gd name="connsiteX2" fmla="*/ 10595400 w 10595891"/>
              <a:gd name="connsiteY2" fmla="*/ 125086 h 468725"/>
              <a:gd name="connsiteX3" fmla="*/ 1103226 w 10595891"/>
              <a:gd name="connsiteY3" fmla="*/ 127140 h 468725"/>
              <a:gd name="connsiteX4" fmla="*/ 523303 w 10595891"/>
              <a:gd name="connsiteY4" fmla="*/ 468725 h 468725"/>
              <a:gd name="connsiteX5" fmla="*/ 41281 w 10595891"/>
              <a:gd name="connsiteY5" fmla="*/ 125867 h 468725"/>
              <a:gd name="connsiteX6" fmla="*/ 41143 w 1059589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44066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44066 h 468725"/>
              <a:gd name="connsiteX0" fmla="*/ 433 w 10554690"/>
              <a:gd name="connsiteY0" fmla="*/ 5966 h 430625"/>
              <a:gd name="connsiteX1" fmla="*/ 10551351 w 10554690"/>
              <a:gd name="connsiteY1" fmla="*/ 0 h 430625"/>
              <a:gd name="connsiteX2" fmla="*/ 10554690 w 10554690"/>
              <a:gd name="connsiteY2" fmla="*/ 86986 h 430625"/>
              <a:gd name="connsiteX3" fmla="*/ 1062516 w 10554690"/>
              <a:gd name="connsiteY3" fmla="*/ 89040 h 430625"/>
              <a:gd name="connsiteX4" fmla="*/ 482593 w 10554690"/>
              <a:gd name="connsiteY4" fmla="*/ 430625 h 430625"/>
              <a:gd name="connsiteX5" fmla="*/ 571 w 10554690"/>
              <a:gd name="connsiteY5" fmla="*/ 101571 h 430625"/>
              <a:gd name="connsiteX6" fmla="*/ 433 w 10554690"/>
              <a:gd name="connsiteY6" fmla="*/ 5966 h 430625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62516 w 10554690"/>
              <a:gd name="connsiteY3" fmla="*/ 89040 h 427450"/>
              <a:gd name="connsiteX4" fmla="*/ 482593 w 10554690"/>
              <a:gd name="connsiteY4" fmla="*/ 427450 h 427450"/>
              <a:gd name="connsiteX5" fmla="*/ 571 w 10554690"/>
              <a:gd name="connsiteY5" fmla="*/ 101571 h 427450"/>
              <a:gd name="connsiteX6" fmla="*/ 433 w 10554690"/>
              <a:gd name="connsiteY6" fmla="*/ 5966 h 427450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274940 w 10554690"/>
              <a:gd name="connsiteY3" fmla="*/ 87717 h 427450"/>
              <a:gd name="connsiteX4" fmla="*/ 1062516 w 10554690"/>
              <a:gd name="connsiteY4" fmla="*/ 89040 h 427450"/>
              <a:gd name="connsiteX5" fmla="*/ 482593 w 10554690"/>
              <a:gd name="connsiteY5" fmla="*/ 427450 h 427450"/>
              <a:gd name="connsiteX6" fmla="*/ 571 w 10554690"/>
              <a:gd name="connsiteY6" fmla="*/ 101571 h 427450"/>
              <a:gd name="connsiteX7" fmla="*/ 433 w 10554690"/>
              <a:gd name="connsiteY7" fmla="*/ 5966 h 427450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60438 h 481922"/>
              <a:gd name="connsiteX1" fmla="*/ 10551351 w 10554691"/>
              <a:gd name="connsiteY1" fmla="*/ 54472 h 481922"/>
              <a:gd name="connsiteX2" fmla="*/ 10554691 w 10554691"/>
              <a:gd name="connsiteY2" fmla="*/ 49383 h 481922"/>
              <a:gd name="connsiteX3" fmla="*/ 10274940 w 10554691"/>
              <a:gd name="connsiteY3" fmla="*/ 142189 h 481922"/>
              <a:gd name="connsiteX4" fmla="*/ 1062516 w 10554691"/>
              <a:gd name="connsiteY4" fmla="*/ 143512 h 481922"/>
              <a:gd name="connsiteX5" fmla="*/ 482593 w 10554691"/>
              <a:gd name="connsiteY5" fmla="*/ 481922 h 481922"/>
              <a:gd name="connsiteX6" fmla="*/ 571 w 10554691"/>
              <a:gd name="connsiteY6" fmla="*/ 156043 h 481922"/>
              <a:gd name="connsiteX7" fmla="*/ 433 w 10554691"/>
              <a:gd name="connsiteY7" fmla="*/ 60438 h 481922"/>
              <a:gd name="connsiteX0" fmla="*/ 433 w 11661532"/>
              <a:gd name="connsiteY0" fmla="*/ 5966 h 427450"/>
              <a:gd name="connsiteX1" fmla="*/ 10551351 w 11661532"/>
              <a:gd name="connsiteY1" fmla="*/ 0 h 427450"/>
              <a:gd name="connsiteX2" fmla="*/ 10274940 w 11661532"/>
              <a:gd name="connsiteY2" fmla="*/ 87717 h 427450"/>
              <a:gd name="connsiteX3" fmla="*/ 1062516 w 11661532"/>
              <a:gd name="connsiteY3" fmla="*/ 89040 h 427450"/>
              <a:gd name="connsiteX4" fmla="*/ 482593 w 11661532"/>
              <a:gd name="connsiteY4" fmla="*/ 427450 h 427450"/>
              <a:gd name="connsiteX5" fmla="*/ 571 w 11661532"/>
              <a:gd name="connsiteY5" fmla="*/ 101571 h 427450"/>
              <a:gd name="connsiteX6" fmla="*/ 433 w 11661532"/>
              <a:gd name="connsiteY6" fmla="*/ 5966 h 427450"/>
              <a:gd name="connsiteX0" fmla="*/ 433 w 11071037"/>
              <a:gd name="connsiteY0" fmla="*/ 6015 h 427499"/>
              <a:gd name="connsiteX1" fmla="*/ 10551351 w 11071037"/>
              <a:gd name="connsiteY1" fmla="*/ 49 h 427499"/>
              <a:gd name="connsiteX2" fmla="*/ 10274940 w 11071037"/>
              <a:gd name="connsiteY2" fmla="*/ 87766 h 427499"/>
              <a:gd name="connsiteX3" fmla="*/ 1062516 w 11071037"/>
              <a:gd name="connsiteY3" fmla="*/ 89089 h 427499"/>
              <a:gd name="connsiteX4" fmla="*/ 482593 w 11071037"/>
              <a:gd name="connsiteY4" fmla="*/ 427499 h 427499"/>
              <a:gd name="connsiteX5" fmla="*/ 571 w 11071037"/>
              <a:gd name="connsiteY5" fmla="*/ 101620 h 427499"/>
              <a:gd name="connsiteX6" fmla="*/ 433 w 11071037"/>
              <a:gd name="connsiteY6" fmla="*/ 6015 h 427499"/>
              <a:gd name="connsiteX0" fmla="*/ 433 w 11057538"/>
              <a:gd name="connsiteY0" fmla="*/ 5966 h 427450"/>
              <a:gd name="connsiteX1" fmla="*/ 10551351 w 11057538"/>
              <a:gd name="connsiteY1" fmla="*/ 0 h 427450"/>
              <a:gd name="connsiteX2" fmla="*/ 10274940 w 11057538"/>
              <a:gd name="connsiteY2" fmla="*/ 87717 h 427450"/>
              <a:gd name="connsiteX3" fmla="*/ 1062516 w 11057538"/>
              <a:gd name="connsiteY3" fmla="*/ 89040 h 427450"/>
              <a:gd name="connsiteX4" fmla="*/ 482593 w 11057538"/>
              <a:gd name="connsiteY4" fmla="*/ 427450 h 427450"/>
              <a:gd name="connsiteX5" fmla="*/ 571 w 11057538"/>
              <a:gd name="connsiteY5" fmla="*/ 101571 h 427450"/>
              <a:gd name="connsiteX6" fmla="*/ 433 w 11057538"/>
              <a:gd name="connsiteY6" fmla="*/ 5966 h 427450"/>
              <a:gd name="connsiteX0" fmla="*/ 433 w 10551351"/>
              <a:gd name="connsiteY0" fmla="*/ 5966 h 427450"/>
              <a:gd name="connsiteX1" fmla="*/ 10551351 w 10551351"/>
              <a:gd name="connsiteY1" fmla="*/ 0 h 427450"/>
              <a:gd name="connsiteX2" fmla="*/ 10274940 w 10551351"/>
              <a:gd name="connsiteY2" fmla="*/ 87717 h 427450"/>
              <a:gd name="connsiteX3" fmla="*/ 1062516 w 10551351"/>
              <a:gd name="connsiteY3" fmla="*/ 89040 h 427450"/>
              <a:gd name="connsiteX4" fmla="*/ 482593 w 10551351"/>
              <a:gd name="connsiteY4" fmla="*/ 427450 h 427450"/>
              <a:gd name="connsiteX5" fmla="*/ 571 w 10551351"/>
              <a:gd name="connsiteY5" fmla="*/ 101571 h 427450"/>
              <a:gd name="connsiteX6" fmla="*/ 433 w 10551351"/>
              <a:gd name="connsiteY6" fmla="*/ 5966 h 427450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0 w 11177990"/>
              <a:gd name="connsiteY6" fmla="*/ 2791 h 341725"/>
              <a:gd name="connsiteX0" fmla="*/ 780014 w 11958004"/>
              <a:gd name="connsiteY0" fmla="*/ 2791 h 341725"/>
              <a:gd name="connsiteX1" fmla="*/ 11958004 w 11958004"/>
              <a:gd name="connsiteY1" fmla="*/ 0 h 341725"/>
              <a:gd name="connsiteX2" fmla="*/ 11681593 w 11958004"/>
              <a:gd name="connsiteY2" fmla="*/ 87717 h 341725"/>
              <a:gd name="connsiteX3" fmla="*/ 2469169 w 11958004"/>
              <a:gd name="connsiteY3" fmla="*/ 89040 h 341725"/>
              <a:gd name="connsiteX4" fmla="*/ 1889246 w 11958004"/>
              <a:gd name="connsiteY4" fmla="*/ 341725 h 341725"/>
              <a:gd name="connsiteX5" fmla="*/ 1407224 w 11958004"/>
              <a:gd name="connsiteY5" fmla="*/ 101571 h 341725"/>
              <a:gd name="connsiteX6" fmla="*/ 998158 w 11958004"/>
              <a:gd name="connsiteY6" fmla="*/ 40093 h 341725"/>
              <a:gd name="connsiteX7" fmla="*/ 780014 w 11958004"/>
              <a:gd name="connsiteY7" fmla="*/ 2791 h 341725"/>
              <a:gd name="connsiteX0" fmla="*/ 758495 w 11936485"/>
              <a:gd name="connsiteY0" fmla="*/ 2791 h 341725"/>
              <a:gd name="connsiteX1" fmla="*/ 11936485 w 11936485"/>
              <a:gd name="connsiteY1" fmla="*/ 0 h 341725"/>
              <a:gd name="connsiteX2" fmla="*/ 11660074 w 11936485"/>
              <a:gd name="connsiteY2" fmla="*/ 87717 h 341725"/>
              <a:gd name="connsiteX3" fmla="*/ 2447650 w 11936485"/>
              <a:gd name="connsiteY3" fmla="*/ 89040 h 341725"/>
              <a:gd name="connsiteX4" fmla="*/ 1867727 w 11936485"/>
              <a:gd name="connsiteY4" fmla="*/ 341725 h 341725"/>
              <a:gd name="connsiteX5" fmla="*/ 1385705 w 11936485"/>
              <a:gd name="connsiteY5" fmla="*/ 101571 h 341725"/>
              <a:gd name="connsiteX6" fmla="*/ 976639 w 11936485"/>
              <a:gd name="connsiteY6" fmla="*/ 40093 h 341725"/>
              <a:gd name="connsiteX7" fmla="*/ 758495 w 11936485"/>
              <a:gd name="connsiteY7" fmla="*/ 2791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218144 w 11177990"/>
              <a:gd name="connsiteY6" fmla="*/ 40093 h 341725"/>
              <a:gd name="connsiteX7" fmla="*/ 0 w 11177990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567427 w 11179321"/>
              <a:gd name="connsiteY2" fmla="*/ 90892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0600099"/>
              <a:gd name="connsiteY0" fmla="*/ 2791 h 341725"/>
              <a:gd name="connsiteX1" fmla="*/ 10561656 w 10600099"/>
              <a:gd name="connsiteY1" fmla="*/ 0 h 341725"/>
              <a:gd name="connsiteX2" fmla="*/ 10567427 w 10600099"/>
              <a:gd name="connsiteY2" fmla="*/ 90892 h 341725"/>
              <a:gd name="connsiteX3" fmla="*/ 1690486 w 10600099"/>
              <a:gd name="connsiteY3" fmla="*/ 89040 h 341725"/>
              <a:gd name="connsiteX4" fmla="*/ 1110563 w 10600099"/>
              <a:gd name="connsiteY4" fmla="*/ 341725 h 341725"/>
              <a:gd name="connsiteX5" fmla="*/ 628541 w 10600099"/>
              <a:gd name="connsiteY5" fmla="*/ 101571 h 341725"/>
              <a:gd name="connsiteX6" fmla="*/ 0 w 10600099"/>
              <a:gd name="connsiteY6" fmla="*/ 103593 h 341725"/>
              <a:gd name="connsiteX7" fmla="*/ 1331 w 10600099"/>
              <a:gd name="connsiteY7" fmla="*/ 2791 h 341725"/>
              <a:gd name="connsiteX0" fmla="*/ 1331 w 10567427"/>
              <a:gd name="connsiteY0" fmla="*/ 2791 h 341725"/>
              <a:gd name="connsiteX1" fmla="*/ 10561656 w 10567427"/>
              <a:gd name="connsiteY1" fmla="*/ 0 h 341725"/>
              <a:gd name="connsiteX2" fmla="*/ 10567427 w 10567427"/>
              <a:gd name="connsiteY2" fmla="*/ 90892 h 341725"/>
              <a:gd name="connsiteX3" fmla="*/ 1690486 w 10567427"/>
              <a:gd name="connsiteY3" fmla="*/ 89040 h 341725"/>
              <a:gd name="connsiteX4" fmla="*/ 1110563 w 10567427"/>
              <a:gd name="connsiteY4" fmla="*/ 341725 h 341725"/>
              <a:gd name="connsiteX5" fmla="*/ 628541 w 10567427"/>
              <a:gd name="connsiteY5" fmla="*/ 101571 h 341725"/>
              <a:gd name="connsiteX6" fmla="*/ 0 w 10567427"/>
              <a:gd name="connsiteY6" fmla="*/ 103593 h 341725"/>
              <a:gd name="connsiteX7" fmla="*/ 1331 w 10567427"/>
              <a:gd name="connsiteY7" fmla="*/ 2791 h 341725"/>
              <a:gd name="connsiteX0" fmla="*/ 1331 w 10561687"/>
              <a:gd name="connsiteY0" fmla="*/ 2791 h 341725"/>
              <a:gd name="connsiteX1" fmla="*/ 10561656 w 10561687"/>
              <a:gd name="connsiteY1" fmla="*/ 0 h 341725"/>
              <a:gd name="connsiteX2" fmla="*/ 10561157 w 10561687"/>
              <a:gd name="connsiteY2" fmla="*/ 90892 h 341725"/>
              <a:gd name="connsiteX3" fmla="*/ 1690486 w 10561687"/>
              <a:gd name="connsiteY3" fmla="*/ 89040 h 341725"/>
              <a:gd name="connsiteX4" fmla="*/ 1110563 w 10561687"/>
              <a:gd name="connsiteY4" fmla="*/ 341725 h 341725"/>
              <a:gd name="connsiteX5" fmla="*/ 628541 w 10561687"/>
              <a:gd name="connsiteY5" fmla="*/ 101571 h 341725"/>
              <a:gd name="connsiteX6" fmla="*/ 0 w 10561687"/>
              <a:gd name="connsiteY6" fmla="*/ 103593 h 341725"/>
              <a:gd name="connsiteX7" fmla="*/ 1331 w 10561687"/>
              <a:gd name="connsiteY7" fmla="*/ 2791 h 341725"/>
              <a:gd name="connsiteX0" fmla="*/ 1331 w 10562072"/>
              <a:gd name="connsiteY0" fmla="*/ 2791 h 341725"/>
              <a:gd name="connsiteX1" fmla="*/ 10561656 w 10562072"/>
              <a:gd name="connsiteY1" fmla="*/ 0 h 341725"/>
              <a:gd name="connsiteX2" fmla="*/ 10561157 w 10562072"/>
              <a:gd name="connsiteY2" fmla="*/ 90892 h 341725"/>
              <a:gd name="connsiteX3" fmla="*/ 1690486 w 10562072"/>
              <a:gd name="connsiteY3" fmla="*/ 89040 h 341725"/>
              <a:gd name="connsiteX4" fmla="*/ 1110563 w 10562072"/>
              <a:gd name="connsiteY4" fmla="*/ 341725 h 341725"/>
              <a:gd name="connsiteX5" fmla="*/ 628541 w 10562072"/>
              <a:gd name="connsiteY5" fmla="*/ 101571 h 341725"/>
              <a:gd name="connsiteX6" fmla="*/ 0 w 10562072"/>
              <a:gd name="connsiteY6" fmla="*/ 103593 h 341725"/>
              <a:gd name="connsiteX7" fmla="*/ 1331 w 10562072"/>
              <a:gd name="connsiteY7" fmla="*/ 2791 h 341725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1690486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702"/>
              <a:gd name="connsiteX1" fmla="*/ 10561656 w 10562072"/>
              <a:gd name="connsiteY1" fmla="*/ 0 h 887702"/>
              <a:gd name="connsiteX2" fmla="*/ 10561157 w 10562072"/>
              <a:gd name="connsiteY2" fmla="*/ 90892 h 887702"/>
              <a:gd name="connsiteX3" fmla="*/ 2317558 w 10562072"/>
              <a:gd name="connsiteY3" fmla="*/ 89040 h 887702"/>
              <a:gd name="connsiteX4" fmla="*/ 1180889 w 10562072"/>
              <a:gd name="connsiteY4" fmla="*/ 887696 h 887702"/>
              <a:gd name="connsiteX5" fmla="*/ 0 w 10562072"/>
              <a:gd name="connsiteY5" fmla="*/ 103593 h 887702"/>
              <a:gd name="connsiteX6" fmla="*/ 1331 w 10562072"/>
              <a:gd name="connsiteY6" fmla="*/ 2791 h 887702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0 w 10568342"/>
              <a:gd name="connsiteY0" fmla="*/ 0 h 2916892"/>
              <a:gd name="connsiteX1" fmla="*/ 10567926 w 10568342"/>
              <a:gd name="connsiteY1" fmla="*/ 2029196 h 2916892"/>
              <a:gd name="connsiteX2" fmla="*/ 10567427 w 10568342"/>
              <a:gd name="connsiteY2" fmla="*/ 2120088 h 2916892"/>
              <a:gd name="connsiteX3" fmla="*/ 2323828 w 10568342"/>
              <a:gd name="connsiteY3" fmla="*/ 2118236 h 2916892"/>
              <a:gd name="connsiteX4" fmla="*/ 1187159 w 10568342"/>
              <a:gd name="connsiteY4" fmla="*/ 2916892 h 2916892"/>
              <a:gd name="connsiteX5" fmla="*/ 6270 w 10568342"/>
              <a:gd name="connsiteY5" fmla="*/ 2132789 h 2916892"/>
              <a:gd name="connsiteX6" fmla="*/ 0 w 10568342"/>
              <a:gd name="connsiteY6" fmla="*/ 0 h 2916892"/>
              <a:gd name="connsiteX0" fmla="*/ 0 w 10575943"/>
              <a:gd name="connsiteY0" fmla="*/ 0 h 2955377"/>
              <a:gd name="connsiteX1" fmla="*/ 10575527 w 10575943"/>
              <a:gd name="connsiteY1" fmla="*/ 2067681 h 2955377"/>
              <a:gd name="connsiteX2" fmla="*/ 10575028 w 10575943"/>
              <a:gd name="connsiteY2" fmla="*/ 2158573 h 2955377"/>
              <a:gd name="connsiteX3" fmla="*/ 2331429 w 10575943"/>
              <a:gd name="connsiteY3" fmla="*/ 2156721 h 2955377"/>
              <a:gd name="connsiteX4" fmla="*/ 1194760 w 10575943"/>
              <a:gd name="connsiteY4" fmla="*/ 2955377 h 2955377"/>
              <a:gd name="connsiteX5" fmla="*/ 13871 w 10575943"/>
              <a:gd name="connsiteY5" fmla="*/ 2171274 h 2955377"/>
              <a:gd name="connsiteX6" fmla="*/ 0 w 10575943"/>
              <a:gd name="connsiteY6" fmla="*/ 0 h 2955377"/>
              <a:gd name="connsiteX0" fmla="*/ 267371 w 10562072"/>
              <a:gd name="connsiteY0" fmla="*/ 0 h 2685985"/>
              <a:gd name="connsiteX1" fmla="*/ 10561656 w 10562072"/>
              <a:gd name="connsiteY1" fmla="*/ 1798289 h 2685985"/>
              <a:gd name="connsiteX2" fmla="*/ 10561157 w 10562072"/>
              <a:gd name="connsiteY2" fmla="*/ 1889181 h 2685985"/>
              <a:gd name="connsiteX3" fmla="*/ 2317558 w 10562072"/>
              <a:gd name="connsiteY3" fmla="*/ 1887329 h 2685985"/>
              <a:gd name="connsiteX4" fmla="*/ 1180889 w 10562072"/>
              <a:gd name="connsiteY4" fmla="*/ 2685985 h 2685985"/>
              <a:gd name="connsiteX5" fmla="*/ 0 w 10562072"/>
              <a:gd name="connsiteY5" fmla="*/ 1901882 h 2685985"/>
              <a:gd name="connsiteX6" fmla="*/ 267371 w 10562072"/>
              <a:gd name="connsiteY6" fmla="*/ 0 h 2685985"/>
              <a:gd name="connsiteX0" fmla="*/ 1331 w 10562072"/>
              <a:gd name="connsiteY0" fmla="*/ 0 h 2955377"/>
              <a:gd name="connsiteX1" fmla="*/ 10561656 w 10562072"/>
              <a:gd name="connsiteY1" fmla="*/ 2067681 h 2955377"/>
              <a:gd name="connsiteX2" fmla="*/ 10561157 w 10562072"/>
              <a:gd name="connsiteY2" fmla="*/ 2158573 h 2955377"/>
              <a:gd name="connsiteX3" fmla="*/ 2317558 w 10562072"/>
              <a:gd name="connsiteY3" fmla="*/ 2156721 h 2955377"/>
              <a:gd name="connsiteX4" fmla="*/ 1180889 w 10562072"/>
              <a:gd name="connsiteY4" fmla="*/ 2955377 h 2955377"/>
              <a:gd name="connsiteX5" fmla="*/ 0 w 10562072"/>
              <a:gd name="connsiteY5" fmla="*/ 2171274 h 2955377"/>
              <a:gd name="connsiteX6" fmla="*/ 1331 w 10562072"/>
              <a:gd name="connsiteY6" fmla="*/ 0 h 2955377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2317558 w 10562072"/>
              <a:gd name="connsiteY3" fmla="*/ 2159512 h 2958168"/>
              <a:gd name="connsiteX4" fmla="*/ 1180889 w 10562072"/>
              <a:gd name="connsiteY4" fmla="*/ 2958168 h 2958168"/>
              <a:gd name="connsiteX5" fmla="*/ 0 w 10562072"/>
              <a:gd name="connsiteY5" fmla="*/ 2174065 h 2958168"/>
              <a:gd name="connsiteX6" fmla="*/ 1331 w 10562072"/>
              <a:gd name="connsiteY6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7"/>
              <a:gd name="connsiteY0" fmla="*/ 2791 h 2958168"/>
              <a:gd name="connsiteX1" fmla="*/ 10561655 w 10561657"/>
              <a:gd name="connsiteY1" fmla="*/ 0 h 2958168"/>
              <a:gd name="connsiteX2" fmla="*/ 10469943 w 10561657"/>
              <a:gd name="connsiteY2" fmla="*/ 668161 h 2958168"/>
              <a:gd name="connsiteX3" fmla="*/ 9288594 w 10561657"/>
              <a:gd name="connsiteY3" fmla="*/ 2153103 h 2958168"/>
              <a:gd name="connsiteX4" fmla="*/ 2317558 w 10561657"/>
              <a:gd name="connsiteY4" fmla="*/ 2159512 h 2958168"/>
              <a:gd name="connsiteX5" fmla="*/ 1180889 w 10561657"/>
              <a:gd name="connsiteY5" fmla="*/ 2958168 h 2958168"/>
              <a:gd name="connsiteX6" fmla="*/ 0 w 10561657"/>
              <a:gd name="connsiteY6" fmla="*/ 2174065 h 2958168"/>
              <a:gd name="connsiteX7" fmla="*/ 1331 w 10561657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68641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5"/>
              <a:gd name="connsiteY0" fmla="*/ 2791 h 2958168"/>
              <a:gd name="connsiteX1" fmla="*/ 10561655 w 10561655"/>
              <a:gd name="connsiteY1" fmla="*/ 0 h 2958168"/>
              <a:gd name="connsiteX2" fmla="*/ 10196302 w 10561655"/>
              <a:gd name="connsiteY2" fmla="*/ 1183855 h 2958168"/>
              <a:gd name="connsiteX3" fmla="*/ 9288594 w 10561655"/>
              <a:gd name="connsiteY3" fmla="*/ 2153103 h 2958168"/>
              <a:gd name="connsiteX4" fmla="*/ 2317558 w 10561655"/>
              <a:gd name="connsiteY4" fmla="*/ 2159512 h 2958168"/>
              <a:gd name="connsiteX5" fmla="*/ 1180889 w 10561655"/>
              <a:gd name="connsiteY5" fmla="*/ 2958168 h 2958168"/>
              <a:gd name="connsiteX6" fmla="*/ 0 w 10561655"/>
              <a:gd name="connsiteY6" fmla="*/ 2174065 h 2958168"/>
              <a:gd name="connsiteX7" fmla="*/ 1331 w 10561655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562072" h="2958168">
                <a:moveTo>
                  <a:pt x="1331" y="2791"/>
                </a:moveTo>
                <a:lnTo>
                  <a:pt x="10561655" y="0"/>
                </a:lnTo>
                <a:cubicBezTo>
                  <a:pt x="10562168" y="67600"/>
                  <a:pt x="10562411" y="1432923"/>
                  <a:pt x="10561157" y="1476338"/>
                </a:cubicBezTo>
                <a:cubicBezTo>
                  <a:pt x="10083761" y="2148347"/>
                  <a:pt x="9705180" y="2158423"/>
                  <a:pt x="9288594" y="2153103"/>
                </a:cubicBezTo>
                <a:lnTo>
                  <a:pt x="2317558" y="2159512"/>
                </a:lnTo>
                <a:cubicBezTo>
                  <a:pt x="1740344" y="2192654"/>
                  <a:pt x="1372498" y="2495346"/>
                  <a:pt x="1180889" y="2958168"/>
                </a:cubicBezTo>
                <a:cubicBezTo>
                  <a:pt x="882535" y="2254391"/>
                  <a:pt x="278640" y="2173187"/>
                  <a:pt x="0" y="2174065"/>
                </a:cubicBezTo>
                <a:cubicBezTo>
                  <a:pt x="2067" y="2138552"/>
                  <a:pt x="2603" y="98373"/>
                  <a:pt x="1331" y="2791"/>
                </a:cubicBezTo>
                <a:close/>
              </a:path>
            </a:pathLst>
          </a:custGeom>
          <a:solidFill>
            <a:schemeClr val="bg1"/>
          </a:solidFill>
          <a:ln w="12700" cmpd="sng" algn="ctr">
            <a:noFill/>
            <a:miter lim="800000"/>
            <a:headEnd/>
            <a:tailEnd/>
          </a:ln>
          <a:effectLst>
            <a:outerShdw blurRad="41275" dist="38100" dir="5400000" algn="t" rotWithShape="0">
              <a:schemeClr val="bg1">
                <a:lumMod val="65000"/>
                <a:alpha val="25000"/>
              </a:schemeClr>
            </a:outerShdw>
          </a:effectLst>
        </p:spPr>
        <p:txBody>
          <a:bodyPr wrap="square" lIns="33059" tIns="42976" rIns="33059" bIns="42976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00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graphicFrame>
        <p:nvGraphicFramePr>
          <p:cNvPr id="5" name="Object 4" hidden="1"/>
          <p:cNvGraphicFramePr>
            <a:graphicFrameLocks noChangeAspect="1"/>
          </p:cNvGraphicFramePr>
          <p:nvPr/>
        </p:nvGraphicFramePr>
        <p:xfrm>
          <a:off x="1" y="0"/>
          <a:ext cx="158750" cy="158750"/>
        </p:xfrm>
        <a:graphic>
          <a:graphicData uri="http://schemas.openxmlformats.org/presentationml/2006/ole">
            <p:oleObj spid="_x0000_s1026" name="think-cell Slide" r:id="rId10" imgW="360" imgH="360" progId="">
              <p:embed/>
            </p:oleObj>
          </a:graphicData>
        </a:graphic>
      </p:graphicFrame>
      <p:pic>
        <p:nvPicPr>
          <p:cNvPr id="10" name="Picture 104"/>
          <p:cNvPicPr>
            <a:picLocks noChangeAspect="1" noChangeArrowheads="1"/>
          </p:cNvPicPr>
          <p:nvPr userDrawn="1">
            <p:custDataLst>
              <p:tags r:id="rId4"/>
            </p:custDataLst>
          </p:nvPr>
        </p:nvPicPr>
        <p:blipFill>
          <a:blip r:embed="rId11" cstate="email"/>
          <a:srcRect/>
          <a:stretch>
            <a:fillRect/>
          </a:stretch>
        </p:blipFill>
        <p:spPr bwMode="auto">
          <a:xfrm>
            <a:off x="6569786" y="6520694"/>
            <a:ext cx="3001425" cy="239021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 hasCustomPrompt="1"/>
            <p:custDataLst>
              <p:tags r:id="rId5"/>
            </p:custDataLst>
          </p:nvPr>
        </p:nvSpPr>
        <p:spPr>
          <a:xfrm>
            <a:off x="0" y="2256613"/>
            <a:ext cx="4540683" cy="2261632"/>
          </a:xfrm>
        </p:spPr>
        <p:txBody>
          <a:bodyPr lIns="231412" tIns="33059" rIns="33059" bIns="33059"/>
          <a:lstStyle>
            <a:lvl1pPr algn="l">
              <a:defRPr sz="3300" b="0">
                <a:solidFill>
                  <a:schemeClr val="tx1"/>
                </a:solidFill>
              </a:defRPr>
            </a:lvl1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title</a:t>
            </a:r>
            <a:r>
              <a:rPr lang="fr-FR" dirty="0" smtClean="0"/>
              <a:t>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  <p:custDataLst>
              <p:tags r:id="rId6"/>
            </p:custDataLst>
          </p:nvPr>
        </p:nvSpPr>
        <p:spPr>
          <a:xfrm>
            <a:off x="0" y="4551798"/>
            <a:ext cx="4541230" cy="947750"/>
          </a:xfrm>
          <a:prstGeom prst="rect">
            <a:avLst/>
          </a:prstGeom>
        </p:spPr>
        <p:txBody>
          <a:bodyPr lIns="231412" tIns="33059" rIns="33059" bIns="33059"/>
          <a:lstStyle>
            <a:lvl1pPr marL="0" indent="0" algn="l">
              <a:buNone/>
              <a:defRPr sz="2200" b="0">
                <a:solidFill>
                  <a:schemeClr val="tx1"/>
                </a:solidFill>
              </a:defRPr>
            </a:lvl1pPr>
            <a:lvl2pPr marL="4571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>
            <p:custDataLst>
              <p:tags r:id="rId7"/>
            </p:custDataLst>
          </p:nvPr>
        </p:nvPicPr>
        <p:blipFill>
          <a:blip r:embed="rId12" cstate="print"/>
          <a:stretch>
            <a:fillRect/>
          </a:stretch>
        </p:blipFill>
        <p:spPr>
          <a:xfrm>
            <a:off x="716233" y="653033"/>
            <a:ext cx="3002809" cy="6946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/>
        </p:nvGraphicFramePr>
        <p:xfrm>
          <a:off x="0" y="0"/>
          <a:ext cx="147061" cy="143985"/>
        </p:xfrm>
        <a:graphic>
          <a:graphicData uri="http://schemas.openxmlformats.org/presentationml/2006/ole">
            <p:oleObj spid="_x0000_s76801" name="think-cell Slide" r:id="rId3" imgW="360" imgH="36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1 germ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7" name="Object 336" hidden="1"/>
          <p:cNvGraphicFramePr>
            <a:graphicFrameLocks noChangeAspect="1"/>
          </p:cNvGraphicFramePr>
          <p:nvPr/>
        </p:nvGraphicFramePr>
        <p:xfrm>
          <a:off x="0" y="0"/>
          <a:ext cx="147061" cy="143985"/>
        </p:xfrm>
        <a:graphic>
          <a:graphicData uri="http://schemas.openxmlformats.org/presentationml/2006/ole">
            <p:oleObj spid="_x0000_s161794" name="think-cell Slide" r:id="rId9" imgW="360" imgH="360" progId="">
              <p:embed/>
            </p:oleObj>
          </a:graphicData>
        </a:graphic>
      </p:graphicFrame>
      <p:grpSp>
        <p:nvGrpSpPr>
          <p:cNvPr id="2" name="Group 351"/>
          <p:cNvGrpSpPr/>
          <p:nvPr userDrawn="1">
            <p:custDataLst>
              <p:tags r:id="rId2"/>
            </p:custDataLst>
          </p:nvPr>
        </p:nvGrpSpPr>
        <p:grpSpPr>
          <a:xfrm>
            <a:off x="5781928" y="3258545"/>
            <a:ext cx="3701555" cy="2118522"/>
            <a:chOff x="5511798" y="3584333"/>
            <a:chExt cx="4818106" cy="2816468"/>
          </a:xfrm>
        </p:grpSpPr>
        <p:grpSp>
          <p:nvGrpSpPr>
            <p:cNvPr id="3" name="Group 54"/>
            <p:cNvGrpSpPr/>
            <p:nvPr userDrawn="1">
              <p:custDataLst>
                <p:tags r:id="rId6"/>
              </p:custDataLst>
            </p:nvPr>
          </p:nvGrpSpPr>
          <p:grpSpPr>
            <a:xfrm>
              <a:off x="5511798" y="3584333"/>
              <a:ext cx="4818106" cy="2816468"/>
              <a:chOff x="-6346822" y="2366960"/>
              <a:chExt cx="5613397" cy="3281360"/>
            </a:xfrm>
          </p:grpSpPr>
          <p:grpSp>
            <p:nvGrpSpPr>
              <p:cNvPr id="4" name="Group 205"/>
              <p:cNvGrpSpPr>
                <a:grpSpLocks/>
              </p:cNvGrpSpPr>
              <p:nvPr/>
            </p:nvGrpSpPr>
            <p:grpSpPr bwMode="auto">
              <a:xfrm>
                <a:off x="-6170610" y="2416173"/>
                <a:ext cx="5135561" cy="3197223"/>
                <a:chOff x="-3887" y="1522"/>
                <a:chExt cx="3235" cy="2014"/>
              </a:xfrm>
            </p:grpSpPr>
            <p:sp>
              <p:nvSpPr>
                <p:cNvPr id="135" name="Freeform 5"/>
                <p:cNvSpPr>
                  <a:spLocks noEditPoints="1"/>
                </p:cNvSpPr>
                <p:nvPr/>
              </p:nvSpPr>
              <p:spPr bwMode="auto">
                <a:xfrm>
                  <a:off x="-2017" y="3069"/>
                  <a:ext cx="137" cy="3"/>
                </a:xfrm>
                <a:custGeom>
                  <a:avLst/>
                  <a:gdLst/>
                  <a:ahLst/>
                  <a:cxnLst>
                    <a:cxn ang="0">
                      <a:pos x="58" y="1"/>
                    </a:cxn>
                    <a:cxn ang="0">
                      <a:pos x="58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58" y="0"/>
                    </a:cxn>
                    <a:cxn ang="0">
                      <a:pos x="58" y="0"/>
                    </a:cxn>
                  </a:cxnLst>
                  <a:rect l="0" t="0" r="r" b="b"/>
                  <a:pathLst>
                    <a:path w="58" h="1">
                      <a:moveTo>
                        <a:pt x="58" y="1"/>
                      </a:moveTo>
                      <a:cubicBezTo>
                        <a:pt x="58" y="0"/>
                        <a:pt x="58" y="0"/>
                        <a:pt x="58" y="0"/>
                      </a:cubicBezTo>
                      <a:moveTo>
                        <a:pt x="0" y="0"/>
                      </a:moveTo>
                      <a:cubicBezTo>
                        <a:pt x="0" y="1"/>
                        <a:pt x="0" y="1"/>
                        <a:pt x="0" y="1"/>
                      </a:cubicBezTo>
                      <a:moveTo>
                        <a:pt x="58" y="0"/>
                      </a:moveTo>
                      <a:cubicBezTo>
                        <a:pt x="58" y="0"/>
                        <a:pt x="58" y="0"/>
                        <a:pt x="58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6" name="Freeform 6"/>
                <p:cNvSpPr>
                  <a:spLocks/>
                </p:cNvSpPr>
                <p:nvPr/>
              </p:nvSpPr>
              <p:spPr bwMode="auto">
                <a:xfrm>
                  <a:off x="-2718" y="2861"/>
                  <a:ext cx="12" cy="2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5" y="1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5" y="0"/>
                        <a:pt x="5" y="0"/>
                        <a:pt x="5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7" name="Freeform 7"/>
                <p:cNvSpPr>
                  <a:spLocks/>
                </p:cNvSpPr>
                <p:nvPr/>
              </p:nvSpPr>
              <p:spPr bwMode="auto">
                <a:xfrm>
                  <a:off x="-1028" y="2861"/>
                  <a:ext cx="1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1">
                      <a:moveTo>
                        <a:pt x="0" y="0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8" name="Freeform 8"/>
                <p:cNvSpPr>
                  <a:spLocks noEditPoints="1"/>
                </p:cNvSpPr>
                <p:nvPr/>
              </p:nvSpPr>
              <p:spPr bwMode="auto">
                <a:xfrm>
                  <a:off x="-2197" y="2223"/>
                  <a:ext cx="1257" cy="3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0"/>
                    </a:cxn>
                    <a:cxn ang="0">
                      <a:pos x="230" y="0"/>
                    </a:cxn>
                    <a:cxn ang="0">
                      <a:pos x="228" y="0"/>
                    </a:cxn>
                    <a:cxn ang="0">
                      <a:pos x="228" y="1"/>
                    </a:cxn>
                    <a:cxn ang="0">
                      <a:pos x="230" y="1"/>
                    </a:cxn>
                    <a:cxn ang="0">
                      <a:pos x="230" y="0"/>
                    </a:cxn>
                    <a:cxn ang="0">
                      <a:pos x="431" y="0"/>
                    </a:cxn>
                    <a:cxn ang="0">
                      <a:pos x="426" y="0"/>
                    </a:cxn>
                    <a:cxn ang="0">
                      <a:pos x="426" y="1"/>
                    </a:cxn>
                    <a:cxn ang="0">
                      <a:pos x="431" y="1"/>
                    </a:cxn>
                    <a:cxn ang="0">
                      <a:pos x="431" y="0"/>
                    </a:cxn>
                    <a:cxn ang="0">
                      <a:pos x="442" y="0"/>
                    </a:cxn>
                    <a:cxn ang="0">
                      <a:pos x="436" y="0"/>
                    </a:cxn>
                    <a:cxn ang="0">
                      <a:pos x="436" y="1"/>
                    </a:cxn>
                    <a:cxn ang="0">
                      <a:pos x="442" y="1"/>
                    </a:cxn>
                    <a:cxn ang="0">
                      <a:pos x="442" y="0"/>
                    </a:cxn>
                    <a:cxn ang="0">
                      <a:pos x="462" y="0"/>
                    </a:cxn>
                    <a:cxn ang="0">
                      <a:pos x="458" y="0"/>
                    </a:cxn>
                    <a:cxn ang="0">
                      <a:pos x="459" y="1"/>
                    </a:cxn>
                    <a:cxn ang="0">
                      <a:pos x="462" y="1"/>
                    </a:cxn>
                    <a:cxn ang="0">
                      <a:pos x="462" y="0"/>
                    </a:cxn>
                    <a:cxn ang="0">
                      <a:pos x="530" y="0"/>
                    </a:cxn>
                    <a:cxn ang="0">
                      <a:pos x="530" y="0"/>
                    </a:cxn>
                    <a:cxn ang="0">
                      <a:pos x="530" y="1"/>
                    </a:cxn>
                    <a:cxn ang="0">
                      <a:pos x="531" y="1"/>
                    </a:cxn>
                    <a:cxn ang="0">
                      <a:pos x="530" y="0"/>
                    </a:cxn>
                  </a:cxnLst>
                  <a:rect l="0" t="0" r="r" b="b"/>
                  <a:pathLst>
                    <a:path w="531" h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230" y="0"/>
                      </a:moveTo>
                      <a:cubicBezTo>
                        <a:pt x="228" y="0"/>
                        <a:pt x="228" y="0"/>
                        <a:pt x="228" y="0"/>
                      </a:cubicBezTo>
                      <a:cubicBezTo>
                        <a:pt x="228" y="1"/>
                        <a:pt x="228" y="1"/>
                        <a:pt x="228" y="1"/>
                      </a:cubicBezTo>
                      <a:cubicBezTo>
                        <a:pt x="230" y="1"/>
                        <a:pt x="230" y="1"/>
                        <a:pt x="230" y="1"/>
                      </a:cubicBezTo>
                      <a:cubicBezTo>
                        <a:pt x="230" y="0"/>
                        <a:pt x="230" y="0"/>
                        <a:pt x="230" y="0"/>
                      </a:cubicBezTo>
                      <a:moveTo>
                        <a:pt x="431" y="0"/>
                      </a:moveTo>
                      <a:cubicBezTo>
                        <a:pt x="426" y="0"/>
                        <a:pt x="426" y="0"/>
                        <a:pt x="426" y="0"/>
                      </a:cubicBezTo>
                      <a:cubicBezTo>
                        <a:pt x="426" y="1"/>
                        <a:pt x="426" y="1"/>
                        <a:pt x="426" y="1"/>
                      </a:cubicBezTo>
                      <a:cubicBezTo>
                        <a:pt x="431" y="1"/>
                        <a:pt x="431" y="1"/>
                        <a:pt x="431" y="1"/>
                      </a:cubicBezTo>
                      <a:cubicBezTo>
                        <a:pt x="431" y="0"/>
                        <a:pt x="431" y="0"/>
                        <a:pt x="431" y="0"/>
                      </a:cubicBezTo>
                      <a:moveTo>
                        <a:pt x="442" y="0"/>
                      </a:moveTo>
                      <a:cubicBezTo>
                        <a:pt x="436" y="0"/>
                        <a:pt x="436" y="0"/>
                        <a:pt x="436" y="0"/>
                      </a:cubicBezTo>
                      <a:cubicBezTo>
                        <a:pt x="436" y="1"/>
                        <a:pt x="436" y="1"/>
                        <a:pt x="436" y="1"/>
                      </a:cubicBezTo>
                      <a:cubicBezTo>
                        <a:pt x="442" y="1"/>
                        <a:pt x="442" y="1"/>
                        <a:pt x="442" y="1"/>
                      </a:cubicBezTo>
                      <a:cubicBezTo>
                        <a:pt x="442" y="0"/>
                        <a:pt x="442" y="0"/>
                        <a:pt x="442" y="0"/>
                      </a:cubicBezTo>
                      <a:moveTo>
                        <a:pt x="462" y="0"/>
                      </a:moveTo>
                      <a:cubicBezTo>
                        <a:pt x="458" y="0"/>
                        <a:pt x="458" y="0"/>
                        <a:pt x="458" y="0"/>
                      </a:cubicBezTo>
                      <a:cubicBezTo>
                        <a:pt x="458" y="0"/>
                        <a:pt x="458" y="0"/>
                        <a:pt x="459" y="1"/>
                      </a:cubicBezTo>
                      <a:cubicBezTo>
                        <a:pt x="462" y="1"/>
                        <a:pt x="462" y="1"/>
                        <a:pt x="462" y="1"/>
                      </a:cubicBezTo>
                      <a:cubicBezTo>
                        <a:pt x="462" y="0"/>
                        <a:pt x="462" y="0"/>
                        <a:pt x="462" y="0"/>
                      </a:cubicBezTo>
                      <a:moveTo>
                        <a:pt x="530" y="0"/>
                      </a:moveTo>
                      <a:cubicBezTo>
                        <a:pt x="530" y="0"/>
                        <a:pt x="530" y="0"/>
                        <a:pt x="530" y="0"/>
                      </a:cubicBezTo>
                      <a:cubicBezTo>
                        <a:pt x="530" y="1"/>
                        <a:pt x="530" y="1"/>
                        <a:pt x="530" y="1"/>
                      </a:cubicBezTo>
                      <a:cubicBezTo>
                        <a:pt x="531" y="1"/>
                        <a:pt x="531" y="1"/>
                        <a:pt x="531" y="1"/>
                      </a:cubicBezTo>
                      <a:cubicBezTo>
                        <a:pt x="530" y="0"/>
                        <a:pt x="530" y="0"/>
                        <a:pt x="530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9" name="Freeform 9"/>
                <p:cNvSpPr>
                  <a:spLocks noEditPoints="1"/>
                </p:cNvSpPr>
                <p:nvPr/>
              </p:nvSpPr>
              <p:spPr bwMode="auto">
                <a:xfrm>
                  <a:off x="-3755" y="2223"/>
                  <a:ext cx="74" cy="3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0"/>
                    </a:cxn>
                    <a:cxn ang="0">
                      <a:pos x="31" y="0"/>
                    </a:cxn>
                    <a:cxn ang="0">
                      <a:pos x="31" y="0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31" y="0"/>
                      </a:moveTo>
                      <a:cubicBezTo>
                        <a:pt x="31" y="0"/>
                        <a:pt x="31" y="0"/>
                        <a:pt x="3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0" name="Freeform 10"/>
                <p:cNvSpPr>
                  <a:spLocks noEditPoints="1"/>
                </p:cNvSpPr>
                <p:nvPr/>
              </p:nvSpPr>
              <p:spPr bwMode="auto">
                <a:xfrm>
                  <a:off x="-2264" y="1681"/>
                  <a:ext cx="1070" cy="2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5" y="1"/>
                    </a:cxn>
                    <a:cxn ang="0">
                      <a:pos x="5" y="0"/>
                    </a:cxn>
                    <a:cxn ang="0">
                      <a:pos x="119" y="0"/>
                    </a:cxn>
                    <a:cxn ang="0">
                      <a:pos x="114" y="0"/>
                    </a:cxn>
                    <a:cxn ang="0">
                      <a:pos x="114" y="1"/>
                    </a:cxn>
                    <a:cxn ang="0">
                      <a:pos x="119" y="1"/>
                    </a:cxn>
                    <a:cxn ang="0">
                      <a:pos x="119" y="0"/>
                    </a:cxn>
                    <a:cxn ang="0">
                      <a:pos x="167" y="0"/>
                    </a:cxn>
                    <a:cxn ang="0">
                      <a:pos x="166" y="0"/>
                    </a:cxn>
                    <a:cxn ang="0">
                      <a:pos x="166" y="1"/>
                    </a:cxn>
                    <a:cxn ang="0">
                      <a:pos x="167" y="1"/>
                    </a:cxn>
                    <a:cxn ang="0">
                      <a:pos x="167" y="0"/>
                    </a:cxn>
                    <a:cxn ang="0">
                      <a:pos x="223" y="0"/>
                    </a:cxn>
                    <a:cxn ang="0">
                      <a:pos x="218" y="0"/>
                    </a:cxn>
                    <a:cxn ang="0">
                      <a:pos x="218" y="1"/>
                    </a:cxn>
                    <a:cxn ang="0">
                      <a:pos x="223" y="1"/>
                    </a:cxn>
                    <a:cxn ang="0">
                      <a:pos x="223" y="0"/>
                    </a:cxn>
                    <a:cxn ang="0">
                      <a:pos x="327" y="0"/>
                    </a:cxn>
                    <a:cxn ang="0">
                      <a:pos x="326" y="0"/>
                    </a:cxn>
                    <a:cxn ang="0">
                      <a:pos x="327" y="1"/>
                    </a:cxn>
                    <a:cxn ang="0">
                      <a:pos x="327" y="1"/>
                    </a:cxn>
                    <a:cxn ang="0">
                      <a:pos x="327" y="0"/>
                    </a:cxn>
                    <a:cxn ang="0">
                      <a:pos x="431" y="0"/>
                    </a:cxn>
                    <a:cxn ang="0">
                      <a:pos x="426" y="0"/>
                    </a:cxn>
                    <a:cxn ang="0">
                      <a:pos x="426" y="1"/>
                    </a:cxn>
                    <a:cxn ang="0">
                      <a:pos x="431" y="1"/>
                    </a:cxn>
                    <a:cxn ang="0">
                      <a:pos x="431" y="0"/>
                    </a:cxn>
                    <a:cxn ang="0">
                      <a:pos x="442" y="0"/>
                    </a:cxn>
                    <a:cxn ang="0">
                      <a:pos x="437" y="0"/>
                    </a:cxn>
                    <a:cxn ang="0">
                      <a:pos x="437" y="1"/>
                    </a:cxn>
                    <a:cxn ang="0">
                      <a:pos x="442" y="1"/>
                    </a:cxn>
                    <a:cxn ang="0">
                      <a:pos x="442" y="0"/>
                    </a:cxn>
                    <a:cxn ang="0">
                      <a:pos x="447" y="0"/>
                    </a:cxn>
                    <a:cxn ang="0">
                      <a:pos x="447" y="0"/>
                    </a:cxn>
                    <a:cxn ang="0">
                      <a:pos x="447" y="1"/>
                    </a:cxn>
                    <a:cxn ang="0">
                      <a:pos x="449" y="1"/>
                    </a:cxn>
                    <a:cxn ang="0">
                      <a:pos x="447" y="0"/>
                    </a:cxn>
                    <a:cxn ang="0">
                      <a:pos x="452" y="0"/>
                    </a:cxn>
                    <a:cxn ang="0">
                      <a:pos x="450" y="0"/>
                    </a:cxn>
                    <a:cxn ang="0">
                      <a:pos x="451" y="1"/>
                    </a:cxn>
                    <a:cxn ang="0">
                      <a:pos x="452" y="1"/>
                    </a:cxn>
                    <a:cxn ang="0">
                      <a:pos x="452" y="0"/>
                    </a:cxn>
                  </a:cxnLst>
                  <a:rect l="0" t="0" r="r" b="b"/>
                  <a:pathLst>
                    <a:path w="452" h="1">
                      <a:moveTo>
                        <a:pt x="5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5" y="0"/>
                        <a:pt x="5" y="0"/>
                        <a:pt x="5" y="0"/>
                      </a:cubicBezTo>
                      <a:moveTo>
                        <a:pt x="119" y="0"/>
                      </a:moveTo>
                      <a:cubicBezTo>
                        <a:pt x="114" y="0"/>
                        <a:pt x="114" y="0"/>
                        <a:pt x="114" y="0"/>
                      </a:cubicBezTo>
                      <a:cubicBezTo>
                        <a:pt x="114" y="1"/>
                        <a:pt x="114" y="1"/>
                        <a:pt x="114" y="1"/>
                      </a:cubicBezTo>
                      <a:cubicBezTo>
                        <a:pt x="119" y="1"/>
                        <a:pt x="119" y="1"/>
                        <a:pt x="119" y="1"/>
                      </a:cubicBezTo>
                      <a:cubicBezTo>
                        <a:pt x="119" y="0"/>
                        <a:pt x="119" y="0"/>
                        <a:pt x="119" y="0"/>
                      </a:cubicBezTo>
                      <a:moveTo>
                        <a:pt x="167" y="0"/>
                      </a:moveTo>
                      <a:cubicBezTo>
                        <a:pt x="166" y="0"/>
                        <a:pt x="166" y="0"/>
                        <a:pt x="166" y="0"/>
                      </a:cubicBezTo>
                      <a:cubicBezTo>
                        <a:pt x="166" y="1"/>
                        <a:pt x="166" y="1"/>
                        <a:pt x="166" y="1"/>
                      </a:cubicBezTo>
                      <a:cubicBezTo>
                        <a:pt x="167" y="1"/>
                        <a:pt x="167" y="1"/>
                        <a:pt x="167" y="1"/>
                      </a:cubicBezTo>
                      <a:cubicBezTo>
                        <a:pt x="167" y="1"/>
                        <a:pt x="167" y="1"/>
                        <a:pt x="167" y="0"/>
                      </a:cubicBezTo>
                      <a:moveTo>
                        <a:pt x="223" y="0"/>
                      </a:moveTo>
                      <a:cubicBezTo>
                        <a:pt x="218" y="0"/>
                        <a:pt x="218" y="0"/>
                        <a:pt x="218" y="0"/>
                      </a:cubicBezTo>
                      <a:cubicBezTo>
                        <a:pt x="218" y="1"/>
                        <a:pt x="218" y="1"/>
                        <a:pt x="218" y="1"/>
                      </a:cubicBezTo>
                      <a:cubicBezTo>
                        <a:pt x="223" y="1"/>
                        <a:pt x="223" y="1"/>
                        <a:pt x="223" y="1"/>
                      </a:cubicBezTo>
                      <a:cubicBezTo>
                        <a:pt x="223" y="0"/>
                        <a:pt x="223" y="0"/>
                        <a:pt x="223" y="0"/>
                      </a:cubicBezTo>
                      <a:moveTo>
                        <a:pt x="327" y="0"/>
                      </a:moveTo>
                      <a:cubicBezTo>
                        <a:pt x="326" y="0"/>
                        <a:pt x="326" y="0"/>
                        <a:pt x="326" y="0"/>
                      </a:cubicBezTo>
                      <a:cubicBezTo>
                        <a:pt x="327" y="1"/>
                        <a:pt x="327" y="1"/>
                        <a:pt x="327" y="1"/>
                      </a:cubicBezTo>
                      <a:cubicBezTo>
                        <a:pt x="327" y="1"/>
                        <a:pt x="327" y="1"/>
                        <a:pt x="327" y="1"/>
                      </a:cubicBezTo>
                      <a:cubicBezTo>
                        <a:pt x="327" y="0"/>
                        <a:pt x="327" y="0"/>
                        <a:pt x="327" y="0"/>
                      </a:cubicBezTo>
                      <a:moveTo>
                        <a:pt x="431" y="0"/>
                      </a:moveTo>
                      <a:cubicBezTo>
                        <a:pt x="426" y="0"/>
                        <a:pt x="426" y="0"/>
                        <a:pt x="426" y="0"/>
                      </a:cubicBezTo>
                      <a:cubicBezTo>
                        <a:pt x="426" y="1"/>
                        <a:pt x="426" y="1"/>
                        <a:pt x="426" y="1"/>
                      </a:cubicBezTo>
                      <a:cubicBezTo>
                        <a:pt x="431" y="1"/>
                        <a:pt x="431" y="1"/>
                        <a:pt x="431" y="1"/>
                      </a:cubicBezTo>
                      <a:cubicBezTo>
                        <a:pt x="431" y="0"/>
                        <a:pt x="431" y="0"/>
                        <a:pt x="431" y="0"/>
                      </a:cubicBezTo>
                      <a:moveTo>
                        <a:pt x="442" y="0"/>
                      </a:moveTo>
                      <a:cubicBezTo>
                        <a:pt x="437" y="0"/>
                        <a:pt x="437" y="0"/>
                        <a:pt x="437" y="0"/>
                      </a:cubicBezTo>
                      <a:cubicBezTo>
                        <a:pt x="437" y="1"/>
                        <a:pt x="437" y="1"/>
                        <a:pt x="437" y="1"/>
                      </a:cubicBezTo>
                      <a:cubicBezTo>
                        <a:pt x="442" y="1"/>
                        <a:pt x="442" y="1"/>
                        <a:pt x="442" y="1"/>
                      </a:cubicBezTo>
                      <a:cubicBezTo>
                        <a:pt x="442" y="0"/>
                        <a:pt x="442" y="0"/>
                        <a:pt x="442" y="0"/>
                      </a:cubicBezTo>
                      <a:moveTo>
                        <a:pt x="447" y="0"/>
                      </a:moveTo>
                      <a:cubicBezTo>
                        <a:pt x="447" y="0"/>
                        <a:pt x="447" y="0"/>
                        <a:pt x="447" y="0"/>
                      </a:cubicBezTo>
                      <a:cubicBezTo>
                        <a:pt x="447" y="1"/>
                        <a:pt x="447" y="1"/>
                        <a:pt x="447" y="1"/>
                      </a:cubicBezTo>
                      <a:cubicBezTo>
                        <a:pt x="449" y="1"/>
                        <a:pt x="449" y="1"/>
                        <a:pt x="449" y="1"/>
                      </a:cubicBezTo>
                      <a:cubicBezTo>
                        <a:pt x="449" y="1"/>
                        <a:pt x="448" y="1"/>
                        <a:pt x="447" y="0"/>
                      </a:cubicBezTo>
                      <a:moveTo>
                        <a:pt x="452" y="0"/>
                      </a:moveTo>
                      <a:cubicBezTo>
                        <a:pt x="450" y="0"/>
                        <a:pt x="450" y="0"/>
                        <a:pt x="450" y="0"/>
                      </a:cubicBezTo>
                      <a:cubicBezTo>
                        <a:pt x="450" y="1"/>
                        <a:pt x="451" y="1"/>
                        <a:pt x="451" y="1"/>
                      </a:cubicBezTo>
                      <a:cubicBezTo>
                        <a:pt x="452" y="1"/>
                        <a:pt x="452" y="1"/>
                        <a:pt x="452" y="1"/>
                      </a:cubicBezTo>
                      <a:cubicBezTo>
                        <a:pt x="452" y="0"/>
                        <a:pt x="452" y="0"/>
                        <a:pt x="45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1" name="Freeform 11"/>
                <p:cNvSpPr>
                  <a:spLocks noEditPoints="1"/>
                </p:cNvSpPr>
                <p:nvPr/>
              </p:nvSpPr>
              <p:spPr bwMode="auto">
                <a:xfrm>
                  <a:off x="-3518" y="1681"/>
                  <a:ext cx="530" cy="2"/>
                </a:xfrm>
                <a:custGeom>
                  <a:avLst/>
                  <a:gdLst/>
                  <a:ahLst/>
                  <a:cxnLst>
                    <a:cxn ang="0">
                      <a:pos x="5" y="1"/>
                    </a:cxn>
                    <a:cxn ang="0">
                      <a:pos x="5" y="1"/>
                    </a:cxn>
                    <a:cxn ang="0">
                      <a:pos x="5" y="1"/>
                    </a:cxn>
                    <a:cxn ang="0">
                      <a:pos x="5" y="1"/>
                    </a:cxn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  <a:cxn ang="0">
                      <a:pos x="88" y="0"/>
                    </a:cxn>
                    <a:cxn ang="0">
                      <a:pos x="88" y="0"/>
                    </a:cxn>
                    <a:cxn ang="0">
                      <a:pos x="88" y="1"/>
                    </a:cxn>
                    <a:cxn ang="0">
                      <a:pos x="88" y="1"/>
                    </a:cxn>
                    <a:cxn ang="0">
                      <a:pos x="88" y="0"/>
                    </a:cxn>
                    <a:cxn ang="0">
                      <a:pos x="224" y="0"/>
                    </a:cxn>
                    <a:cxn ang="0">
                      <a:pos x="223" y="0"/>
                    </a:cxn>
                    <a:cxn ang="0">
                      <a:pos x="224" y="1"/>
                    </a:cxn>
                    <a:cxn ang="0">
                      <a:pos x="224" y="0"/>
                    </a:cxn>
                  </a:cxnLst>
                  <a:rect l="0" t="0" r="r" b="b"/>
                  <a:pathLst>
                    <a:path w="224" h="1">
                      <a:moveTo>
                        <a:pt x="5" y="1"/>
                      </a:move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3" y="1"/>
                        <a:pt x="3" y="1"/>
                        <a:pt x="3" y="0"/>
                      </a:cubicBezTo>
                      <a:moveTo>
                        <a:pt x="88" y="0"/>
                      </a:moveTo>
                      <a:cubicBezTo>
                        <a:pt x="88" y="0"/>
                        <a:pt x="88" y="0"/>
                        <a:pt x="88" y="0"/>
                      </a:cubicBezTo>
                      <a:cubicBezTo>
                        <a:pt x="88" y="1"/>
                        <a:pt x="88" y="1"/>
                        <a:pt x="88" y="1"/>
                      </a:cubicBezTo>
                      <a:cubicBezTo>
                        <a:pt x="88" y="1"/>
                        <a:pt x="88" y="1"/>
                        <a:pt x="88" y="1"/>
                      </a:cubicBezTo>
                      <a:cubicBezTo>
                        <a:pt x="88" y="0"/>
                        <a:pt x="88" y="0"/>
                        <a:pt x="88" y="0"/>
                      </a:cubicBezTo>
                      <a:moveTo>
                        <a:pt x="224" y="0"/>
                      </a:moveTo>
                      <a:cubicBezTo>
                        <a:pt x="223" y="0"/>
                        <a:pt x="223" y="0"/>
                        <a:pt x="223" y="0"/>
                      </a:cubicBezTo>
                      <a:cubicBezTo>
                        <a:pt x="223" y="1"/>
                        <a:pt x="224" y="1"/>
                        <a:pt x="224" y="1"/>
                      </a:cubicBezTo>
                      <a:cubicBezTo>
                        <a:pt x="224" y="0"/>
                        <a:pt x="224" y="0"/>
                        <a:pt x="224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2" name="Freeform 12"/>
                <p:cNvSpPr>
                  <a:spLocks/>
                </p:cNvSpPr>
                <p:nvPr/>
              </p:nvSpPr>
              <p:spPr bwMode="auto">
                <a:xfrm>
                  <a:off x="-1232" y="1986"/>
                  <a:ext cx="133" cy="270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48" y="100"/>
                    </a:cxn>
                    <a:cxn ang="0">
                      <a:pos x="48" y="100"/>
                    </a:cxn>
                    <a:cxn ang="0">
                      <a:pos x="48" y="100"/>
                    </a:cxn>
                    <a:cxn ang="0">
                      <a:pos x="49" y="103"/>
                    </a:cxn>
                    <a:cxn ang="0">
                      <a:pos x="54" y="114"/>
                    </a:cxn>
                    <a:cxn ang="0">
                      <a:pos x="56" y="114"/>
                    </a:cxn>
                    <a:cxn ang="0">
                      <a:pos x="51" y="101"/>
                    </a:cxn>
                    <a:cxn ang="0">
                      <a:pos x="49" y="101"/>
                    </a:cxn>
                    <a:cxn ang="0">
                      <a:pos x="49" y="100"/>
                    </a:cxn>
                    <a:cxn ang="0">
                      <a:pos x="50" y="100"/>
                    </a:cxn>
                    <a:cxn ang="0">
                      <a:pos x="50" y="99"/>
                    </a:cxn>
                    <a:cxn ang="0">
                      <a:pos x="50" y="99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56" h="114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8" y="29"/>
                        <a:pt x="35" y="62"/>
                        <a:pt x="48" y="100"/>
                      </a:cubicBezTo>
                      <a:cubicBezTo>
                        <a:pt x="48" y="100"/>
                        <a:pt x="48" y="100"/>
                        <a:pt x="48" y="100"/>
                      </a:cubicBezTo>
                      <a:cubicBezTo>
                        <a:pt x="48" y="100"/>
                        <a:pt x="48" y="100"/>
                        <a:pt x="48" y="100"/>
                      </a:cubicBezTo>
                      <a:cubicBezTo>
                        <a:pt x="48" y="100"/>
                        <a:pt x="48" y="101"/>
                        <a:pt x="49" y="103"/>
                      </a:cubicBezTo>
                      <a:cubicBezTo>
                        <a:pt x="50" y="105"/>
                        <a:pt x="52" y="109"/>
                        <a:pt x="54" y="114"/>
                      </a:cubicBezTo>
                      <a:cubicBezTo>
                        <a:pt x="56" y="114"/>
                        <a:pt x="56" y="114"/>
                        <a:pt x="56" y="114"/>
                      </a:cubicBezTo>
                      <a:cubicBezTo>
                        <a:pt x="54" y="107"/>
                        <a:pt x="52" y="103"/>
                        <a:pt x="51" y="101"/>
                      </a:cubicBezTo>
                      <a:cubicBezTo>
                        <a:pt x="49" y="101"/>
                        <a:pt x="49" y="101"/>
                        <a:pt x="49" y="101"/>
                      </a:cubicBezTo>
                      <a:cubicBezTo>
                        <a:pt x="49" y="100"/>
                        <a:pt x="49" y="100"/>
                        <a:pt x="49" y="100"/>
                      </a:cubicBezTo>
                      <a:cubicBezTo>
                        <a:pt x="50" y="100"/>
                        <a:pt x="50" y="100"/>
                        <a:pt x="50" y="100"/>
                      </a:cubicBezTo>
                      <a:cubicBezTo>
                        <a:pt x="50" y="99"/>
                        <a:pt x="50" y="99"/>
                        <a:pt x="50" y="99"/>
                      </a:cubicBezTo>
                      <a:cubicBezTo>
                        <a:pt x="50" y="99"/>
                        <a:pt x="50" y="99"/>
                        <a:pt x="50" y="99"/>
                      </a:cubicBezTo>
                      <a:cubicBezTo>
                        <a:pt x="37" y="62"/>
                        <a:pt x="20" y="29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3" name="Freeform 13"/>
                <p:cNvSpPr>
                  <a:spLocks/>
                </p:cNvSpPr>
                <p:nvPr/>
              </p:nvSpPr>
              <p:spPr bwMode="auto">
                <a:xfrm>
                  <a:off x="-1116" y="2223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2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4" name="Freeform 14"/>
                <p:cNvSpPr>
                  <a:spLocks noEditPoints="1"/>
                </p:cNvSpPr>
                <p:nvPr/>
              </p:nvSpPr>
              <p:spPr bwMode="auto">
                <a:xfrm>
                  <a:off x="-1104" y="2259"/>
                  <a:ext cx="171" cy="1017"/>
                </a:xfrm>
                <a:custGeom>
                  <a:avLst/>
                  <a:gdLst/>
                  <a:ahLst/>
                  <a:cxnLst>
                    <a:cxn ang="0">
                      <a:pos x="55" y="343"/>
                    </a:cxn>
                    <a:cxn ang="0">
                      <a:pos x="53" y="343"/>
                    </a:cxn>
                    <a:cxn ang="0">
                      <a:pos x="53" y="343"/>
                    </a:cxn>
                    <a:cxn ang="0">
                      <a:pos x="62" y="394"/>
                    </a:cxn>
                    <a:cxn ang="0">
                      <a:pos x="70" y="429"/>
                    </a:cxn>
                    <a:cxn ang="0">
                      <a:pos x="72" y="429"/>
                    </a:cxn>
                    <a:cxn ang="0">
                      <a:pos x="60" y="374"/>
                    </a:cxn>
                    <a:cxn ang="0">
                      <a:pos x="57" y="352"/>
                    </a:cxn>
                    <a:cxn ang="0">
                      <a:pos x="55" y="343"/>
                    </a:cxn>
                    <a:cxn ang="0">
                      <a:pos x="34" y="255"/>
                    </a:cxn>
                    <a:cxn ang="0">
                      <a:pos x="32" y="255"/>
                    </a:cxn>
                    <a:cxn ang="0">
                      <a:pos x="39" y="292"/>
                    </a:cxn>
                    <a:cxn ang="0">
                      <a:pos x="46" y="324"/>
                    </a:cxn>
                    <a:cxn ang="0">
                      <a:pos x="50" y="336"/>
                    </a:cxn>
                    <a:cxn ang="0">
                      <a:pos x="52" y="342"/>
                    </a:cxn>
                    <a:cxn ang="0">
                      <a:pos x="55" y="342"/>
                    </a:cxn>
                    <a:cxn ang="0">
                      <a:pos x="52" y="336"/>
                    </a:cxn>
                    <a:cxn ang="0">
                      <a:pos x="40" y="284"/>
                    </a:cxn>
                    <a:cxn ang="0">
                      <a:pos x="35" y="259"/>
                    </a:cxn>
                    <a:cxn ang="0">
                      <a:pos x="34" y="255"/>
                    </a:cxn>
                    <a:cxn ang="0">
                      <a:pos x="32" y="233"/>
                    </a:cxn>
                    <a:cxn ang="0">
                      <a:pos x="30" y="233"/>
                    </a:cxn>
                    <a:cxn ang="0">
                      <a:pos x="31" y="249"/>
                    </a:cxn>
                    <a:cxn ang="0">
                      <a:pos x="31" y="249"/>
                    </a:cxn>
                    <a:cxn ang="0">
                      <a:pos x="32" y="254"/>
                    </a:cxn>
                    <a:cxn ang="0">
                      <a:pos x="32" y="254"/>
                    </a:cxn>
                    <a:cxn ang="0">
                      <a:pos x="34" y="254"/>
                    </a:cxn>
                    <a:cxn ang="0">
                      <a:pos x="33" y="249"/>
                    </a:cxn>
                    <a:cxn ang="0">
                      <a:pos x="33" y="249"/>
                    </a:cxn>
                    <a:cxn ang="0">
                      <a:pos x="32" y="233"/>
                    </a:cxn>
                    <a:cxn ang="0">
                      <a:pos x="25" y="102"/>
                    </a:cxn>
                    <a:cxn ang="0">
                      <a:pos x="23" y="102"/>
                    </a:cxn>
                    <a:cxn ang="0">
                      <a:pos x="22" y="112"/>
                    </a:cxn>
                    <a:cxn ang="0">
                      <a:pos x="22" y="112"/>
                    </a:cxn>
                    <a:cxn ang="0">
                      <a:pos x="30" y="232"/>
                    </a:cxn>
                    <a:cxn ang="0">
                      <a:pos x="32" y="232"/>
                    </a:cxn>
                    <a:cxn ang="0">
                      <a:pos x="24" y="113"/>
                    </a:cxn>
                    <a:cxn ang="0">
                      <a:pos x="25" y="102"/>
                    </a:cxn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23" y="95"/>
                    </a:cxn>
                    <a:cxn ang="0">
                      <a:pos x="23" y="101"/>
                    </a:cxn>
                    <a:cxn ang="0">
                      <a:pos x="25" y="101"/>
                    </a:cxn>
                    <a:cxn ang="0">
                      <a:pos x="25" y="95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72" h="429">
                      <a:moveTo>
                        <a:pt x="55" y="343"/>
                      </a:moveTo>
                      <a:cubicBezTo>
                        <a:pt x="53" y="343"/>
                        <a:pt x="53" y="343"/>
                        <a:pt x="53" y="343"/>
                      </a:cubicBezTo>
                      <a:cubicBezTo>
                        <a:pt x="53" y="343"/>
                        <a:pt x="53" y="343"/>
                        <a:pt x="53" y="343"/>
                      </a:cubicBezTo>
                      <a:cubicBezTo>
                        <a:pt x="54" y="346"/>
                        <a:pt x="57" y="369"/>
                        <a:pt x="62" y="394"/>
                      </a:cubicBezTo>
                      <a:cubicBezTo>
                        <a:pt x="64" y="406"/>
                        <a:pt x="67" y="418"/>
                        <a:pt x="70" y="429"/>
                      </a:cubicBezTo>
                      <a:cubicBezTo>
                        <a:pt x="72" y="429"/>
                        <a:pt x="72" y="429"/>
                        <a:pt x="72" y="429"/>
                      </a:cubicBezTo>
                      <a:cubicBezTo>
                        <a:pt x="67" y="411"/>
                        <a:pt x="63" y="391"/>
                        <a:pt x="60" y="374"/>
                      </a:cubicBezTo>
                      <a:cubicBezTo>
                        <a:pt x="59" y="365"/>
                        <a:pt x="57" y="357"/>
                        <a:pt x="57" y="352"/>
                      </a:cubicBezTo>
                      <a:cubicBezTo>
                        <a:pt x="56" y="347"/>
                        <a:pt x="55" y="344"/>
                        <a:pt x="55" y="343"/>
                      </a:cubicBezTo>
                      <a:moveTo>
                        <a:pt x="34" y="255"/>
                      </a:moveTo>
                      <a:cubicBezTo>
                        <a:pt x="32" y="255"/>
                        <a:pt x="32" y="255"/>
                        <a:pt x="32" y="255"/>
                      </a:cubicBezTo>
                      <a:cubicBezTo>
                        <a:pt x="34" y="263"/>
                        <a:pt x="36" y="277"/>
                        <a:pt x="39" y="292"/>
                      </a:cubicBezTo>
                      <a:cubicBezTo>
                        <a:pt x="42" y="303"/>
                        <a:pt x="44" y="315"/>
                        <a:pt x="46" y="324"/>
                      </a:cubicBezTo>
                      <a:cubicBezTo>
                        <a:pt x="48" y="329"/>
                        <a:pt x="49" y="333"/>
                        <a:pt x="50" y="336"/>
                      </a:cubicBezTo>
                      <a:cubicBezTo>
                        <a:pt x="51" y="339"/>
                        <a:pt x="52" y="340"/>
                        <a:pt x="52" y="342"/>
                      </a:cubicBezTo>
                      <a:cubicBezTo>
                        <a:pt x="55" y="342"/>
                        <a:pt x="55" y="342"/>
                        <a:pt x="55" y="342"/>
                      </a:cubicBezTo>
                      <a:cubicBezTo>
                        <a:pt x="54" y="341"/>
                        <a:pt x="53" y="338"/>
                        <a:pt x="52" y="336"/>
                      </a:cubicBezTo>
                      <a:cubicBezTo>
                        <a:pt x="48" y="324"/>
                        <a:pt x="43" y="303"/>
                        <a:pt x="40" y="284"/>
                      </a:cubicBezTo>
                      <a:cubicBezTo>
                        <a:pt x="38" y="274"/>
                        <a:pt x="36" y="266"/>
                        <a:pt x="35" y="259"/>
                      </a:cubicBezTo>
                      <a:cubicBezTo>
                        <a:pt x="35" y="258"/>
                        <a:pt x="35" y="256"/>
                        <a:pt x="34" y="255"/>
                      </a:cubicBezTo>
                      <a:moveTo>
                        <a:pt x="32" y="233"/>
                      </a:moveTo>
                      <a:cubicBezTo>
                        <a:pt x="30" y="233"/>
                        <a:pt x="30" y="233"/>
                        <a:pt x="30" y="233"/>
                      </a:cubicBezTo>
                      <a:cubicBezTo>
                        <a:pt x="31" y="249"/>
                        <a:pt x="31" y="249"/>
                        <a:pt x="31" y="249"/>
                      </a:cubicBezTo>
                      <a:cubicBezTo>
                        <a:pt x="31" y="249"/>
                        <a:pt x="31" y="249"/>
                        <a:pt x="31" y="249"/>
                      </a:cubicBezTo>
                      <a:cubicBezTo>
                        <a:pt x="31" y="249"/>
                        <a:pt x="32" y="251"/>
                        <a:pt x="32" y="254"/>
                      </a:cubicBezTo>
                      <a:cubicBezTo>
                        <a:pt x="32" y="254"/>
                        <a:pt x="32" y="254"/>
                        <a:pt x="32" y="254"/>
                      </a:cubicBezTo>
                      <a:cubicBezTo>
                        <a:pt x="34" y="254"/>
                        <a:pt x="34" y="254"/>
                        <a:pt x="34" y="254"/>
                      </a:cubicBezTo>
                      <a:cubicBezTo>
                        <a:pt x="34" y="251"/>
                        <a:pt x="33" y="249"/>
                        <a:pt x="33" y="249"/>
                      </a:cubicBezTo>
                      <a:cubicBezTo>
                        <a:pt x="33" y="249"/>
                        <a:pt x="33" y="249"/>
                        <a:pt x="33" y="249"/>
                      </a:cubicBezTo>
                      <a:cubicBezTo>
                        <a:pt x="32" y="233"/>
                        <a:pt x="32" y="233"/>
                        <a:pt x="32" y="233"/>
                      </a:cubicBezTo>
                      <a:moveTo>
                        <a:pt x="25" y="102"/>
                      </a:moveTo>
                      <a:cubicBezTo>
                        <a:pt x="23" y="102"/>
                        <a:pt x="23" y="102"/>
                        <a:pt x="23" y="102"/>
                      </a:cubicBezTo>
                      <a:cubicBezTo>
                        <a:pt x="23" y="105"/>
                        <a:pt x="22" y="109"/>
                        <a:pt x="22" y="112"/>
                      </a:cubicBezTo>
                      <a:cubicBezTo>
                        <a:pt x="22" y="112"/>
                        <a:pt x="22" y="112"/>
                        <a:pt x="22" y="112"/>
                      </a:cubicBezTo>
                      <a:cubicBezTo>
                        <a:pt x="30" y="232"/>
                        <a:pt x="30" y="232"/>
                        <a:pt x="30" y="232"/>
                      </a:cubicBezTo>
                      <a:cubicBezTo>
                        <a:pt x="32" y="232"/>
                        <a:pt x="32" y="232"/>
                        <a:pt x="32" y="232"/>
                      </a:cubicBezTo>
                      <a:cubicBezTo>
                        <a:pt x="24" y="113"/>
                        <a:pt x="24" y="113"/>
                        <a:pt x="24" y="113"/>
                      </a:cubicBezTo>
                      <a:cubicBezTo>
                        <a:pt x="24" y="109"/>
                        <a:pt x="25" y="106"/>
                        <a:pt x="25" y="102"/>
                      </a:cubicBezTo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9" y="20"/>
                        <a:pt x="23" y="60"/>
                        <a:pt x="23" y="95"/>
                      </a:cubicBezTo>
                      <a:cubicBezTo>
                        <a:pt x="23" y="97"/>
                        <a:pt x="23" y="99"/>
                        <a:pt x="23" y="101"/>
                      </a:cubicBezTo>
                      <a:cubicBezTo>
                        <a:pt x="25" y="101"/>
                        <a:pt x="25" y="101"/>
                        <a:pt x="25" y="101"/>
                      </a:cubicBezTo>
                      <a:cubicBezTo>
                        <a:pt x="25" y="99"/>
                        <a:pt x="25" y="97"/>
                        <a:pt x="25" y="95"/>
                      </a:cubicBezTo>
                      <a:cubicBezTo>
                        <a:pt x="25" y="60"/>
                        <a:pt x="11" y="2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5" name="Freeform 15"/>
                <p:cNvSpPr>
                  <a:spLocks/>
                </p:cNvSpPr>
                <p:nvPr/>
              </p:nvSpPr>
              <p:spPr bwMode="auto">
                <a:xfrm>
                  <a:off x="-981" y="3069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3" y="1"/>
                    </a:cxn>
                    <a:cxn ang="0">
                      <a:pos x="3" y="1"/>
                    </a:cxn>
                    <a:cxn ang="0">
                      <a:pos x="3" y="1"/>
                    </a:cxn>
                    <a:cxn ang="0">
                      <a:pos x="3" y="0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6" name="Freeform 16"/>
                <p:cNvSpPr>
                  <a:spLocks/>
                </p:cNvSpPr>
                <p:nvPr/>
              </p:nvSpPr>
              <p:spPr bwMode="auto">
                <a:xfrm>
                  <a:off x="-1028" y="286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7" name="Freeform 17"/>
                <p:cNvSpPr>
                  <a:spLocks noEditPoints="1"/>
                </p:cNvSpPr>
                <p:nvPr/>
              </p:nvSpPr>
              <p:spPr bwMode="auto">
                <a:xfrm>
                  <a:off x="-1750" y="1524"/>
                  <a:ext cx="843" cy="1830"/>
                </a:xfrm>
                <a:custGeom>
                  <a:avLst/>
                  <a:gdLst/>
                  <a:ahLst/>
                  <a:cxnLst>
                    <a:cxn ang="0">
                      <a:pos x="345" y="740"/>
                    </a:cxn>
                    <a:cxn ang="0">
                      <a:pos x="343" y="740"/>
                    </a:cxn>
                    <a:cxn ang="0">
                      <a:pos x="344" y="744"/>
                    </a:cxn>
                    <a:cxn ang="0">
                      <a:pos x="354" y="772"/>
                    </a:cxn>
                    <a:cxn ang="0">
                      <a:pos x="355" y="772"/>
                    </a:cxn>
                    <a:cxn ang="0">
                      <a:pos x="356" y="772"/>
                    </a:cxn>
                    <a:cxn ang="0">
                      <a:pos x="356" y="771"/>
                    </a:cxn>
                    <a:cxn ang="0">
                      <a:pos x="346" y="744"/>
                    </a:cxn>
                    <a:cxn ang="0">
                      <a:pos x="345" y="740"/>
                    </a:cxn>
                    <a:cxn ang="0">
                      <a:pos x="145" y="98"/>
                    </a:cxn>
                    <a:cxn ang="0">
                      <a:pos x="142" y="98"/>
                    </a:cxn>
                    <a:cxn ang="0">
                      <a:pos x="219" y="194"/>
                    </a:cxn>
                    <a:cxn ang="0">
                      <a:pos x="221" y="194"/>
                    </a:cxn>
                    <a:cxn ang="0">
                      <a:pos x="145" y="98"/>
                    </a:cxn>
                    <a:cxn ang="0">
                      <a:pos x="110" y="67"/>
                    </a:cxn>
                    <a:cxn ang="0">
                      <a:pos x="107" y="67"/>
                    </a:cxn>
                    <a:cxn ang="0">
                      <a:pos x="141" y="97"/>
                    </a:cxn>
                    <a:cxn ang="0">
                      <a:pos x="144" y="97"/>
                    </a:cxn>
                    <a:cxn ang="0">
                      <a:pos x="110" y="67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2" y="2"/>
                    </a:cxn>
                    <a:cxn ang="0">
                      <a:pos x="106" y="66"/>
                    </a:cxn>
                    <a:cxn ang="0">
                      <a:pos x="109" y="66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56" h="772">
                      <a:moveTo>
                        <a:pt x="345" y="740"/>
                      </a:moveTo>
                      <a:cubicBezTo>
                        <a:pt x="343" y="740"/>
                        <a:pt x="343" y="740"/>
                        <a:pt x="343" y="740"/>
                      </a:cubicBezTo>
                      <a:cubicBezTo>
                        <a:pt x="343" y="741"/>
                        <a:pt x="344" y="743"/>
                        <a:pt x="344" y="744"/>
                      </a:cubicBezTo>
                      <a:cubicBezTo>
                        <a:pt x="347" y="756"/>
                        <a:pt x="351" y="766"/>
                        <a:pt x="354" y="772"/>
                      </a:cubicBezTo>
                      <a:cubicBezTo>
                        <a:pt x="355" y="772"/>
                        <a:pt x="355" y="772"/>
                        <a:pt x="355" y="772"/>
                      </a:cubicBezTo>
                      <a:cubicBezTo>
                        <a:pt x="356" y="772"/>
                        <a:pt x="356" y="772"/>
                        <a:pt x="356" y="772"/>
                      </a:cubicBezTo>
                      <a:cubicBezTo>
                        <a:pt x="356" y="771"/>
                        <a:pt x="356" y="771"/>
                        <a:pt x="356" y="771"/>
                      </a:cubicBezTo>
                      <a:cubicBezTo>
                        <a:pt x="352" y="765"/>
                        <a:pt x="349" y="755"/>
                        <a:pt x="346" y="744"/>
                      </a:cubicBezTo>
                      <a:cubicBezTo>
                        <a:pt x="346" y="742"/>
                        <a:pt x="345" y="741"/>
                        <a:pt x="345" y="740"/>
                      </a:cubicBezTo>
                      <a:moveTo>
                        <a:pt x="145" y="98"/>
                      </a:moveTo>
                      <a:cubicBezTo>
                        <a:pt x="142" y="98"/>
                        <a:pt x="142" y="98"/>
                        <a:pt x="142" y="98"/>
                      </a:cubicBezTo>
                      <a:cubicBezTo>
                        <a:pt x="168" y="124"/>
                        <a:pt x="195" y="155"/>
                        <a:pt x="219" y="194"/>
                      </a:cubicBezTo>
                      <a:cubicBezTo>
                        <a:pt x="221" y="194"/>
                        <a:pt x="221" y="194"/>
                        <a:pt x="221" y="194"/>
                      </a:cubicBezTo>
                      <a:cubicBezTo>
                        <a:pt x="197" y="155"/>
                        <a:pt x="171" y="124"/>
                        <a:pt x="145" y="98"/>
                      </a:cubicBezTo>
                      <a:moveTo>
                        <a:pt x="110" y="67"/>
                      </a:moveTo>
                      <a:cubicBezTo>
                        <a:pt x="107" y="67"/>
                        <a:pt x="107" y="67"/>
                        <a:pt x="107" y="67"/>
                      </a:cubicBezTo>
                      <a:cubicBezTo>
                        <a:pt x="118" y="76"/>
                        <a:pt x="129" y="86"/>
                        <a:pt x="141" y="97"/>
                      </a:cubicBezTo>
                      <a:cubicBezTo>
                        <a:pt x="144" y="97"/>
                        <a:pt x="144" y="97"/>
                        <a:pt x="144" y="97"/>
                      </a:cubicBezTo>
                      <a:cubicBezTo>
                        <a:pt x="132" y="86"/>
                        <a:pt x="121" y="76"/>
                        <a:pt x="110" y="67"/>
                      </a:cubicBezTo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2"/>
                        <a:pt x="1" y="2"/>
                        <a:pt x="2" y="2"/>
                      </a:cubicBezTo>
                      <a:cubicBezTo>
                        <a:pt x="12" y="6"/>
                        <a:pt x="55" y="25"/>
                        <a:pt x="106" y="66"/>
                      </a:cubicBezTo>
                      <a:cubicBezTo>
                        <a:pt x="109" y="66"/>
                        <a:pt x="109" y="66"/>
                        <a:pt x="109" y="66"/>
                      </a:cubicBezTo>
                      <a:cubicBezTo>
                        <a:pt x="56" y="23"/>
                        <a:pt x="10" y="3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8" name="Freeform 18"/>
                <p:cNvSpPr>
                  <a:spLocks/>
                </p:cNvSpPr>
                <p:nvPr/>
              </p:nvSpPr>
              <p:spPr bwMode="auto">
                <a:xfrm>
                  <a:off x="-1416" y="1754"/>
                  <a:ext cx="9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4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4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1"/>
                        <a:pt x="1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3" y="1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9" name="Freeform 19"/>
                <p:cNvSpPr>
                  <a:spLocks/>
                </p:cNvSpPr>
                <p:nvPr/>
              </p:nvSpPr>
              <p:spPr bwMode="auto">
                <a:xfrm>
                  <a:off x="-1499" y="1681"/>
                  <a:ext cx="9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4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4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1" y="1"/>
                        <a:pt x="1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4" y="1"/>
                        <a:pt x="4" y="1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0" name="Freeform 20"/>
                <p:cNvSpPr>
                  <a:spLocks noEditPoints="1"/>
                </p:cNvSpPr>
                <p:nvPr/>
              </p:nvSpPr>
              <p:spPr bwMode="auto">
                <a:xfrm>
                  <a:off x="-2619" y="2809"/>
                  <a:ext cx="178" cy="2"/>
                </a:xfrm>
                <a:custGeom>
                  <a:avLst/>
                  <a:gdLst/>
                  <a:ahLst/>
                  <a:cxnLst>
                    <a:cxn ang="0">
                      <a:pos x="178" y="2"/>
                    </a:cxn>
                    <a:cxn ang="0">
                      <a:pos x="178" y="0"/>
                    </a:cxn>
                    <a:cxn ang="0">
                      <a:pos x="178" y="2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0"/>
                    </a:cxn>
                    <a:cxn ang="0">
                      <a:pos x="178" y="0"/>
                    </a:cxn>
                    <a:cxn ang="0">
                      <a:pos x="178" y="0"/>
                    </a:cxn>
                  </a:cxnLst>
                  <a:rect l="0" t="0" r="r" b="b"/>
                  <a:pathLst>
                    <a:path w="178" h="2">
                      <a:moveTo>
                        <a:pt x="178" y="2"/>
                      </a:moveTo>
                      <a:lnTo>
                        <a:pt x="178" y="0"/>
                      </a:lnTo>
                      <a:lnTo>
                        <a:pt x="178" y="2"/>
                      </a:lnTo>
                      <a:close/>
                      <a:moveTo>
                        <a:pt x="0" y="0"/>
                      </a:move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close/>
                      <a:moveTo>
                        <a:pt x="178" y="0"/>
                      </a:moveTo>
                      <a:lnTo>
                        <a:pt x="17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1" name="Freeform 21"/>
                <p:cNvSpPr>
                  <a:spLocks noEditPoints="1"/>
                </p:cNvSpPr>
                <p:nvPr/>
              </p:nvSpPr>
              <p:spPr bwMode="auto">
                <a:xfrm>
                  <a:off x="-2619" y="2809"/>
                  <a:ext cx="178" cy="2"/>
                </a:xfrm>
                <a:custGeom>
                  <a:avLst/>
                  <a:gdLst/>
                  <a:ahLst/>
                  <a:cxnLst>
                    <a:cxn ang="0">
                      <a:pos x="178" y="2"/>
                    </a:cxn>
                    <a:cxn ang="0">
                      <a:pos x="178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178" y="0"/>
                    </a:cxn>
                    <a:cxn ang="0">
                      <a:pos x="178" y="0"/>
                    </a:cxn>
                  </a:cxnLst>
                  <a:rect l="0" t="0" r="r" b="b"/>
                  <a:pathLst>
                    <a:path w="178" h="2">
                      <a:moveTo>
                        <a:pt x="178" y="2"/>
                      </a:moveTo>
                      <a:lnTo>
                        <a:pt x="178" y="0"/>
                      </a:lnTo>
                      <a:moveTo>
                        <a:pt x="0" y="0"/>
                      </a:move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2"/>
                      </a:lnTo>
                      <a:moveTo>
                        <a:pt x="178" y="0"/>
                      </a:moveTo>
                      <a:lnTo>
                        <a:pt x="178" y="0"/>
                      </a:lnTo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2" name="Freeform 22"/>
                <p:cNvSpPr>
                  <a:spLocks/>
                </p:cNvSpPr>
                <p:nvPr/>
              </p:nvSpPr>
              <p:spPr bwMode="auto">
                <a:xfrm>
                  <a:off x="-1033" y="2809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5" y="2"/>
                    </a:cxn>
                    <a:cxn ang="0">
                      <a:pos x="5" y="0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5" h="2">
                      <a:moveTo>
                        <a:pt x="5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5" y="2"/>
                      </a:lnTo>
                      <a:lnTo>
                        <a:pt x="5" y="0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3" name="Freeform 23"/>
                <p:cNvSpPr>
                  <a:spLocks/>
                </p:cNvSpPr>
                <p:nvPr/>
              </p:nvSpPr>
              <p:spPr bwMode="auto">
                <a:xfrm>
                  <a:off x="-938" y="3276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4" name="Freeform 24"/>
                <p:cNvSpPr>
                  <a:spLocks noEditPoints="1"/>
                </p:cNvSpPr>
                <p:nvPr/>
              </p:nvSpPr>
              <p:spPr bwMode="auto">
                <a:xfrm>
                  <a:off x="-3887" y="3351"/>
                  <a:ext cx="395" cy="1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4" y="0"/>
                    </a:cxn>
                    <a:cxn ang="0">
                      <a:pos x="15" y="0"/>
                    </a:cxn>
                    <a:cxn ang="0">
                      <a:pos x="10" y="0"/>
                    </a:cxn>
                    <a:cxn ang="0">
                      <a:pos x="15" y="0"/>
                    </a:cxn>
                    <a:cxn ang="0">
                      <a:pos x="20" y="0"/>
                    </a:cxn>
                    <a:cxn ang="0">
                      <a:pos x="25" y="0"/>
                    </a:cxn>
                    <a:cxn ang="0">
                      <a:pos x="36" y="0"/>
                    </a:cxn>
                    <a:cxn ang="0">
                      <a:pos x="30" y="0"/>
                    </a:cxn>
                    <a:cxn ang="0">
                      <a:pos x="36" y="0"/>
                    </a:cxn>
                    <a:cxn ang="0">
                      <a:pos x="43" y="0"/>
                    </a:cxn>
                    <a:cxn ang="0">
                      <a:pos x="46" y="0"/>
                    </a:cxn>
                    <a:cxn ang="0">
                      <a:pos x="56" y="0"/>
                    </a:cxn>
                    <a:cxn ang="0">
                      <a:pos x="51" y="0"/>
                    </a:cxn>
                    <a:cxn ang="0">
                      <a:pos x="56" y="0"/>
                    </a:cxn>
                    <a:cxn ang="0">
                      <a:pos x="62" y="0"/>
                    </a:cxn>
                    <a:cxn ang="0">
                      <a:pos x="67" y="0"/>
                    </a:cxn>
                    <a:cxn ang="0">
                      <a:pos x="77" y="0"/>
                    </a:cxn>
                    <a:cxn ang="0">
                      <a:pos x="72" y="0"/>
                    </a:cxn>
                    <a:cxn ang="0">
                      <a:pos x="77" y="0"/>
                    </a:cxn>
                    <a:cxn ang="0">
                      <a:pos x="82" y="0"/>
                    </a:cxn>
                    <a:cxn ang="0">
                      <a:pos x="84" y="0"/>
                    </a:cxn>
                    <a:cxn ang="0">
                      <a:pos x="88" y="0"/>
                    </a:cxn>
                    <a:cxn ang="0">
                      <a:pos x="86" y="0"/>
                    </a:cxn>
                    <a:cxn ang="0">
                      <a:pos x="88" y="0"/>
                    </a:cxn>
                    <a:cxn ang="0">
                      <a:pos x="93" y="0"/>
                    </a:cxn>
                    <a:cxn ang="0">
                      <a:pos x="98" y="0"/>
                    </a:cxn>
                    <a:cxn ang="0">
                      <a:pos x="108" y="0"/>
                    </a:cxn>
                    <a:cxn ang="0">
                      <a:pos x="103" y="0"/>
                    </a:cxn>
                    <a:cxn ang="0">
                      <a:pos x="108" y="0"/>
                    </a:cxn>
                    <a:cxn ang="0">
                      <a:pos x="114" y="0"/>
                    </a:cxn>
                    <a:cxn ang="0">
                      <a:pos x="119" y="0"/>
                    </a:cxn>
                    <a:cxn ang="0">
                      <a:pos x="126" y="0"/>
                    </a:cxn>
                    <a:cxn ang="0">
                      <a:pos x="124" y="0"/>
                    </a:cxn>
                    <a:cxn ang="0">
                      <a:pos x="126" y="0"/>
                    </a:cxn>
                    <a:cxn ang="0">
                      <a:pos x="128" y="0"/>
                    </a:cxn>
                    <a:cxn ang="0">
                      <a:pos x="129" y="0"/>
                    </a:cxn>
                    <a:cxn ang="0">
                      <a:pos x="140" y="0"/>
                    </a:cxn>
                    <a:cxn ang="0">
                      <a:pos x="134" y="0"/>
                    </a:cxn>
                    <a:cxn ang="0">
                      <a:pos x="140" y="0"/>
                    </a:cxn>
                    <a:cxn ang="0">
                      <a:pos x="145" y="0"/>
                    </a:cxn>
                    <a:cxn ang="0">
                      <a:pos x="150" y="0"/>
                    </a:cxn>
                    <a:cxn ang="0">
                      <a:pos x="160" y="0"/>
                    </a:cxn>
                    <a:cxn ang="0">
                      <a:pos x="155" y="0"/>
                    </a:cxn>
                    <a:cxn ang="0">
                      <a:pos x="160" y="0"/>
                    </a:cxn>
                    <a:cxn ang="0">
                      <a:pos x="166" y="0"/>
                    </a:cxn>
                    <a:cxn ang="0">
                      <a:pos x="167" y="0"/>
                    </a:cxn>
                  </a:cxnLst>
                  <a:rect l="0" t="0" r="r" b="b"/>
                  <a:pathLst>
                    <a:path w="167">
                      <a:moveTo>
                        <a:pt x="4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moveTo>
                        <a:pt x="15" y="0"/>
                      </a:move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15" y="0"/>
                        <a:pt x="15" y="0"/>
                        <a:pt x="15" y="0"/>
                      </a:cubicBezTo>
                      <a:cubicBezTo>
                        <a:pt x="15" y="0"/>
                        <a:pt x="15" y="0"/>
                        <a:pt x="15" y="0"/>
                      </a:cubicBezTo>
                      <a:moveTo>
                        <a:pt x="25" y="0"/>
                      </a:move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25" y="0"/>
                        <a:pt x="25" y="0"/>
                        <a:pt x="25" y="0"/>
                      </a:cubicBezTo>
                      <a:cubicBezTo>
                        <a:pt x="25" y="0"/>
                        <a:pt x="25" y="0"/>
                        <a:pt x="25" y="0"/>
                      </a:cubicBezTo>
                      <a:moveTo>
                        <a:pt x="36" y="0"/>
                      </a:moveTo>
                      <a:cubicBezTo>
                        <a:pt x="30" y="0"/>
                        <a:pt x="30" y="0"/>
                        <a:pt x="30" y="0"/>
                      </a:cubicBezTo>
                      <a:cubicBezTo>
                        <a:pt x="30" y="0"/>
                        <a:pt x="30" y="0"/>
                        <a:pt x="30" y="0"/>
                      </a:cubicBez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36" y="0"/>
                        <a:pt x="36" y="0"/>
                        <a:pt x="36" y="0"/>
                      </a:cubicBezTo>
                      <a:moveTo>
                        <a:pt x="46" y="0"/>
                      </a:moveTo>
                      <a:cubicBezTo>
                        <a:pt x="43" y="0"/>
                        <a:pt x="43" y="0"/>
                        <a:pt x="43" y="0"/>
                      </a:cubicBezTo>
                      <a:cubicBezTo>
                        <a:pt x="43" y="0"/>
                        <a:pt x="43" y="0"/>
                        <a:pt x="43" y="0"/>
                      </a:cubicBezTo>
                      <a:cubicBezTo>
                        <a:pt x="46" y="0"/>
                        <a:pt x="46" y="0"/>
                        <a:pt x="46" y="0"/>
                      </a:cubicBezTo>
                      <a:cubicBezTo>
                        <a:pt x="46" y="0"/>
                        <a:pt x="46" y="0"/>
                        <a:pt x="46" y="0"/>
                      </a:cubicBezTo>
                      <a:moveTo>
                        <a:pt x="56" y="0"/>
                      </a:moveTo>
                      <a:cubicBezTo>
                        <a:pt x="51" y="0"/>
                        <a:pt x="51" y="0"/>
                        <a:pt x="51" y="0"/>
                      </a:cubicBezTo>
                      <a:cubicBezTo>
                        <a:pt x="51" y="0"/>
                        <a:pt x="51" y="0"/>
                        <a:pt x="51" y="0"/>
                      </a:cubicBezTo>
                      <a:cubicBezTo>
                        <a:pt x="56" y="0"/>
                        <a:pt x="56" y="0"/>
                        <a:pt x="56" y="0"/>
                      </a:cubicBezTo>
                      <a:cubicBezTo>
                        <a:pt x="56" y="0"/>
                        <a:pt x="56" y="0"/>
                        <a:pt x="56" y="0"/>
                      </a:cubicBezTo>
                      <a:moveTo>
                        <a:pt x="67" y="0"/>
                      </a:moveTo>
                      <a:cubicBezTo>
                        <a:pt x="62" y="0"/>
                        <a:pt x="62" y="0"/>
                        <a:pt x="62" y="0"/>
                      </a:cubicBezTo>
                      <a:cubicBezTo>
                        <a:pt x="62" y="0"/>
                        <a:pt x="62" y="0"/>
                        <a:pt x="62" y="0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67" y="0"/>
                        <a:pt x="67" y="0"/>
                        <a:pt x="67" y="0"/>
                      </a:cubicBezTo>
                      <a:moveTo>
                        <a:pt x="77" y="0"/>
                      </a:moveTo>
                      <a:cubicBezTo>
                        <a:pt x="72" y="0"/>
                        <a:pt x="72" y="0"/>
                        <a:pt x="72" y="0"/>
                      </a:cubicBezTo>
                      <a:cubicBezTo>
                        <a:pt x="72" y="0"/>
                        <a:pt x="72" y="0"/>
                        <a:pt x="72" y="0"/>
                      </a:cubicBezTo>
                      <a:cubicBezTo>
                        <a:pt x="77" y="0"/>
                        <a:pt x="77" y="0"/>
                        <a:pt x="77" y="0"/>
                      </a:cubicBezTo>
                      <a:cubicBezTo>
                        <a:pt x="77" y="0"/>
                        <a:pt x="77" y="0"/>
                        <a:pt x="77" y="0"/>
                      </a:cubicBezTo>
                      <a:moveTo>
                        <a:pt x="84" y="0"/>
                      </a:moveTo>
                      <a:cubicBezTo>
                        <a:pt x="82" y="0"/>
                        <a:pt x="82" y="0"/>
                        <a:pt x="82" y="0"/>
                      </a:cubicBezTo>
                      <a:cubicBezTo>
                        <a:pt x="82" y="0"/>
                        <a:pt x="82" y="0"/>
                        <a:pt x="82" y="0"/>
                      </a:cubicBezTo>
                      <a:cubicBezTo>
                        <a:pt x="84" y="0"/>
                        <a:pt x="84" y="0"/>
                        <a:pt x="84" y="0"/>
                      </a:cubicBezTo>
                      <a:cubicBezTo>
                        <a:pt x="84" y="0"/>
                        <a:pt x="84" y="0"/>
                        <a:pt x="84" y="0"/>
                      </a:cubicBezTo>
                      <a:moveTo>
                        <a:pt x="88" y="0"/>
                      </a:moveTo>
                      <a:cubicBezTo>
                        <a:pt x="86" y="0"/>
                        <a:pt x="86" y="0"/>
                        <a:pt x="86" y="0"/>
                      </a:cubicBezTo>
                      <a:cubicBezTo>
                        <a:pt x="86" y="0"/>
                        <a:pt x="86" y="0"/>
                        <a:pt x="86" y="0"/>
                      </a:cubicBezTo>
                      <a:cubicBezTo>
                        <a:pt x="88" y="0"/>
                        <a:pt x="88" y="0"/>
                        <a:pt x="88" y="0"/>
                      </a:cubicBezTo>
                      <a:cubicBezTo>
                        <a:pt x="88" y="0"/>
                        <a:pt x="88" y="0"/>
                        <a:pt x="88" y="0"/>
                      </a:cubicBezTo>
                      <a:moveTo>
                        <a:pt x="98" y="0"/>
                      </a:moveTo>
                      <a:cubicBezTo>
                        <a:pt x="93" y="0"/>
                        <a:pt x="93" y="0"/>
                        <a:pt x="93" y="0"/>
                      </a:cubicBezTo>
                      <a:cubicBezTo>
                        <a:pt x="93" y="0"/>
                        <a:pt x="93" y="0"/>
                        <a:pt x="93" y="0"/>
                      </a:cubicBezTo>
                      <a:cubicBezTo>
                        <a:pt x="98" y="0"/>
                        <a:pt x="98" y="0"/>
                        <a:pt x="98" y="0"/>
                      </a:cubicBezTo>
                      <a:cubicBezTo>
                        <a:pt x="98" y="0"/>
                        <a:pt x="98" y="0"/>
                        <a:pt x="98" y="0"/>
                      </a:cubicBezTo>
                      <a:moveTo>
                        <a:pt x="108" y="0"/>
                      </a:moveTo>
                      <a:cubicBezTo>
                        <a:pt x="103" y="0"/>
                        <a:pt x="103" y="0"/>
                        <a:pt x="103" y="0"/>
                      </a:cubicBezTo>
                      <a:cubicBezTo>
                        <a:pt x="103" y="0"/>
                        <a:pt x="103" y="0"/>
                        <a:pt x="103" y="0"/>
                      </a:cubicBezTo>
                      <a:cubicBezTo>
                        <a:pt x="108" y="0"/>
                        <a:pt x="108" y="0"/>
                        <a:pt x="108" y="0"/>
                      </a:cubicBezTo>
                      <a:cubicBezTo>
                        <a:pt x="108" y="0"/>
                        <a:pt x="108" y="0"/>
                        <a:pt x="108" y="0"/>
                      </a:cubicBezTo>
                      <a:moveTo>
                        <a:pt x="119" y="0"/>
                      </a:moveTo>
                      <a:cubicBezTo>
                        <a:pt x="114" y="0"/>
                        <a:pt x="114" y="0"/>
                        <a:pt x="114" y="0"/>
                      </a:cubicBezTo>
                      <a:cubicBezTo>
                        <a:pt x="114" y="0"/>
                        <a:pt x="114" y="0"/>
                        <a:pt x="114" y="0"/>
                      </a:cubicBezTo>
                      <a:cubicBezTo>
                        <a:pt x="119" y="0"/>
                        <a:pt x="119" y="0"/>
                        <a:pt x="119" y="0"/>
                      </a:cubicBezTo>
                      <a:cubicBezTo>
                        <a:pt x="119" y="0"/>
                        <a:pt x="119" y="0"/>
                        <a:pt x="119" y="0"/>
                      </a:cubicBezTo>
                      <a:moveTo>
                        <a:pt x="126" y="0"/>
                      </a:moveTo>
                      <a:cubicBezTo>
                        <a:pt x="124" y="0"/>
                        <a:pt x="124" y="0"/>
                        <a:pt x="124" y="0"/>
                      </a:cubicBezTo>
                      <a:cubicBezTo>
                        <a:pt x="124" y="0"/>
                        <a:pt x="124" y="0"/>
                        <a:pt x="124" y="0"/>
                      </a:cubicBezTo>
                      <a:cubicBezTo>
                        <a:pt x="126" y="0"/>
                        <a:pt x="126" y="0"/>
                        <a:pt x="126" y="0"/>
                      </a:cubicBezTo>
                      <a:cubicBezTo>
                        <a:pt x="126" y="0"/>
                        <a:pt x="126" y="0"/>
                        <a:pt x="126" y="0"/>
                      </a:cubicBezTo>
                      <a:moveTo>
                        <a:pt x="129" y="0"/>
                      </a:moveTo>
                      <a:cubicBezTo>
                        <a:pt x="128" y="0"/>
                        <a:pt x="128" y="0"/>
                        <a:pt x="128" y="0"/>
                      </a:cubicBezTo>
                      <a:cubicBezTo>
                        <a:pt x="128" y="0"/>
                        <a:pt x="128" y="0"/>
                        <a:pt x="128" y="0"/>
                      </a:cubicBezTo>
                      <a:cubicBezTo>
                        <a:pt x="129" y="0"/>
                        <a:pt x="129" y="0"/>
                        <a:pt x="129" y="0"/>
                      </a:cubicBezTo>
                      <a:cubicBezTo>
                        <a:pt x="129" y="0"/>
                        <a:pt x="129" y="0"/>
                        <a:pt x="129" y="0"/>
                      </a:cubicBezTo>
                      <a:moveTo>
                        <a:pt x="140" y="0"/>
                      </a:moveTo>
                      <a:cubicBezTo>
                        <a:pt x="134" y="0"/>
                        <a:pt x="134" y="0"/>
                        <a:pt x="134" y="0"/>
                      </a:cubicBezTo>
                      <a:cubicBezTo>
                        <a:pt x="134" y="0"/>
                        <a:pt x="134" y="0"/>
                        <a:pt x="134" y="0"/>
                      </a:cubicBezTo>
                      <a:cubicBezTo>
                        <a:pt x="140" y="0"/>
                        <a:pt x="140" y="0"/>
                        <a:pt x="140" y="0"/>
                      </a:cubicBezTo>
                      <a:cubicBezTo>
                        <a:pt x="140" y="0"/>
                        <a:pt x="140" y="0"/>
                        <a:pt x="140" y="0"/>
                      </a:cubicBezTo>
                      <a:moveTo>
                        <a:pt x="150" y="0"/>
                      </a:moveTo>
                      <a:cubicBezTo>
                        <a:pt x="145" y="0"/>
                        <a:pt x="145" y="0"/>
                        <a:pt x="145" y="0"/>
                      </a:cubicBezTo>
                      <a:cubicBezTo>
                        <a:pt x="145" y="0"/>
                        <a:pt x="145" y="0"/>
                        <a:pt x="145" y="0"/>
                      </a:cubicBezTo>
                      <a:cubicBezTo>
                        <a:pt x="150" y="0"/>
                        <a:pt x="150" y="0"/>
                        <a:pt x="150" y="0"/>
                      </a:cubicBezTo>
                      <a:cubicBezTo>
                        <a:pt x="150" y="0"/>
                        <a:pt x="150" y="0"/>
                        <a:pt x="150" y="0"/>
                      </a:cubicBezTo>
                      <a:moveTo>
                        <a:pt x="160" y="0"/>
                      </a:moveTo>
                      <a:cubicBezTo>
                        <a:pt x="155" y="0"/>
                        <a:pt x="155" y="0"/>
                        <a:pt x="155" y="0"/>
                      </a:cubicBezTo>
                      <a:cubicBezTo>
                        <a:pt x="155" y="0"/>
                        <a:pt x="155" y="0"/>
                        <a:pt x="155" y="0"/>
                      </a:cubicBezTo>
                      <a:cubicBezTo>
                        <a:pt x="160" y="0"/>
                        <a:pt x="160" y="0"/>
                        <a:pt x="160" y="0"/>
                      </a:cubicBezTo>
                      <a:cubicBezTo>
                        <a:pt x="160" y="0"/>
                        <a:pt x="160" y="0"/>
                        <a:pt x="160" y="0"/>
                      </a:cubicBezTo>
                      <a:moveTo>
                        <a:pt x="167" y="0"/>
                      </a:moveTo>
                      <a:cubicBezTo>
                        <a:pt x="166" y="0"/>
                        <a:pt x="166" y="0"/>
                        <a:pt x="166" y="0"/>
                      </a:cubicBezTo>
                      <a:cubicBezTo>
                        <a:pt x="166" y="0"/>
                        <a:pt x="166" y="0"/>
                        <a:pt x="166" y="0"/>
                      </a:cubicBezTo>
                      <a:cubicBezTo>
                        <a:pt x="167" y="0"/>
                        <a:pt x="167" y="0"/>
                        <a:pt x="167" y="0"/>
                      </a:cubicBezTo>
                      <a:cubicBezTo>
                        <a:pt x="167" y="0"/>
                        <a:pt x="167" y="0"/>
                        <a:pt x="167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5" name="Freeform 25"/>
                <p:cNvSpPr>
                  <a:spLocks noEditPoints="1"/>
                </p:cNvSpPr>
                <p:nvPr/>
              </p:nvSpPr>
              <p:spPr bwMode="auto">
                <a:xfrm>
                  <a:off x="-2903" y="3354"/>
                  <a:ext cx="287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0"/>
                    </a:cxn>
                    <a:cxn ang="0">
                      <a:pos x="121" y="0"/>
                    </a:cxn>
                    <a:cxn ang="0">
                      <a:pos x="120" y="0"/>
                    </a:cxn>
                    <a:cxn ang="0">
                      <a:pos x="120" y="1"/>
                    </a:cxn>
                    <a:cxn ang="0">
                      <a:pos x="120" y="1"/>
                    </a:cxn>
                    <a:cxn ang="0">
                      <a:pos x="121" y="0"/>
                    </a:cxn>
                  </a:cxnLst>
                  <a:rect l="0" t="0" r="r" b="b"/>
                  <a:pathLst>
                    <a:path w="121" h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121" y="0"/>
                      </a:moveTo>
                      <a:cubicBezTo>
                        <a:pt x="120" y="0"/>
                        <a:pt x="120" y="0"/>
                        <a:pt x="120" y="0"/>
                      </a:cubicBezTo>
                      <a:cubicBezTo>
                        <a:pt x="120" y="1"/>
                        <a:pt x="120" y="1"/>
                        <a:pt x="120" y="1"/>
                      </a:cubicBezTo>
                      <a:cubicBezTo>
                        <a:pt x="120" y="1"/>
                        <a:pt x="120" y="1"/>
                        <a:pt x="120" y="1"/>
                      </a:cubicBezTo>
                      <a:cubicBezTo>
                        <a:pt x="120" y="1"/>
                        <a:pt x="120" y="1"/>
                        <a:pt x="12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6" name="Freeform 26"/>
                <p:cNvSpPr>
                  <a:spLocks noEditPoints="1"/>
                </p:cNvSpPr>
                <p:nvPr/>
              </p:nvSpPr>
              <p:spPr bwMode="auto">
                <a:xfrm>
                  <a:off x="-2020" y="3354"/>
                  <a:ext cx="85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0"/>
                    </a:cxn>
                    <a:cxn ang="0">
                      <a:pos x="36" y="0"/>
                    </a:cxn>
                    <a:cxn ang="0">
                      <a:pos x="36" y="0"/>
                    </a:cxn>
                    <a:cxn ang="0">
                      <a:pos x="36" y="0"/>
                    </a:cxn>
                    <a:cxn ang="0">
                      <a:pos x="36" y="0"/>
                    </a:cxn>
                  </a:cxnLst>
                  <a:rect l="0" t="0" r="r" b="b"/>
                  <a:pathLst>
                    <a:path w="36" h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36" y="0"/>
                      </a:move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36" y="0"/>
                        <a:pt x="36" y="0"/>
                        <a:pt x="36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7" name="Freeform 27"/>
                <p:cNvSpPr>
                  <a:spLocks/>
                </p:cNvSpPr>
                <p:nvPr/>
              </p:nvSpPr>
              <p:spPr bwMode="auto">
                <a:xfrm>
                  <a:off x="-912" y="3354"/>
                  <a:ext cx="2" cy="2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8" name="Freeform 28"/>
                <p:cNvSpPr>
                  <a:spLocks/>
                </p:cNvSpPr>
                <p:nvPr/>
              </p:nvSpPr>
              <p:spPr bwMode="auto">
                <a:xfrm>
                  <a:off x="-808" y="3356"/>
                  <a:ext cx="2" cy="1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1" y="0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9" name="Freeform 29"/>
                <p:cNvSpPr>
                  <a:spLocks/>
                </p:cNvSpPr>
                <p:nvPr/>
              </p:nvSpPr>
              <p:spPr bwMode="auto">
                <a:xfrm>
                  <a:off x="-1049" y="2498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0" name="Freeform 30"/>
                <p:cNvSpPr>
                  <a:spLocks/>
                </p:cNvSpPr>
                <p:nvPr/>
              </p:nvSpPr>
              <p:spPr bwMode="auto">
                <a:xfrm>
                  <a:off x="-1104" y="2256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1" name="Freeform 31"/>
                <p:cNvSpPr>
                  <a:spLocks/>
                </p:cNvSpPr>
                <p:nvPr/>
              </p:nvSpPr>
              <p:spPr bwMode="auto">
                <a:xfrm>
                  <a:off x="-2382" y="1986"/>
                  <a:ext cx="92" cy="270"/>
                </a:xfrm>
                <a:custGeom>
                  <a:avLst/>
                  <a:gdLst/>
                  <a:ahLst/>
                  <a:cxnLst>
                    <a:cxn ang="0">
                      <a:pos x="39" y="0"/>
                    </a:cxn>
                    <a:cxn ang="0">
                      <a:pos x="37" y="0"/>
                    </a:cxn>
                    <a:cxn ang="0">
                      <a:pos x="35" y="5"/>
                    </a:cxn>
                    <a:cxn ang="0">
                      <a:pos x="0" y="114"/>
                    </a:cxn>
                    <a:cxn ang="0">
                      <a:pos x="2" y="114"/>
                    </a:cxn>
                    <a:cxn ang="0">
                      <a:pos x="5" y="101"/>
                    </a:cxn>
                    <a:cxn ang="0">
                      <a:pos x="5" y="101"/>
                    </a:cxn>
                    <a:cxn ang="0">
                      <a:pos x="5" y="100"/>
                    </a:cxn>
                    <a:cxn ang="0">
                      <a:pos x="6" y="100"/>
                    </a:cxn>
                    <a:cxn ang="0">
                      <a:pos x="12" y="77"/>
                    </a:cxn>
                    <a:cxn ang="0">
                      <a:pos x="29" y="26"/>
                    </a:cxn>
                    <a:cxn ang="0">
                      <a:pos x="35" y="11"/>
                    </a:cxn>
                    <a:cxn ang="0">
                      <a:pos x="37" y="6"/>
                    </a:cxn>
                    <a:cxn ang="0">
                      <a:pos x="37" y="6"/>
                    </a:cxn>
                    <a:cxn ang="0">
                      <a:pos x="37" y="6"/>
                    </a:cxn>
                    <a:cxn ang="0">
                      <a:pos x="39" y="0"/>
                    </a:cxn>
                  </a:cxnLst>
                  <a:rect l="0" t="0" r="r" b="b"/>
                  <a:pathLst>
                    <a:path w="39" h="114">
                      <a:moveTo>
                        <a:pt x="39" y="0"/>
                      </a:moveTo>
                      <a:cubicBezTo>
                        <a:pt x="37" y="0"/>
                        <a:pt x="37" y="0"/>
                        <a:pt x="37" y="0"/>
                      </a:cubicBezTo>
                      <a:cubicBezTo>
                        <a:pt x="36" y="1"/>
                        <a:pt x="36" y="3"/>
                        <a:pt x="35" y="5"/>
                      </a:cubicBezTo>
                      <a:cubicBezTo>
                        <a:pt x="34" y="6"/>
                        <a:pt x="15" y="54"/>
                        <a:pt x="0" y="114"/>
                      </a:cubicBezTo>
                      <a:cubicBezTo>
                        <a:pt x="2" y="114"/>
                        <a:pt x="2" y="114"/>
                        <a:pt x="2" y="114"/>
                      </a:cubicBezTo>
                      <a:cubicBezTo>
                        <a:pt x="3" y="109"/>
                        <a:pt x="4" y="105"/>
                        <a:pt x="5" y="101"/>
                      </a:cubicBezTo>
                      <a:cubicBezTo>
                        <a:pt x="5" y="101"/>
                        <a:pt x="5" y="101"/>
                        <a:pt x="5" y="101"/>
                      </a:cubicBezTo>
                      <a:cubicBezTo>
                        <a:pt x="5" y="100"/>
                        <a:pt x="5" y="100"/>
                        <a:pt x="5" y="100"/>
                      </a:cubicBezTo>
                      <a:cubicBezTo>
                        <a:pt x="6" y="100"/>
                        <a:pt x="6" y="100"/>
                        <a:pt x="6" y="100"/>
                      </a:cubicBezTo>
                      <a:cubicBezTo>
                        <a:pt x="8" y="92"/>
                        <a:pt x="10" y="85"/>
                        <a:pt x="12" y="77"/>
                      </a:cubicBezTo>
                      <a:cubicBezTo>
                        <a:pt x="18" y="56"/>
                        <a:pt x="24" y="38"/>
                        <a:pt x="29" y="26"/>
                      </a:cubicBezTo>
                      <a:cubicBezTo>
                        <a:pt x="31" y="19"/>
                        <a:pt x="33" y="14"/>
                        <a:pt x="35" y="11"/>
                      </a:cubicBezTo>
                      <a:cubicBezTo>
                        <a:pt x="36" y="7"/>
                        <a:pt x="37" y="6"/>
                        <a:pt x="37" y="6"/>
                      </a:cubicBezTo>
                      <a:cubicBezTo>
                        <a:pt x="37" y="6"/>
                        <a:pt x="37" y="6"/>
                        <a:pt x="37" y="6"/>
                      </a:cubicBezTo>
                      <a:cubicBezTo>
                        <a:pt x="37" y="6"/>
                        <a:pt x="37" y="6"/>
                        <a:pt x="37" y="6"/>
                      </a:cubicBezTo>
                      <a:cubicBezTo>
                        <a:pt x="38" y="3"/>
                        <a:pt x="38" y="2"/>
                        <a:pt x="39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2" name="Freeform 32"/>
                <p:cNvSpPr>
                  <a:spLocks/>
                </p:cNvSpPr>
                <p:nvPr/>
              </p:nvSpPr>
              <p:spPr bwMode="auto">
                <a:xfrm>
                  <a:off x="-2370" y="2223"/>
                  <a:ext cx="2" cy="3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3" name="Freeform 33"/>
                <p:cNvSpPr>
                  <a:spLocks noEditPoints="1"/>
                </p:cNvSpPr>
                <p:nvPr/>
              </p:nvSpPr>
              <p:spPr bwMode="auto">
                <a:xfrm>
                  <a:off x="-2417" y="1522"/>
                  <a:ext cx="416" cy="1054"/>
                </a:xfrm>
                <a:custGeom>
                  <a:avLst/>
                  <a:gdLst/>
                  <a:ahLst/>
                  <a:cxnLst>
                    <a:cxn ang="0">
                      <a:pos x="2" y="413"/>
                    </a:cxn>
                    <a:cxn ang="0">
                      <a:pos x="0" y="413"/>
                    </a:cxn>
                    <a:cxn ang="0">
                      <a:pos x="0" y="421"/>
                    </a:cxn>
                    <a:cxn ang="0">
                      <a:pos x="1" y="445"/>
                    </a:cxn>
                    <a:cxn ang="0">
                      <a:pos x="1" y="445"/>
                    </a:cxn>
                    <a:cxn ang="0">
                      <a:pos x="1" y="445"/>
                    </a:cxn>
                    <a:cxn ang="0">
                      <a:pos x="2" y="445"/>
                    </a:cxn>
                    <a:cxn ang="0">
                      <a:pos x="3" y="445"/>
                    </a:cxn>
                    <a:cxn ang="0">
                      <a:pos x="2" y="421"/>
                    </a:cxn>
                    <a:cxn ang="0">
                      <a:pos x="2" y="413"/>
                    </a:cxn>
                    <a:cxn ang="0">
                      <a:pos x="17" y="311"/>
                    </a:cxn>
                    <a:cxn ang="0">
                      <a:pos x="15" y="311"/>
                    </a:cxn>
                    <a:cxn ang="0">
                      <a:pos x="0" y="412"/>
                    </a:cxn>
                    <a:cxn ang="0">
                      <a:pos x="2" y="412"/>
                    </a:cxn>
                    <a:cxn ang="0">
                      <a:pos x="17" y="311"/>
                    </a:cxn>
                    <a:cxn ang="0">
                      <a:pos x="89" y="99"/>
                    </a:cxn>
                    <a:cxn ang="0">
                      <a:pos x="87" y="99"/>
                    </a:cxn>
                    <a:cxn ang="0">
                      <a:pos x="68" y="147"/>
                    </a:cxn>
                    <a:cxn ang="0">
                      <a:pos x="52" y="195"/>
                    </a:cxn>
                    <a:cxn ang="0">
                      <a:pos x="54" y="195"/>
                    </a:cxn>
                    <a:cxn ang="0">
                      <a:pos x="70" y="147"/>
                    </a:cxn>
                    <a:cxn ang="0">
                      <a:pos x="89" y="99"/>
                    </a:cxn>
                    <a:cxn ang="0">
                      <a:pos x="175" y="0"/>
                    </a:cxn>
                    <a:cxn ang="0">
                      <a:pos x="175" y="0"/>
                    </a:cxn>
                    <a:cxn ang="0">
                      <a:pos x="88" y="97"/>
                    </a:cxn>
                    <a:cxn ang="0">
                      <a:pos x="87" y="98"/>
                    </a:cxn>
                    <a:cxn ang="0">
                      <a:pos x="90" y="98"/>
                    </a:cxn>
                    <a:cxn ang="0">
                      <a:pos x="90" y="98"/>
                    </a:cxn>
                    <a:cxn ang="0">
                      <a:pos x="141" y="29"/>
                    </a:cxn>
                    <a:cxn ang="0">
                      <a:pos x="165" y="9"/>
                    </a:cxn>
                    <a:cxn ang="0">
                      <a:pos x="173" y="4"/>
                    </a:cxn>
                    <a:cxn ang="0">
                      <a:pos x="176" y="2"/>
                    </a:cxn>
                    <a:cxn ang="0">
                      <a:pos x="175" y="0"/>
                    </a:cxn>
                  </a:cxnLst>
                  <a:rect l="0" t="0" r="r" b="b"/>
                  <a:pathLst>
                    <a:path w="176" h="445">
                      <a:moveTo>
                        <a:pt x="2" y="413"/>
                      </a:moveTo>
                      <a:cubicBezTo>
                        <a:pt x="0" y="413"/>
                        <a:pt x="0" y="413"/>
                        <a:pt x="0" y="413"/>
                      </a:cubicBezTo>
                      <a:cubicBezTo>
                        <a:pt x="0" y="415"/>
                        <a:pt x="0" y="418"/>
                        <a:pt x="0" y="421"/>
                      </a:cubicBezTo>
                      <a:cubicBezTo>
                        <a:pt x="0" y="429"/>
                        <a:pt x="0" y="437"/>
                        <a:pt x="1" y="445"/>
                      </a:cubicBezTo>
                      <a:cubicBezTo>
                        <a:pt x="1" y="445"/>
                        <a:pt x="1" y="445"/>
                        <a:pt x="1" y="445"/>
                      </a:cubicBezTo>
                      <a:cubicBezTo>
                        <a:pt x="1" y="445"/>
                        <a:pt x="1" y="445"/>
                        <a:pt x="1" y="445"/>
                      </a:cubicBezTo>
                      <a:cubicBezTo>
                        <a:pt x="2" y="445"/>
                        <a:pt x="2" y="445"/>
                        <a:pt x="2" y="445"/>
                      </a:cubicBezTo>
                      <a:cubicBezTo>
                        <a:pt x="3" y="445"/>
                        <a:pt x="3" y="445"/>
                        <a:pt x="3" y="445"/>
                      </a:cubicBezTo>
                      <a:cubicBezTo>
                        <a:pt x="2" y="437"/>
                        <a:pt x="2" y="429"/>
                        <a:pt x="2" y="421"/>
                      </a:cubicBezTo>
                      <a:cubicBezTo>
                        <a:pt x="2" y="418"/>
                        <a:pt x="2" y="415"/>
                        <a:pt x="2" y="413"/>
                      </a:cubicBezTo>
                      <a:moveTo>
                        <a:pt x="17" y="311"/>
                      </a:moveTo>
                      <a:cubicBezTo>
                        <a:pt x="15" y="311"/>
                        <a:pt x="15" y="311"/>
                        <a:pt x="15" y="311"/>
                      </a:cubicBezTo>
                      <a:cubicBezTo>
                        <a:pt x="7" y="343"/>
                        <a:pt x="1" y="378"/>
                        <a:pt x="0" y="412"/>
                      </a:cubicBezTo>
                      <a:cubicBezTo>
                        <a:pt x="2" y="412"/>
                        <a:pt x="2" y="412"/>
                        <a:pt x="2" y="412"/>
                      </a:cubicBezTo>
                      <a:cubicBezTo>
                        <a:pt x="3" y="378"/>
                        <a:pt x="9" y="343"/>
                        <a:pt x="17" y="311"/>
                      </a:cubicBezTo>
                      <a:moveTo>
                        <a:pt x="89" y="99"/>
                      </a:moveTo>
                      <a:cubicBezTo>
                        <a:pt x="87" y="99"/>
                        <a:pt x="87" y="99"/>
                        <a:pt x="87" y="99"/>
                      </a:cubicBezTo>
                      <a:cubicBezTo>
                        <a:pt x="77" y="125"/>
                        <a:pt x="72" y="135"/>
                        <a:pt x="68" y="147"/>
                      </a:cubicBezTo>
                      <a:cubicBezTo>
                        <a:pt x="64" y="157"/>
                        <a:pt x="60" y="168"/>
                        <a:pt x="52" y="195"/>
                      </a:cubicBezTo>
                      <a:cubicBezTo>
                        <a:pt x="54" y="195"/>
                        <a:pt x="54" y="195"/>
                        <a:pt x="54" y="195"/>
                      </a:cubicBezTo>
                      <a:cubicBezTo>
                        <a:pt x="62" y="169"/>
                        <a:pt x="65" y="158"/>
                        <a:pt x="70" y="147"/>
                      </a:cubicBezTo>
                      <a:cubicBezTo>
                        <a:pt x="74" y="136"/>
                        <a:pt x="79" y="126"/>
                        <a:pt x="89" y="99"/>
                      </a:cubicBezTo>
                      <a:moveTo>
                        <a:pt x="175" y="0"/>
                      </a:moveTo>
                      <a:cubicBezTo>
                        <a:pt x="175" y="0"/>
                        <a:pt x="175" y="0"/>
                        <a:pt x="175" y="0"/>
                      </a:cubicBezTo>
                      <a:cubicBezTo>
                        <a:pt x="170" y="3"/>
                        <a:pt x="108" y="43"/>
                        <a:pt x="88" y="97"/>
                      </a:cubicBezTo>
                      <a:cubicBezTo>
                        <a:pt x="88" y="97"/>
                        <a:pt x="88" y="98"/>
                        <a:pt x="87" y="98"/>
                      </a:cubicBezTo>
                      <a:cubicBezTo>
                        <a:pt x="90" y="98"/>
                        <a:pt x="90" y="98"/>
                        <a:pt x="90" y="98"/>
                      </a:cubicBezTo>
                      <a:cubicBezTo>
                        <a:pt x="90" y="98"/>
                        <a:pt x="90" y="98"/>
                        <a:pt x="90" y="98"/>
                      </a:cubicBezTo>
                      <a:cubicBezTo>
                        <a:pt x="100" y="70"/>
                        <a:pt x="121" y="46"/>
                        <a:pt x="141" y="29"/>
                      </a:cubicBezTo>
                      <a:cubicBezTo>
                        <a:pt x="150" y="21"/>
                        <a:pt x="159" y="14"/>
                        <a:pt x="165" y="9"/>
                      </a:cubicBezTo>
                      <a:cubicBezTo>
                        <a:pt x="169" y="7"/>
                        <a:pt x="171" y="5"/>
                        <a:pt x="173" y="4"/>
                      </a:cubicBezTo>
                      <a:cubicBezTo>
                        <a:pt x="175" y="2"/>
                        <a:pt x="176" y="2"/>
                        <a:pt x="176" y="2"/>
                      </a:cubicBezTo>
                      <a:cubicBezTo>
                        <a:pt x="175" y="0"/>
                        <a:pt x="175" y="0"/>
                        <a:pt x="175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4" name="Freeform 34"/>
                <p:cNvSpPr>
                  <a:spLocks/>
                </p:cNvSpPr>
                <p:nvPr/>
              </p:nvSpPr>
              <p:spPr bwMode="auto">
                <a:xfrm>
                  <a:off x="-2211" y="1754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5" name="Freeform 35"/>
                <p:cNvSpPr>
                  <a:spLocks/>
                </p:cNvSpPr>
                <p:nvPr/>
              </p:nvSpPr>
              <p:spPr bwMode="auto">
                <a:xfrm>
                  <a:off x="-2417" y="2498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6" name="Freeform 36"/>
                <p:cNvSpPr>
                  <a:spLocks/>
                </p:cNvSpPr>
                <p:nvPr/>
              </p:nvSpPr>
              <p:spPr bwMode="auto">
                <a:xfrm>
                  <a:off x="-2382" y="2256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7" name="Freeform 37"/>
                <p:cNvSpPr>
                  <a:spLocks noEditPoints="1"/>
                </p:cNvSpPr>
                <p:nvPr/>
              </p:nvSpPr>
              <p:spPr bwMode="auto">
                <a:xfrm>
                  <a:off x="-2202" y="1986"/>
                  <a:ext cx="54" cy="270"/>
                </a:xfrm>
                <a:custGeom>
                  <a:avLst/>
                  <a:gdLst/>
                  <a:ahLst/>
                  <a:cxnLst>
                    <a:cxn ang="0">
                      <a:pos x="2" y="101"/>
                    </a:cxn>
                    <a:cxn ang="0">
                      <a:pos x="0" y="114"/>
                    </a:cxn>
                    <a:cxn ang="0">
                      <a:pos x="2" y="114"/>
                    </a:cxn>
                    <a:cxn ang="0">
                      <a:pos x="3" y="101"/>
                    </a:cxn>
                    <a:cxn ang="0">
                      <a:pos x="2" y="101"/>
                    </a:cxn>
                    <a:cxn ang="0">
                      <a:pos x="2" y="101"/>
                    </a:cxn>
                    <a:cxn ang="0">
                      <a:pos x="23" y="0"/>
                    </a:cxn>
                    <a:cxn ang="0">
                      <a:pos x="20" y="0"/>
                    </a:cxn>
                    <a:cxn ang="0">
                      <a:pos x="2" y="100"/>
                    </a:cxn>
                    <a:cxn ang="0">
                      <a:pos x="4" y="100"/>
                    </a:cxn>
                    <a:cxn ang="0">
                      <a:pos x="23" y="0"/>
                    </a:cxn>
                  </a:cxnLst>
                  <a:rect l="0" t="0" r="r" b="b"/>
                  <a:pathLst>
                    <a:path w="23" h="114">
                      <a:moveTo>
                        <a:pt x="2" y="101"/>
                      </a:moveTo>
                      <a:cubicBezTo>
                        <a:pt x="1" y="105"/>
                        <a:pt x="0" y="109"/>
                        <a:pt x="0" y="114"/>
                      </a:cubicBezTo>
                      <a:cubicBezTo>
                        <a:pt x="2" y="114"/>
                        <a:pt x="2" y="114"/>
                        <a:pt x="2" y="114"/>
                      </a:cubicBezTo>
                      <a:cubicBezTo>
                        <a:pt x="2" y="109"/>
                        <a:pt x="3" y="105"/>
                        <a:pt x="3" y="101"/>
                      </a:cubicBezTo>
                      <a:cubicBezTo>
                        <a:pt x="2" y="101"/>
                        <a:pt x="2" y="101"/>
                        <a:pt x="2" y="101"/>
                      </a:cubicBezTo>
                      <a:cubicBezTo>
                        <a:pt x="2" y="101"/>
                        <a:pt x="2" y="101"/>
                        <a:pt x="2" y="101"/>
                      </a:cubicBezTo>
                      <a:moveTo>
                        <a:pt x="23" y="0"/>
                      </a:move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13" y="34"/>
                        <a:pt x="7" y="65"/>
                        <a:pt x="2" y="100"/>
                      </a:cubicBezTo>
                      <a:cubicBezTo>
                        <a:pt x="4" y="100"/>
                        <a:pt x="4" y="100"/>
                        <a:pt x="4" y="100"/>
                      </a:cubicBezTo>
                      <a:cubicBezTo>
                        <a:pt x="9" y="65"/>
                        <a:pt x="15" y="34"/>
                        <a:pt x="2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8" name="Freeform 38"/>
                <p:cNvSpPr>
                  <a:spLocks/>
                </p:cNvSpPr>
                <p:nvPr/>
              </p:nvSpPr>
              <p:spPr bwMode="auto">
                <a:xfrm>
                  <a:off x="-2197" y="2223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9" name="Freeform 39"/>
                <p:cNvSpPr>
                  <a:spLocks noEditPoints="1"/>
                </p:cNvSpPr>
                <p:nvPr/>
              </p:nvSpPr>
              <p:spPr bwMode="auto">
                <a:xfrm>
                  <a:off x="-2223" y="2259"/>
                  <a:ext cx="85" cy="1017"/>
                </a:xfrm>
                <a:custGeom>
                  <a:avLst/>
                  <a:gdLst/>
                  <a:ahLst/>
                  <a:cxnLst>
                    <a:cxn ang="0">
                      <a:pos x="24" y="343"/>
                    </a:cxn>
                    <a:cxn ang="0">
                      <a:pos x="22" y="343"/>
                    </a:cxn>
                    <a:cxn ang="0">
                      <a:pos x="30" y="400"/>
                    </a:cxn>
                    <a:cxn ang="0">
                      <a:pos x="34" y="429"/>
                    </a:cxn>
                    <a:cxn ang="0">
                      <a:pos x="36" y="429"/>
                    </a:cxn>
                    <a:cxn ang="0">
                      <a:pos x="32" y="400"/>
                    </a:cxn>
                    <a:cxn ang="0">
                      <a:pos x="26" y="360"/>
                    </a:cxn>
                    <a:cxn ang="0">
                      <a:pos x="24" y="343"/>
                    </a:cxn>
                    <a:cxn ang="0">
                      <a:pos x="9" y="255"/>
                    </a:cxn>
                    <a:cxn ang="0">
                      <a:pos x="7" y="255"/>
                    </a:cxn>
                    <a:cxn ang="0">
                      <a:pos x="22" y="342"/>
                    </a:cxn>
                    <a:cxn ang="0">
                      <a:pos x="24" y="342"/>
                    </a:cxn>
                    <a:cxn ang="0">
                      <a:pos x="9" y="255"/>
                    </a:cxn>
                    <a:cxn ang="0">
                      <a:pos x="7" y="233"/>
                    </a:cxn>
                    <a:cxn ang="0">
                      <a:pos x="5" y="233"/>
                    </a:cxn>
                    <a:cxn ang="0">
                      <a:pos x="7" y="254"/>
                    </a:cxn>
                    <a:cxn ang="0">
                      <a:pos x="9" y="254"/>
                    </a:cxn>
                    <a:cxn ang="0">
                      <a:pos x="7" y="233"/>
                    </a:cxn>
                    <a:cxn ang="0">
                      <a:pos x="3" y="102"/>
                    </a:cxn>
                    <a:cxn ang="0">
                      <a:pos x="1" y="102"/>
                    </a:cxn>
                    <a:cxn ang="0">
                      <a:pos x="1" y="112"/>
                    </a:cxn>
                    <a:cxn ang="0">
                      <a:pos x="0" y="125"/>
                    </a:cxn>
                    <a:cxn ang="0">
                      <a:pos x="5" y="232"/>
                    </a:cxn>
                    <a:cxn ang="0">
                      <a:pos x="7" y="232"/>
                    </a:cxn>
                    <a:cxn ang="0">
                      <a:pos x="2" y="125"/>
                    </a:cxn>
                    <a:cxn ang="0">
                      <a:pos x="3" y="112"/>
                    </a:cxn>
                    <a:cxn ang="0">
                      <a:pos x="3" y="102"/>
                    </a:cxn>
                    <a:cxn ang="0">
                      <a:pos x="11" y="0"/>
                    </a:cxn>
                    <a:cxn ang="0">
                      <a:pos x="9" y="0"/>
                    </a:cxn>
                    <a:cxn ang="0">
                      <a:pos x="1" y="101"/>
                    </a:cxn>
                    <a:cxn ang="0">
                      <a:pos x="3" y="101"/>
                    </a:cxn>
                    <a:cxn ang="0">
                      <a:pos x="11" y="0"/>
                    </a:cxn>
                  </a:cxnLst>
                  <a:rect l="0" t="0" r="r" b="b"/>
                  <a:pathLst>
                    <a:path w="36" h="429">
                      <a:moveTo>
                        <a:pt x="24" y="343"/>
                      </a:moveTo>
                      <a:cubicBezTo>
                        <a:pt x="22" y="343"/>
                        <a:pt x="22" y="343"/>
                        <a:pt x="22" y="343"/>
                      </a:cubicBezTo>
                      <a:cubicBezTo>
                        <a:pt x="23" y="347"/>
                        <a:pt x="26" y="372"/>
                        <a:pt x="30" y="400"/>
                      </a:cubicBezTo>
                      <a:cubicBezTo>
                        <a:pt x="31" y="410"/>
                        <a:pt x="32" y="420"/>
                        <a:pt x="34" y="429"/>
                      </a:cubicBezTo>
                      <a:cubicBezTo>
                        <a:pt x="36" y="429"/>
                        <a:pt x="36" y="429"/>
                        <a:pt x="36" y="429"/>
                      </a:cubicBezTo>
                      <a:cubicBezTo>
                        <a:pt x="34" y="420"/>
                        <a:pt x="33" y="410"/>
                        <a:pt x="32" y="400"/>
                      </a:cubicBezTo>
                      <a:cubicBezTo>
                        <a:pt x="30" y="385"/>
                        <a:pt x="28" y="370"/>
                        <a:pt x="26" y="360"/>
                      </a:cubicBezTo>
                      <a:cubicBezTo>
                        <a:pt x="25" y="351"/>
                        <a:pt x="24" y="345"/>
                        <a:pt x="24" y="343"/>
                      </a:cubicBezTo>
                      <a:moveTo>
                        <a:pt x="9" y="255"/>
                      </a:moveTo>
                      <a:cubicBezTo>
                        <a:pt x="7" y="255"/>
                        <a:pt x="7" y="255"/>
                        <a:pt x="7" y="255"/>
                      </a:cubicBezTo>
                      <a:cubicBezTo>
                        <a:pt x="10" y="285"/>
                        <a:pt x="15" y="315"/>
                        <a:pt x="22" y="342"/>
                      </a:cubicBezTo>
                      <a:cubicBezTo>
                        <a:pt x="24" y="342"/>
                        <a:pt x="24" y="342"/>
                        <a:pt x="24" y="342"/>
                      </a:cubicBezTo>
                      <a:cubicBezTo>
                        <a:pt x="17" y="315"/>
                        <a:pt x="12" y="285"/>
                        <a:pt x="9" y="255"/>
                      </a:cubicBezTo>
                      <a:moveTo>
                        <a:pt x="7" y="233"/>
                      </a:moveTo>
                      <a:cubicBezTo>
                        <a:pt x="5" y="233"/>
                        <a:pt x="5" y="233"/>
                        <a:pt x="5" y="233"/>
                      </a:cubicBezTo>
                      <a:cubicBezTo>
                        <a:pt x="6" y="240"/>
                        <a:pt x="6" y="247"/>
                        <a:pt x="7" y="254"/>
                      </a:cubicBezTo>
                      <a:cubicBezTo>
                        <a:pt x="9" y="254"/>
                        <a:pt x="9" y="254"/>
                        <a:pt x="9" y="254"/>
                      </a:cubicBezTo>
                      <a:cubicBezTo>
                        <a:pt x="8" y="247"/>
                        <a:pt x="8" y="240"/>
                        <a:pt x="7" y="233"/>
                      </a:cubicBezTo>
                      <a:moveTo>
                        <a:pt x="3" y="102"/>
                      </a:moveTo>
                      <a:cubicBezTo>
                        <a:pt x="1" y="102"/>
                        <a:pt x="1" y="102"/>
                        <a:pt x="1" y="102"/>
                      </a:cubicBezTo>
                      <a:cubicBezTo>
                        <a:pt x="1" y="105"/>
                        <a:pt x="1" y="109"/>
                        <a:pt x="1" y="112"/>
                      </a:cubicBezTo>
                      <a:cubicBezTo>
                        <a:pt x="1" y="112"/>
                        <a:pt x="0" y="117"/>
                        <a:pt x="0" y="125"/>
                      </a:cubicBezTo>
                      <a:cubicBezTo>
                        <a:pt x="0" y="145"/>
                        <a:pt x="1" y="186"/>
                        <a:pt x="5" y="232"/>
                      </a:cubicBezTo>
                      <a:cubicBezTo>
                        <a:pt x="7" y="232"/>
                        <a:pt x="7" y="232"/>
                        <a:pt x="7" y="232"/>
                      </a:cubicBezTo>
                      <a:cubicBezTo>
                        <a:pt x="3" y="186"/>
                        <a:pt x="2" y="145"/>
                        <a:pt x="2" y="125"/>
                      </a:cubicBezTo>
                      <a:cubicBezTo>
                        <a:pt x="2" y="117"/>
                        <a:pt x="3" y="112"/>
                        <a:pt x="3" y="112"/>
                      </a:cubicBezTo>
                      <a:cubicBezTo>
                        <a:pt x="3" y="109"/>
                        <a:pt x="3" y="105"/>
                        <a:pt x="3" y="102"/>
                      </a:cubicBezTo>
                      <a:moveTo>
                        <a:pt x="11" y="0"/>
                      </a:move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5" y="29"/>
                        <a:pt x="2" y="62"/>
                        <a:pt x="1" y="101"/>
                      </a:cubicBezTo>
                      <a:cubicBezTo>
                        <a:pt x="3" y="101"/>
                        <a:pt x="3" y="101"/>
                        <a:pt x="3" y="101"/>
                      </a:cubicBezTo>
                      <a:cubicBezTo>
                        <a:pt x="4" y="62"/>
                        <a:pt x="7" y="29"/>
                        <a:pt x="1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0" name="Freeform 40"/>
                <p:cNvSpPr>
                  <a:spLocks/>
                </p:cNvSpPr>
                <p:nvPr/>
              </p:nvSpPr>
              <p:spPr bwMode="auto">
                <a:xfrm>
                  <a:off x="-2171" y="3069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  <a:cxn ang="0">
                      <a:pos x="2" y="0"/>
                    </a:cxn>
                    <a:cxn ang="0">
                      <a:pos x="2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1" name="Freeform 41"/>
                <p:cNvSpPr>
                  <a:spLocks/>
                </p:cNvSpPr>
                <p:nvPr/>
              </p:nvSpPr>
              <p:spPr bwMode="auto">
                <a:xfrm>
                  <a:off x="-2207" y="286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2" name="Freeform 42"/>
                <p:cNvSpPr>
                  <a:spLocks noEditPoints="1"/>
                </p:cNvSpPr>
                <p:nvPr/>
              </p:nvSpPr>
              <p:spPr bwMode="auto">
                <a:xfrm>
                  <a:off x="-2152" y="1522"/>
                  <a:ext cx="182" cy="1832"/>
                </a:xfrm>
                <a:custGeom>
                  <a:avLst/>
                  <a:gdLst/>
                  <a:ahLst/>
                  <a:cxnLst>
                    <a:cxn ang="0">
                      <a:pos x="6" y="741"/>
                    </a:cxn>
                    <a:cxn ang="0">
                      <a:pos x="4" y="741"/>
                    </a:cxn>
                    <a:cxn ang="0">
                      <a:pos x="10" y="773"/>
                    </a:cxn>
                    <a:cxn ang="0">
                      <a:pos x="12" y="773"/>
                    </a:cxn>
                    <a:cxn ang="0">
                      <a:pos x="6" y="741"/>
                    </a:cxn>
                    <a:cxn ang="0">
                      <a:pos x="23" y="99"/>
                    </a:cxn>
                    <a:cxn ang="0">
                      <a:pos x="21" y="99"/>
                    </a:cxn>
                    <a:cxn ang="0">
                      <a:pos x="9" y="147"/>
                    </a:cxn>
                    <a:cxn ang="0">
                      <a:pos x="0" y="195"/>
                    </a:cxn>
                    <a:cxn ang="0">
                      <a:pos x="2" y="195"/>
                    </a:cxn>
                    <a:cxn ang="0">
                      <a:pos x="11" y="147"/>
                    </a:cxn>
                    <a:cxn ang="0">
                      <a:pos x="23" y="99"/>
                    </a:cxn>
                    <a:cxn ang="0">
                      <a:pos x="75" y="0"/>
                    </a:cxn>
                    <a:cxn ang="0">
                      <a:pos x="75" y="0"/>
                    </a:cxn>
                    <a:cxn ang="0">
                      <a:pos x="22" y="98"/>
                    </a:cxn>
                    <a:cxn ang="0">
                      <a:pos x="24" y="98"/>
                    </a:cxn>
                    <a:cxn ang="0">
                      <a:pos x="51" y="38"/>
                    </a:cxn>
                    <a:cxn ang="0">
                      <a:pos x="69" y="11"/>
                    </a:cxn>
                    <a:cxn ang="0">
                      <a:pos x="75" y="4"/>
                    </a:cxn>
                    <a:cxn ang="0">
                      <a:pos x="76" y="2"/>
                    </a:cxn>
                    <a:cxn ang="0">
                      <a:pos x="77" y="2"/>
                    </a:cxn>
                    <a:cxn ang="0">
                      <a:pos x="75" y="0"/>
                    </a:cxn>
                  </a:cxnLst>
                  <a:rect l="0" t="0" r="r" b="b"/>
                  <a:pathLst>
                    <a:path w="77" h="773">
                      <a:moveTo>
                        <a:pt x="6" y="741"/>
                      </a:moveTo>
                      <a:cubicBezTo>
                        <a:pt x="4" y="741"/>
                        <a:pt x="4" y="741"/>
                        <a:pt x="4" y="741"/>
                      </a:cubicBezTo>
                      <a:cubicBezTo>
                        <a:pt x="6" y="753"/>
                        <a:pt x="8" y="765"/>
                        <a:pt x="10" y="773"/>
                      </a:cubicBezTo>
                      <a:cubicBezTo>
                        <a:pt x="12" y="773"/>
                        <a:pt x="12" y="773"/>
                        <a:pt x="12" y="773"/>
                      </a:cubicBezTo>
                      <a:cubicBezTo>
                        <a:pt x="10" y="765"/>
                        <a:pt x="8" y="753"/>
                        <a:pt x="6" y="741"/>
                      </a:cubicBezTo>
                      <a:moveTo>
                        <a:pt x="23" y="99"/>
                      </a:moveTo>
                      <a:cubicBezTo>
                        <a:pt x="21" y="99"/>
                        <a:pt x="21" y="99"/>
                        <a:pt x="21" y="99"/>
                      </a:cubicBezTo>
                      <a:cubicBezTo>
                        <a:pt x="17" y="113"/>
                        <a:pt x="12" y="130"/>
                        <a:pt x="9" y="147"/>
                      </a:cubicBezTo>
                      <a:cubicBezTo>
                        <a:pt x="6" y="164"/>
                        <a:pt x="3" y="180"/>
                        <a:pt x="0" y="195"/>
                      </a:cubicBezTo>
                      <a:cubicBezTo>
                        <a:pt x="2" y="195"/>
                        <a:pt x="2" y="195"/>
                        <a:pt x="2" y="195"/>
                      </a:cubicBezTo>
                      <a:cubicBezTo>
                        <a:pt x="5" y="180"/>
                        <a:pt x="8" y="164"/>
                        <a:pt x="11" y="147"/>
                      </a:cubicBezTo>
                      <a:cubicBezTo>
                        <a:pt x="14" y="130"/>
                        <a:pt x="19" y="114"/>
                        <a:pt x="23" y="99"/>
                      </a:cubicBezTo>
                      <a:moveTo>
                        <a:pt x="75" y="0"/>
                      </a:moveTo>
                      <a:cubicBezTo>
                        <a:pt x="75" y="0"/>
                        <a:pt x="75" y="0"/>
                        <a:pt x="75" y="0"/>
                      </a:cubicBezTo>
                      <a:cubicBezTo>
                        <a:pt x="74" y="1"/>
                        <a:pt x="43" y="35"/>
                        <a:pt x="22" y="98"/>
                      </a:cubicBezTo>
                      <a:cubicBezTo>
                        <a:pt x="24" y="98"/>
                        <a:pt x="24" y="98"/>
                        <a:pt x="24" y="98"/>
                      </a:cubicBezTo>
                      <a:cubicBezTo>
                        <a:pt x="32" y="74"/>
                        <a:pt x="42" y="54"/>
                        <a:pt x="51" y="38"/>
                      </a:cubicBezTo>
                      <a:cubicBezTo>
                        <a:pt x="58" y="26"/>
                        <a:pt x="64" y="17"/>
                        <a:pt x="69" y="11"/>
                      </a:cubicBezTo>
                      <a:cubicBezTo>
                        <a:pt x="71" y="8"/>
                        <a:pt x="73" y="5"/>
                        <a:pt x="75" y="4"/>
                      </a:cubicBezTo>
                      <a:cubicBezTo>
                        <a:pt x="75" y="3"/>
                        <a:pt x="76" y="3"/>
                        <a:pt x="76" y="2"/>
                      </a:cubicBezTo>
                      <a:cubicBezTo>
                        <a:pt x="77" y="2"/>
                        <a:pt x="77" y="2"/>
                        <a:pt x="77" y="2"/>
                      </a:cubicBezTo>
                      <a:cubicBezTo>
                        <a:pt x="75" y="0"/>
                        <a:pt x="75" y="0"/>
                        <a:pt x="75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3" name="Freeform 43"/>
                <p:cNvSpPr>
                  <a:spLocks/>
                </p:cNvSpPr>
                <p:nvPr/>
              </p:nvSpPr>
              <p:spPr bwMode="auto">
                <a:xfrm>
                  <a:off x="-2103" y="1754"/>
                  <a:ext cx="8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3" y="1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4" name="Freeform 44"/>
                <p:cNvSpPr>
                  <a:spLocks/>
                </p:cNvSpPr>
                <p:nvPr/>
              </p:nvSpPr>
              <p:spPr bwMode="auto">
                <a:xfrm>
                  <a:off x="-2211" y="2809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5" name="Freeform 45"/>
                <p:cNvSpPr>
                  <a:spLocks/>
                </p:cNvSpPr>
                <p:nvPr/>
              </p:nvSpPr>
              <p:spPr bwMode="auto">
                <a:xfrm>
                  <a:off x="-2143" y="3276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6" name="Freeform 46"/>
                <p:cNvSpPr>
                  <a:spLocks/>
                </p:cNvSpPr>
                <p:nvPr/>
              </p:nvSpPr>
              <p:spPr bwMode="auto">
                <a:xfrm>
                  <a:off x="-2129" y="3356"/>
                  <a:ext cx="12" cy="26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3" y="11"/>
                    </a:cxn>
                    <a:cxn ang="0">
                      <a:pos x="5" y="1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5" h="1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5"/>
                        <a:pt x="2" y="9"/>
                        <a:pt x="3" y="11"/>
                      </a:cubicBezTo>
                      <a:cubicBezTo>
                        <a:pt x="5" y="11"/>
                        <a:pt x="5" y="11"/>
                        <a:pt x="5" y="11"/>
                      </a:cubicBezTo>
                      <a:cubicBezTo>
                        <a:pt x="4" y="8"/>
                        <a:pt x="3" y="5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7" name="Freeform 47"/>
                <p:cNvSpPr>
                  <a:spLocks/>
                </p:cNvSpPr>
                <p:nvPr/>
              </p:nvSpPr>
              <p:spPr bwMode="auto">
                <a:xfrm>
                  <a:off x="-2129" y="3354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8" name="Freeform 48"/>
                <p:cNvSpPr>
                  <a:spLocks/>
                </p:cNvSpPr>
                <p:nvPr/>
              </p:nvSpPr>
              <p:spPr bwMode="auto">
                <a:xfrm>
                  <a:off x="-2221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9" name="Freeform 49"/>
                <p:cNvSpPr>
                  <a:spLocks/>
                </p:cNvSpPr>
                <p:nvPr/>
              </p:nvSpPr>
              <p:spPr bwMode="auto">
                <a:xfrm>
                  <a:off x="-2202" y="2256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0" name="Freeform 50"/>
                <p:cNvSpPr>
                  <a:spLocks/>
                </p:cNvSpPr>
                <p:nvPr/>
              </p:nvSpPr>
              <p:spPr bwMode="auto">
                <a:xfrm>
                  <a:off x="-2020" y="1986"/>
                  <a:ext cx="26" cy="270"/>
                </a:xfrm>
                <a:custGeom>
                  <a:avLst/>
                  <a:gdLst/>
                  <a:ahLst/>
                  <a:cxnLst>
                    <a:cxn ang="0">
                      <a:pos x="11" y="0"/>
                    </a:cxn>
                    <a:cxn ang="0">
                      <a:pos x="9" y="0"/>
                    </a:cxn>
                    <a:cxn ang="0">
                      <a:pos x="8" y="9"/>
                    </a:cxn>
                    <a:cxn ang="0">
                      <a:pos x="8" y="9"/>
                    </a:cxn>
                    <a:cxn ang="0">
                      <a:pos x="1" y="100"/>
                    </a:cxn>
                    <a:cxn ang="0">
                      <a:pos x="3" y="100"/>
                    </a:cxn>
                    <a:cxn ang="0">
                      <a:pos x="3" y="101"/>
                    </a:cxn>
                    <a:cxn ang="0">
                      <a:pos x="1" y="101"/>
                    </a:cxn>
                    <a:cxn ang="0">
                      <a:pos x="0" y="114"/>
                    </a:cxn>
                    <a:cxn ang="0">
                      <a:pos x="2" y="114"/>
                    </a:cxn>
                    <a:cxn ang="0">
                      <a:pos x="10" y="9"/>
                    </a:cxn>
                    <a:cxn ang="0">
                      <a:pos x="11" y="0"/>
                    </a:cxn>
                  </a:cxnLst>
                  <a:rect l="0" t="0" r="r" b="b"/>
                  <a:pathLst>
                    <a:path w="11" h="114">
                      <a:moveTo>
                        <a:pt x="11" y="0"/>
                      </a:move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8" y="9"/>
                        <a:pt x="8" y="9"/>
                        <a:pt x="8" y="9"/>
                      </a:cubicBezTo>
                      <a:cubicBezTo>
                        <a:pt x="8" y="9"/>
                        <a:pt x="8" y="9"/>
                        <a:pt x="8" y="9"/>
                      </a:cubicBezTo>
                      <a:cubicBezTo>
                        <a:pt x="5" y="37"/>
                        <a:pt x="3" y="68"/>
                        <a:pt x="1" y="100"/>
                      </a:cubicBezTo>
                      <a:cubicBezTo>
                        <a:pt x="3" y="100"/>
                        <a:pt x="3" y="100"/>
                        <a:pt x="3" y="100"/>
                      </a:cubicBezTo>
                      <a:cubicBezTo>
                        <a:pt x="3" y="101"/>
                        <a:pt x="3" y="101"/>
                        <a:pt x="3" y="101"/>
                      </a:cubicBezTo>
                      <a:cubicBezTo>
                        <a:pt x="1" y="101"/>
                        <a:pt x="1" y="101"/>
                        <a:pt x="1" y="101"/>
                      </a:cubicBezTo>
                      <a:cubicBezTo>
                        <a:pt x="1" y="105"/>
                        <a:pt x="1" y="109"/>
                        <a:pt x="0" y="114"/>
                      </a:cubicBezTo>
                      <a:cubicBezTo>
                        <a:pt x="2" y="114"/>
                        <a:pt x="2" y="114"/>
                        <a:pt x="2" y="114"/>
                      </a:cubicBezTo>
                      <a:cubicBezTo>
                        <a:pt x="4" y="77"/>
                        <a:pt x="7" y="42"/>
                        <a:pt x="10" y="9"/>
                      </a:cubicBezTo>
                      <a:cubicBezTo>
                        <a:pt x="11" y="0"/>
                        <a:pt x="11" y="0"/>
                        <a:pt x="1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1" name="Freeform 51"/>
                <p:cNvSpPr>
                  <a:spLocks/>
                </p:cNvSpPr>
                <p:nvPr/>
              </p:nvSpPr>
              <p:spPr bwMode="auto">
                <a:xfrm>
                  <a:off x="-2017" y="2223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2" name="Freeform 52"/>
                <p:cNvSpPr>
                  <a:spLocks noEditPoints="1"/>
                </p:cNvSpPr>
                <p:nvPr/>
              </p:nvSpPr>
              <p:spPr bwMode="auto">
                <a:xfrm>
                  <a:off x="-2029" y="2259"/>
                  <a:ext cx="14" cy="1017"/>
                </a:xfrm>
                <a:custGeom>
                  <a:avLst/>
                  <a:gdLst/>
                  <a:ahLst/>
                  <a:cxnLst>
                    <a:cxn ang="0">
                      <a:pos x="5" y="343"/>
                    </a:cxn>
                    <a:cxn ang="0">
                      <a:pos x="3" y="343"/>
                    </a:cxn>
                    <a:cxn ang="0">
                      <a:pos x="2" y="429"/>
                    </a:cxn>
                    <a:cxn ang="0">
                      <a:pos x="4" y="429"/>
                    </a:cxn>
                    <a:cxn ang="0">
                      <a:pos x="5" y="343"/>
                    </a:cxn>
                    <a:cxn ang="0">
                      <a:pos x="4" y="339"/>
                    </a:cxn>
                    <a:cxn ang="0">
                      <a:pos x="4" y="339"/>
                    </a:cxn>
                    <a:cxn ang="0">
                      <a:pos x="3" y="233"/>
                    </a:cxn>
                    <a:cxn ang="0">
                      <a:pos x="1" y="233"/>
                    </a:cxn>
                    <a:cxn ang="0">
                      <a:pos x="1" y="254"/>
                    </a:cxn>
                    <a:cxn ang="0">
                      <a:pos x="2" y="254"/>
                    </a:cxn>
                    <a:cxn ang="0">
                      <a:pos x="2" y="255"/>
                    </a:cxn>
                    <a:cxn ang="0">
                      <a:pos x="1" y="255"/>
                    </a:cxn>
                    <a:cxn ang="0">
                      <a:pos x="3" y="339"/>
                    </a:cxn>
                    <a:cxn ang="0">
                      <a:pos x="3" y="342"/>
                    </a:cxn>
                    <a:cxn ang="0">
                      <a:pos x="5" y="342"/>
                    </a:cxn>
                    <a:cxn ang="0">
                      <a:pos x="5" y="339"/>
                    </a:cxn>
                    <a:cxn ang="0">
                      <a:pos x="5" y="339"/>
                    </a:cxn>
                    <a:cxn ang="0">
                      <a:pos x="4" y="327"/>
                    </a:cxn>
                    <a:cxn ang="0">
                      <a:pos x="3" y="233"/>
                    </a:cxn>
                    <a:cxn ang="0">
                      <a:pos x="3" y="102"/>
                    </a:cxn>
                    <a:cxn ang="0">
                      <a:pos x="1" y="102"/>
                    </a:cxn>
                    <a:cxn ang="0">
                      <a:pos x="0" y="184"/>
                    </a:cxn>
                    <a:cxn ang="0">
                      <a:pos x="1" y="232"/>
                    </a:cxn>
                    <a:cxn ang="0">
                      <a:pos x="3" y="232"/>
                    </a:cxn>
                    <a:cxn ang="0">
                      <a:pos x="2" y="184"/>
                    </a:cxn>
                    <a:cxn ang="0">
                      <a:pos x="3" y="102"/>
                    </a:cxn>
                    <a:cxn ang="0">
                      <a:pos x="6" y="0"/>
                    </a:cxn>
                    <a:cxn ang="0">
                      <a:pos x="4" y="0"/>
                    </a:cxn>
                    <a:cxn ang="0">
                      <a:pos x="1" y="101"/>
                    </a:cxn>
                    <a:cxn ang="0">
                      <a:pos x="3" y="101"/>
                    </a:cxn>
                    <a:cxn ang="0">
                      <a:pos x="6" y="0"/>
                    </a:cxn>
                  </a:cxnLst>
                  <a:rect l="0" t="0" r="r" b="b"/>
                  <a:pathLst>
                    <a:path w="6" h="429">
                      <a:moveTo>
                        <a:pt x="5" y="343"/>
                      </a:moveTo>
                      <a:cubicBezTo>
                        <a:pt x="3" y="343"/>
                        <a:pt x="3" y="343"/>
                        <a:pt x="3" y="343"/>
                      </a:cubicBezTo>
                      <a:cubicBezTo>
                        <a:pt x="2" y="429"/>
                        <a:pt x="2" y="429"/>
                        <a:pt x="2" y="429"/>
                      </a:cubicBezTo>
                      <a:cubicBezTo>
                        <a:pt x="4" y="429"/>
                        <a:pt x="4" y="429"/>
                        <a:pt x="4" y="429"/>
                      </a:cubicBezTo>
                      <a:cubicBezTo>
                        <a:pt x="5" y="343"/>
                        <a:pt x="5" y="343"/>
                        <a:pt x="5" y="343"/>
                      </a:cubicBezTo>
                      <a:moveTo>
                        <a:pt x="4" y="339"/>
                      </a:moveTo>
                      <a:cubicBezTo>
                        <a:pt x="4" y="339"/>
                        <a:pt x="4" y="339"/>
                        <a:pt x="4" y="339"/>
                      </a:cubicBezTo>
                      <a:moveTo>
                        <a:pt x="3" y="233"/>
                      </a:moveTo>
                      <a:cubicBezTo>
                        <a:pt x="1" y="233"/>
                        <a:pt x="1" y="233"/>
                        <a:pt x="1" y="233"/>
                      </a:cubicBezTo>
                      <a:cubicBezTo>
                        <a:pt x="1" y="240"/>
                        <a:pt x="1" y="247"/>
                        <a:pt x="1" y="254"/>
                      </a:cubicBezTo>
                      <a:cubicBezTo>
                        <a:pt x="2" y="254"/>
                        <a:pt x="2" y="254"/>
                        <a:pt x="2" y="254"/>
                      </a:cubicBezTo>
                      <a:cubicBezTo>
                        <a:pt x="2" y="255"/>
                        <a:pt x="2" y="255"/>
                        <a:pt x="2" y="255"/>
                      </a:cubicBezTo>
                      <a:cubicBezTo>
                        <a:pt x="1" y="255"/>
                        <a:pt x="1" y="255"/>
                        <a:pt x="1" y="255"/>
                      </a:cubicBezTo>
                      <a:cubicBezTo>
                        <a:pt x="2" y="306"/>
                        <a:pt x="3" y="338"/>
                        <a:pt x="3" y="339"/>
                      </a:cubicBezTo>
                      <a:cubicBezTo>
                        <a:pt x="3" y="342"/>
                        <a:pt x="3" y="342"/>
                        <a:pt x="3" y="342"/>
                      </a:cubicBezTo>
                      <a:cubicBezTo>
                        <a:pt x="5" y="342"/>
                        <a:pt x="5" y="342"/>
                        <a:pt x="5" y="342"/>
                      </a:cubicBezTo>
                      <a:cubicBezTo>
                        <a:pt x="5" y="339"/>
                        <a:pt x="5" y="339"/>
                        <a:pt x="5" y="339"/>
                      </a:cubicBezTo>
                      <a:cubicBezTo>
                        <a:pt x="5" y="339"/>
                        <a:pt x="5" y="339"/>
                        <a:pt x="5" y="339"/>
                      </a:cubicBezTo>
                      <a:cubicBezTo>
                        <a:pt x="5" y="339"/>
                        <a:pt x="5" y="335"/>
                        <a:pt x="4" y="327"/>
                      </a:cubicBezTo>
                      <a:cubicBezTo>
                        <a:pt x="4" y="310"/>
                        <a:pt x="3" y="277"/>
                        <a:pt x="3" y="233"/>
                      </a:cubicBezTo>
                      <a:moveTo>
                        <a:pt x="3" y="102"/>
                      </a:moveTo>
                      <a:cubicBezTo>
                        <a:pt x="1" y="102"/>
                        <a:pt x="1" y="102"/>
                        <a:pt x="1" y="102"/>
                      </a:cubicBezTo>
                      <a:cubicBezTo>
                        <a:pt x="1" y="130"/>
                        <a:pt x="0" y="158"/>
                        <a:pt x="0" y="184"/>
                      </a:cubicBezTo>
                      <a:cubicBezTo>
                        <a:pt x="0" y="201"/>
                        <a:pt x="0" y="217"/>
                        <a:pt x="1" y="232"/>
                      </a:cubicBezTo>
                      <a:cubicBezTo>
                        <a:pt x="3" y="232"/>
                        <a:pt x="3" y="232"/>
                        <a:pt x="3" y="232"/>
                      </a:cubicBezTo>
                      <a:cubicBezTo>
                        <a:pt x="2" y="217"/>
                        <a:pt x="2" y="201"/>
                        <a:pt x="2" y="184"/>
                      </a:cubicBezTo>
                      <a:cubicBezTo>
                        <a:pt x="2" y="158"/>
                        <a:pt x="3" y="130"/>
                        <a:pt x="3" y="102"/>
                      </a:cubicBezTo>
                      <a:moveTo>
                        <a:pt x="6" y="0"/>
                      </a:move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3" y="33"/>
                        <a:pt x="2" y="68"/>
                        <a:pt x="1" y="101"/>
                      </a:cubicBezTo>
                      <a:cubicBezTo>
                        <a:pt x="3" y="101"/>
                        <a:pt x="3" y="101"/>
                        <a:pt x="3" y="101"/>
                      </a:cubicBezTo>
                      <a:cubicBezTo>
                        <a:pt x="4" y="68"/>
                        <a:pt x="5" y="33"/>
                        <a:pt x="6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3" name="Freeform 53"/>
                <p:cNvSpPr>
                  <a:spLocks/>
                </p:cNvSpPr>
                <p:nvPr/>
              </p:nvSpPr>
              <p:spPr bwMode="auto">
                <a:xfrm>
                  <a:off x="-2022" y="3069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5" y="3"/>
                    </a:cxn>
                    <a:cxn ang="0">
                      <a:pos x="5" y="0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5" h="3">
                      <a:moveTo>
                        <a:pt x="5" y="0"/>
                      </a:moveTo>
                      <a:lnTo>
                        <a:pt x="0" y="0"/>
                      </a:lnTo>
                      <a:lnTo>
                        <a:pt x="0" y="3"/>
                      </a:lnTo>
                      <a:lnTo>
                        <a:pt x="5" y="3"/>
                      </a:lnTo>
                      <a:lnTo>
                        <a:pt x="5" y="0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4" name="Freeform 54"/>
                <p:cNvSpPr>
                  <a:spLocks/>
                </p:cNvSpPr>
                <p:nvPr/>
              </p:nvSpPr>
              <p:spPr bwMode="auto">
                <a:xfrm>
                  <a:off x="-2027" y="2861"/>
                  <a:ext cx="3" cy="2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5" name="Freeform 55"/>
                <p:cNvSpPr>
                  <a:spLocks noEditPoints="1"/>
                </p:cNvSpPr>
                <p:nvPr/>
              </p:nvSpPr>
              <p:spPr bwMode="auto">
                <a:xfrm>
                  <a:off x="-2024" y="1522"/>
                  <a:ext cx="92" cy="1832"/>
                </a:xfrm>
                <a:custGeom>
                  <a:avLst/>
                  <a:gdLst/>
                  <a:ahLst/>
                  <a:cxnLst>
                    <a:cxn ang="0">
                      <a:pos x="2" y="741"/>
                    </a:cxn>
                    <a:cxn ang="0">
                      <a:pos x="0" y="741"/>
                    </a:cxn>
                    <a:cxn ang="0">
                      <a:pos x="0" y="773"/>
                    </a:cxn>
                    <a:cxn ang="0">
                      <a:pos x="2" y="773"/>
                    </a:cxn>
                    <a:cxn ang="0">
                      <a:pos x="2" y="741"/>
                    </a:cxn>
                    <a:cxn ang="0">
                      <a:pos x="19" y="99"/>
                    </a:cxn>
                    <a:cxn ang="0">
                      <a:pos x="17" y="99"/>
                    </a:cxn>
                    <a:cxn ang="0">
                      <a:pos x="16" y="123"/>
                    </a:cxn>
                    <a:cxn ang="0">
                      <a:pos x="16" y="123"/>
                    </a:cxn>
                    <a:cxn ang="0">
                      <a:pos x="11" y="195"/>
                    </a:cxn>
                    <a:cxn ang="0">
                      <a:pos x="13" y="195"/>
                    </a:cxn>
                    <a:cxn ang="0">
                      <a:pos x="18" y="123"/>
                    </a:cxn>
                    <a:cxn ang="0">
                      <a:pos x="18" y="123"/>
                    </a:cxn>
                    <a:cxn ang="0">
                      <a:pos x="19" y="99"/>
                    </a:cxn>
                    <a:cxn ang="0">
                      <a:pos x="38" y="0"/>
                    </a:cxn>
                    <a:cxn ang="0">
                      <a:pos x="37" y="0"/>
                    </a:cxn>
                    <a:cxn ang="0">
                      <a:pos x="17" y="98"/>
                    </a:cxn>
                    <a:cxn ang="0">
                      <a:pos x="19" y="98"/>
                    </a:cxn>
                    <a:cxn ang="0">
                      <a:pos x="29" y="32"/>
                    </a:cxn>
                    <a:cxn ang="0">
                      <a:pos x="36" y="9"/>
                    </a:cxn>
                    <a:cxn ang="0">
                      <a:pos x="38" y="3"/>
                    </a:cxn>
                    <a:cxn ang="0">
                      <a:pos x="39" y="1"/>
                    </a:cxn>
                    <a:cxn ang="0">
                      <a:pos x="38" y="0"/>
                    </a:cxn>
                  </a:cxnLst>
                  <a:rect l="0" t="0" r="r" b="b"/>
                  <a:pathLst>
                    <a:path w="39" h="773">
                      <a:moveTo>
                        <a:pt x="2" y="741"/>
                      </a:moveTo>
                      <a:cubicBezTo>
                        <a:pt x="0" y="741"/>
                        <a:pt x="0" y="741"/>
                        <a:pt x="0" y="741"/>
                      </a:cubicBezTo>
                      <a:cubicBezTo>
                        <a:pt x="0" y="773"/>
                        <a:pt x="0" y="773"/>
                        <a:pt x="0" y="773"/>
                      </a:cubicBezTo>
                      <a:cubicBezTo>
                        <a:pt x="2" y="773"/>
                        <a:pt x="2" y="773"/>
                        <a:pt x="2" y="773"/>
                      </a:cubicBezTo>
                      <a:cubicBezTo>
                        <a:pt x="2" y="741"/>
                        <a:pt x="2" y="741"/>
                        <a:pt x="2" y="741"/>
                      </a:cubicBezTo>
                      <a:moveTo>
                        <a:pt x="19" y="99"/>
                      </a:moveTo>
                      <a:cubicBezTo>
                        <a:pt x="17" y="99"/>
                        <a:pt x="17" y="99"/>
                        <a:pt x="17" y="99"/>
                      </a:cubicBezTo>
                      <a:cubicBezTo>
                        <a:pt x="17" y="107"/>
                        <a:pt x="16" y="114"/>
                        <a:pt x="16" y="123"/>
                      </a:cubicBezTo>
                      <a:cubicBezTo>
                        <a:pt x="16" y="123"/>
                        <a:pt x="16" y="123"/>
                        <a:pt x="16" y="123"/>
                      </a:cubicBezTo>
                      <a:cubicBezTo>
                        <a:pt x="11" y="195"/>
                        <a:pt x="11" y="195"/>
                        <a:pt x="11" y="195"/>
                      </a:cubicBezTo>
                      <a:cubicBezTo>
                        <a:pt x="13" y="195"/>
                        <a:pt x="13" y="195"/>
                        <a:pt x="13" y="195"/>
                      </a:cubicBezTo>
                      <a:cubicBezTo>
                        <a:pt x="18" y="123"/>
                        <a:pt x="18" y="123"/>
                        <a:pt x="18" y="123"/>
                      </a:cubicBezTo>
                      <a:cubicBezTo>
                        <a:pt x="18" y="123"/>
                        <a:pt x="18" y="123"/>
                        <a:pt x="18" y="123"/>
                      </a:cubicBezTo>
                      <a:cubicBezTo>
                        <a:pt x="18" y="115"/>
                        <a:pt x="19" y="107"/>
                        <a:pt x="19" y="99"/>
                      </a:cubicBezTo>
                      <a:moveTo>
                        <a:pt x="38" y="0"/>
                      </a:moveTo>
                      <a:cubicBezTo>
                        <a:pt x="37" y="0"/>
                        <a:pt x="37" y="0"/>
                        <a:pt x="37" y="0"/>
                      </a:cubicBezTo>
                      <a:cubicBezTo>
                        <a:pt x="36" y="3"/>
                        <a:pt x="21" y="37"/>
                        <a:pt x="17" y="98"/>
                      </a:cubicBezTo>
                      <a:cubicBezTo>
                        <a:pt x="19" y="98"/>
                        <a:pt x="19" y="98"/>
                        <a:pt x="19" y="98"/>
                      </a:cubicBezTo>
                      <a:cubicBezTo>
                        <a:pt x="21" y="70"/>
                        <a:pt x="25" y="48"/>
                        <a:pt x="29" y="32"/>
                      </a:cubicBezTo>
                      <a:cubicBezTo>
                        <a:pt x="32" y="22"/>
                        <a:pt x="34" y="14"/>
                        <a:pt x="36" y="9"/>
                      </a:cubicBezTo>
                      <a:cubicBezTo>
                        <a:pt x="37" y="6"/>
                        <a:pt x="38" y="4"/>
                        <a:pt x="38" y="3"/>
                      </a:cubicBezTo>
                      <a:cubicBezTo>
                        <a:pt x="39" y="1"/>
                        <a:pt x="39" y="1"/>
                        <a:pt x="39" y="1"/>
                      </a:cubicBezTo>
                      <a:cubicBezTo>
                        <a:pt x="38" y="0"/>
                        <a:pt x="38" y="0"/>
                        <a:pt x="38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6" name="Freeform 56"/>
                <p:cNvSpPr>
                  <a:spLocks/>
                </p:cNvSpPr>
                <p:nvPr/>
              </p:nvSpPr>
              <p:spPr bwMode="auto">
                <a:xfrm>
                  <a:off x="-1984" y="1754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7" name="Freeform 57"/>
                <p:cNvSpPr>
                  <a:spLocks/>
                </p:cNvSpPr>
                <p:nvPr/>
              </p:nvSpPr>
              <p:spPr bwMode="auto">
                <a:xfrm>
                  <a:off x="-2027" y="2809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8" name="Freeform 58"/>
                <p:cNvSpPr>
                  <a:spLocks/>
                </p:cNvSpPr>
                <p:nvPr/>
              </p:nvSpPr>
              <p:spPr bwMode="auto">
                <a:xfrm>
                  <a:off x="-2024" y="3276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4" y="2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2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4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9" name="Freeform 59"/>
                <p:cNvSpPr>
                  <a:spLocks/>
                </p:cNvSpPr>
                <p:nvPr/>
              </p:nvSpPr>
              <p:spPr bwMode="auto">
                <a:xfrm>
                  <a:off x="-2027" y="3356"/>
                  <a:ext cx="7" cy="36"/>
                </a:xfrm>
                <a:custGeom>
                  <a:avLst/>
                  <a:gdLst/>
                  <a:ahLst/>
                  <a:cxnLst>
                    <a:cxn ang="0">
                      <a:pos x="7" y="0"/>
                    </a:cxn>
                    <a:cxn ang="0">
                      <a:pos x="3" y="0"/>
                    </a:cxn>
                    <a:cxn ang="0">
                      <a:pos x="0" y="36"/>
                    </a:cxn>
                    <a:cxn ang="0">
                      <a:pos x="5" y="36"/>
                    </a:cxn>
                    <a:cxn ang="0">
                      <a:pos x="7" y="0"/>
                    </a:cxn>
                    <a:cxn ang="0">
                      <a:pos x="7" y="0"/>
                    </a:cxn>
                  </a:cxnLst>
                  <a:rect l="0" t="0" r="r" b="b"/>
                  <a:pathLst>
                    <a:path w="7" h="36">
                      <a:moveTo>
                        <a:pt x="7" y="0"/>
                      </a:moveTo>
                      <a:lnTo>
                        <a:pt x="3" y="0"/>
                      </a:lnTo>
                      <a:lnTo>
                        <a:pt x="0" y="36"/>
                      </a:lnTo>
                      <a:lnTo>
                        <a:pt x="5" y="36"/>
                      </a:lnTo>
                      <a:lnTo>
                        <a:pt x="7" y="0"/>
                      </a:lnTo>
                      <a:lnTo>
                        <a:pt x="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0" name="Freeform 60"/>
                <p:cNvSpPr>
                  <a:spLocks/>
                </p:cNvSpPr>
                <p:nvPr/>
              </p:nvSpPr>
              <p:spPr bwMode="auto">
                <a:xfrm>
                  <a:off x="-2024" y="3354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4" y="2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2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4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1" name="Freeform 61"/>
                <p:cNvSpPr>
                  <a:spLocks/>
                </p:cNvSpPr>
                <p:nvPr/>
              </p:nvSpPr>
              <p:spPr bwMode="auto">
                <a:xfrm>
                  <a:off x="-2027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2" name="Freeform 62"/>
                <p:cNvSpPr>
                  <a:spLocks/>
                </p:cNvSpPr>
                <p:nvPr/>
              </p:nvSpPr>
              <p:spPr bwMode="auto">
                <a:xfrm>
                  <a:off x="-2020" y="2256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3" name="Freeform 63"/>
                <p:cNvSpPr>
                  <a:spLocks/>
                </p:cNvSpPr>
                <p:nvPr/>
              </p:nvSpPr>
              <p:spPr bwMode="auto">
                <a:xfrm>
                  <a:off x="-1840" y="1986"/>
                  <a:ext cx="12" cy="270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4"/>
                    </a:cxn>
                    <a:cxn ang="0">
                      <a:pos x="3" y="114"/>
                    </a:cxn>
                    <a:cxn ang="0">
                      <a:pos x="5" y="114"/>
                    </a:cxn>
                    <a:cxn ang="0">
                      <a:pos x="5" y="101"/>
                    </a:cxn>
                    <a:cxn ang="0">
                      <a:pos x="4" y="101"/>
                    </a:cxn>
                    <a:cxn ang="0">
                      <a:pos x="4" y="100"/>
                    </a:cxn>
                    <a:cxn ang="0">
                      <a:pos x="5" y="100"/>
                    </a:cxn>
                    <a:cxn ang="0">
                      <a:pos x="2" y="4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5" h="114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3"/>
                        <a:pt x="0" y="4"/>
                      </a:cubicBezTo>
                      <a:cubicBezTo>
                        <a:pt x="2" y="25"/>
                        <a:pt x="2" y="67"/>
                        <a:pt x="3" y="114"/>
                      </a:cubicBezTo>
                      <a:cubicBezTo>
                        <a:pt x="5" y="114"/>
                        <a:pt x="5" y="114"/>
                        <a:pt x="5" y="114"/>
                      </a:cubicBezTo>
                      <a:cubicBezTo>
                        <a:pt x="5" y="109"/>
                        <a:pt x="5" y="105"/>
                        <a:pt x="5" y="101"/>
                      </a:cubicBezTo>
                      <a:cubicBezTo>
                        <a:pt x="4" y="101"/>
                        <a:pt x="4" y="101"/>
                        <a:pt x="4" y="101"/>
                      </a:cubicBezTo>
                      <a:cubicBezTo>
                        <a:pt x="4" y="100"/>
                        <a:pt x="4" y="100"/>
                        <a:pt x="4" y="100"/>
                      </a:cubicBezTo>
                      <a:cubicBezTo>
                        <a:pt x="5" y="100"/>
                        <a:pt x="5" y="100"/>
                        <a:pt x="5" y="100"/>
                      </a:cubicBezTo>
                      <a:cubicBezTo>
                        <a:pt x="4" y="59"/>
                        <a:pt x="4" y="23"/>
                        <a:pt x="2" y="4"/>
                      </a:cubicBezTo>
                      <a:cubicBezTo>
                        <a:pt x="2" y="3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4" name="Freeform 64"/>
                <p:cNvSpPr>
                  <a:spLocks/>
                </p:cNvSpPr>
                <p:nvPr/>
              </p:nvSpPr>
              <p:spPr bwMode="auto">
                <a:xfrm>
                  <a:off x="-1830" y="2223"/>
                  <a:ext cx="2" cy="3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5" name="Freeform 65"/>
                <p:cNvSpPr>
                  <a:spLocks noEditPoints="1"/>
                </p:cNvSpPr>
                <p:nvPr/>
              </p:nvSpPr>
              <p:spPr bwMode="auto">
                <a:xfrm>
                  <a:off x="-1911" y="2259"/>
                  <a:ext cx="83" cy="1017"/>
                </a:xfrm>
                <a:custGeom>
                  <a:avLst/>
                  <a:gdLst/>
                  <a:ahLst/>
                  <a:cxnLst>
                    <a:cxn ang="0">
                      <a:pos x="15" y="343"/>
                    </a:cxn>
                    <a:cxn ang="0">
                      <a:pos x="13" y="343"/>
                    </a:cxn>
                    <a:cxn ang="0">
                      <a:pos x="0" y="429"/>
                    </a:cxn>
                    <a:cxn ang="0">
                      <a:pos x="2" y="429"/>
                    </a:cxn>
                    <a:cxn ang="0">
                      <a:pos x="15" y="343"/>
                    </a:cxn>
                    <a:cxn ang="0">
                      <a:pos x="31" y="233"/>
                    </a:cxn>
                    <a:cxn ang="0">
                      <a:pos x="29" y="233"/>
                    </a:cxn>
                    <a:cxn ang="0">
                      <a:pos x="22" y="285"/>
                    </a:cxn>
                    <a:cxn ang="0">
                      <a:pos x="16" y="323"/>
                    </a:cxn>
                    <a:cxn ang="0">
                      <a:pos x="13" y="339"/>
                    </a:cxn>
                    <a:cxn ang="0">
                      <a:pos x="13" y="339"/>
                    </a:cxn>
                    <a:cxn ang="0">
                      <a:pos x="13" y="339"/>
                    </a:cxn>
                    <a:cxn ang="0">
                      <a:pos x="13" y="342"/>
                    </a:cxn>
                    <a:cxn ang="0">
                      <a:pos x="15" y="342"/>
                    </a:cxn>
                    <a:cxn ang="0">
                      <a:pos x="15" y="339"/>
                    </a:cxn>
                    <a:cxn ang="0">
                      <a:pos x="15" y="339"/>
                    </a:cxn>
                    <a:cxn ang="0">
                      <a:pos x="31" y="233"/>
                    </a:cxn>
                    <a:cxn ang="0">
                      <a:pos x="35" y="102"/>
                    </a:cxn>
                    <a:cxn ang="0">
                      <a:pos x="33" y="102"/>
                    </a:cxn>
                    <a:cxn ang="0">
                      <a:pos x="33" y="111"/>
                    </a:cxn>
                    <a:cxn ang="0">
                      <a:pos x="33" y="176"/>
                    </a:cxn>
                    <a:cxn ang="0">
                      <a:pos x="33" y="195"/>
                    </a:cxn>
                    <a:cxn ang="0">
                      <a:pos x="33" y="202"/>
                    </a:cxn>
                    <a:cxn ang="0">
                      <a:pos x="29" y="232"/>
                    </a:cxn>
                    <a:cxn ang="0">
                      <a:pos x="31" y="232"/>
                    </a:cxn>
                    <a:cxn ang="0">
                      <a:pos x="35" y="202"/>
                    </a:cxn>
                    <a:cxn ang="0">
                      <a:pos x="35" y="202"/>
                    </a:cxn>
                    <a:cxn ang="0">
                      <a:pos x="35" y="202"/>
                    </a:cxn>
                    <a:cxn ang="0">
                      <a:pos x="35" y="111"/>
                    </a:cxn>
                    <a:cxn ang="0">
                      <a:pos x="35" y="102"/>
                    </a:cxn>
                    <a:cxn ang="0">
                      <a:pos x="35" y="0"/>
                    </a:cxn>
                    <a:cxn ang="0">
                      <a:pos x="33" y="0"/>
                    </a:cxn>
                    <a:cxn ang="0">
                      <a:pos x="33" y="101"/>
                    </a:cxn>
                    <a:cxn ang="0">
                      <a:pos x="35" y="101"/>
                    </a:cxn>
                    <a:cxn ang="0">
                      <a:pos x="35" y="0"/>
                    </a:cxn>
                  </a:cxnLst>
                  <a:rect l="0" t="0" r="r" b="b"/>
                  <a:pathLst>
                    <a:path w="35" h="429">
                      <a:moveTo>
                        <a:pt x="15" y="343"/>
                      </a:moveTo>
                      <a:cubicBezTo>
                        <a:pt x="13" y="343"/>
                        <a:pt x="13" y="343"/>
                        <a:pt x="13" y="343"/>
                      </a:cubicBezTo>
                      <a:cubicBezTo>
                        <a:pt x="11" y="377"/>
                        <a:pt x="6" y="406"/>
                        <a:pt x="0" y="429"/>
                      </a:cubicBezTo>
                      <a:cubicBezTo>
                        <a:pt x="2" y="429"/>
                        <a:pt x="2" y="429"/>
                        <a:pt x="2" y="429"/>
                      </a:cubicBezTo>
                      <a:cubicBezTo>
                        <a:pt x="8" y="406"/>
                        <a:pt x="13" y="377"/>
                        <a:pt x="15" y="343"/>
                      </a:cubicBezTo>
                      <a:moveTo>
                        <a:pt x="31" y="233"/>
                      </a:moveTo>
                      <a:cubicBezTo>
                        <a:pt x="29" y="233"/>
                        <a:pt x="29" y="233"/>
                        <a:pt x="29" y="233"/>
                      </a:cubicBezTo>
                      <a:cubicBezTo>
                        <a:pt x="27" y="250"/>
                        <a:pt x="24" y="268"/>
                        <a:pt x="22" y="285"/>
                      </a:cubicBezTo>
                      <a:cubicBezTo>
                        <a:pt x="20" y="300"/>
                        <a:pt x="17" y="313"/>
                        <a:pt x="16" y="323"/>
                      </a:cubicBezTo>
                      <a:cubicBezTo>
                        <a:pt x="14" y="333"/>
                        <a:pt x="13" y="339"/>
                        <a:pt x="13" y="339"/>
                      </a:cubicBezTo>
                      <a:cubicBezTo>
                        <a:pt x="13" y="339"/>
                        <a:pt x="13" y="339"/>
                        <a:pt x="13" y="339"/>
                      </a:cubicBezTo>
                      <a:cubicBezTo>
                        <a:pt x="13" y="339"/>
                        <a:pt x="13" y="339"/>
                        <a:pt x="13" y="339"/>
                      </a:cubicBezTo>
                      <a:cubicBezTo>
                        <a:pt x="13" y="340"/>
                        <a:pt x="13" y="341"/>
                        <a:pt x="13" y="342"/>
                      </a:cubicBezTo>
                      <a:cubicBezTo>
                        <a:pt x="15" y="342"/>
                        <a:pt x="15" y="342"/>
                        <a:pt x="15" y="342"/>
                      </a:cubicBezTo>
                      <a:cubicBezTo>
                        <a:pt x="15" y="341"/>
                        <a:pt x="15" y="340"/>
                        <a:pt x="15" y="339"/>
                      </a:cubicBezTo>
                      <a:cubicBezTo>
                        <a:pt x="15" y="339"/>
                        <a:pt x="15" y="339"/>
                        <a:pt x="15" y="339"/>
                      </a:cubicBezTo>
                      <a:cubicBezTo>
                        <a:pt x="15" y="339"/>
                        <a:pt x="25" y="279"/>
                        <a:pt x="31" y="233"/>
                      </a:cubicBezTo>
                      <a:moveTo>
                        <a:pt x="35" y="102"/>
                      </a:moveTo>
                      <a:cubicBezTo>
                        <a:pt x="33" y="102"/>
                        <a:pt x="33" y="102"/>
                        <a:pt x="33" y="102"/>
                      </a:cubicBezTo>
                      <a:cubicBezTo>
                        <a:pt x="33" y="105"/>
                        <a:pt x="33" y="108"/>
                        <a:pt x="33" y="111"/>
                      </a:cubicBezTo>
                      <a:cubicBezTo>
                        <a:pt x="33" y="137"/>
                        <a:pt x="33" y="160"/>
                        <a:pt x="33" y="176"/>
                      </a:cubicBezTo>
                      <a:cubicBezTo>
                        <a:pt x="33" y="184"/>
                        <a:pt x="33" y="190"/>
                        <a:pt x="33" y="195"/>
                      </a:cubicBezTo>
                      <a:cubicBezTo>
                        <a:pt x="33" y="199"/>
                        <a:pt x="33" y="201"/>
                        <a:pt x="33" y="202"/>
                      </a:cubicBezTo>
                      <a:cubicBezTo>
                        <a:pt x="32" y="210"/>
                        <a:pt x="31" y="220"/>
                        <a:pt x="29" y="232"/>
                      </a:cubicBezTo>
                      <a:cubicBezTo>
                        <a:pt x="31" y="232"/>
                        <a:pt x="31" y="232"/>
                        <a:pt x="31" y="232"/>
                      </a:cubicBezTo>
                      <a:cubicBezTo>
                        <a:pt x="33" y="220"/>
                        <a:pt x="34" y="210"/>
                        <a:pt x="35" y="202"/>
                      </a:cubicBezTo>
                      <a:cubicBezTo>
                        <a:pt x="35" y="202"/>
                        <a:pt x="35" y="202"/>
                        <a:pt x="35" y="202"/>
                      </a:cubicBezTo>
                      <a:cubicBezTo>
                        <a:pt x="35" y="202"/>
                        <a:pt x="35" y="202"/>
                        <a:pt x="35" y="202"/>
                      </a:cubicBezTo>
                      <a:cubicBezTo>
                        <a:pt x="35" y="202"/>
                        <a:pt x="35" y="163"/>
                        <a:pt x="35" y="111"/>
                      </a:cubicBezTo>
                      <a:cubicBezTo>
                        <a:pt x="35" y="108"/>
                        <a:pt x="35" y="105"/>
                        <a:pt x="35" y="102"/>
                      </a:cubicBezTo>
                      <a:moveTo>
                        <a:pt x="35" y="0"/>
                      </a:moveTo>
                      <a:cubicBezTo>
                        <a:pt x="33" y="0"/>
                        <a:pt x="33" y="0"/>
                        <a:pt x="33" y="0"/>
                      </a:cubicBezTo>
                      <a:cubicBezTo>
                        <a:pt x="33" y="33"/>
                        <a:pt x="33" y="69"/>
                        <a:pt x="33" y="101"/>
                      </a:cubicBezTo>
                      <a:cubicBezTo>
                        <a:pt x="35" y="101"/>
                        <a:pt x="35" y="101"/>
                        <a:pt x="35" y="101"/>
                      </a:cubicBezTo>
                      <a:cubicBezTo>
                        <a:pt x="35" y="69"/>
                        <a:pt x="35" y="33"/>
                        <a:pt x="35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6" name="Freeform 66"/>
                <p:cNvSpPr>
                  <a:spLocks/>
                </p:cNvSpPr>
                <p:nvPr/>
              </p:nvSpPr>
              <p:spPr bwMode="auto">
                <a:xfrm>
                  <a:off x="-1880" y="3069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7" name="Freeform 67"/>
                <p:cNvSpPr>
                  <a:spLocks noEditPoints="1"/>
                </p:cNvSpPr>
                <p:nvPr/>
              </p:nvSpPr>
              <p:spPr bwMode="auto">
                <a:xfrm>
                  <a:off x="-1935" y="1522"/>
                  <a:ext cx="100" cy="1832"/>
                </a:xfrm>
                <a:custGeom>
                  <a:avLst/>
                  <a:gdLst/>
                  <a:ahLst/>
                  <a:cxnLst>
                    <a:cxn ang="0">
                      <a:pos x="12" y="741"/>
                    </a:cxn>
                    <a:cxn ang="0">
                      <a:pos x="10" y="741"/>
                    </a:cxn>
                    <a:cxn ang="0">
                      <a:pos x="8" y="750"/>
                    </a:cxn>
                    <a:cxn ang="0">
                      <a:pos x="0" y="773"/>
                    </a:cxn>
                    <a:cxn ang="0">
                      <a:pos x="3" y="773"/>
                    </a:cxn>
                    <a:cxn ang="0">
                      <a:pos x="12" y="741"/>
                    </a:cxn>
                    <a:cxn ang="0">
                      <a:pos x="34" y="99"/>
                    </a:cxn>
                    <a:cxn ang="0">
                      <a:pos x="32" y="99"/>
                    </a:cxn>
                    <a:cxn ang="0">
                      <a:pos x="33" y="106"/>
                    </a:cxn>
                    <a:cxn ang="0">
                      <a:pos x="40" y="195"/>
                    </a:cxn>
                    <a:cxn ang="0">
                      <a:pos x="42" y="195"/>
                    </a:cxn>
                    <a:cxn ang="0">
                      <a:pos x="34" y="99"/>
                    </a:cxn>
                    <a:cxn ang="0">
                      <a:pos x="30" y="68"/>
                    </a:cxn>
                    <a:cxn ang="0">
                      <a:pos x="28" y="68"/>
                    </a:cxn>
                    <a:cxn ang="0">
                      <a:pos x="32" y="98"/>
                    </a:cxn>
                    <a:cxn ang="0">
                      <a:pos x="34" y="98"/>
                    </a:cxn>
                    <a:cxn ang="0">
                      <a:pos x="30" y="68"/>
                    </a:cxn>
                    <a:cxn ang="0">
                      <a:pos x="15" y="0"/>
                    </a:cxn>
                    <a:cxn ang="0">
                      <a:pos x="15" y="0"/>
                    </a:cxn>
                    <a:cxn ang="0">
                      <a:pos x="13" y="1"/>
                    </a:cxn>
                    <a:cxn ang="0">
                      <a:pos x="14" y="2"/>
                    </a:cxn>
                    <a:cxn ang="0">
                      <a:pos x="28" y="67"/>
                    </a:cxn>
                    <a:cxn ang="0">
                      <a:pos x="30" y="67"/>
                    </a:cxn>
                    <a:cxn ang="0">
                      <a:pos x="15" y="0"/>
                    </a:cxn>
                  </a:cxnLst>
                  <a:rect l="0" t="0" r="r" b="b"/>
                  <a:pathLst>
                    <a:path w="42" h="773">
                      <a:moveTo>
                        <a:pt x="12" y="741"/>
                      </a:moveTo>
                      <a:cubicBezTo>
                        <a:pt x="10" y="741"/>
                        <a:pt x="10" y="741"/>
                        <a:pt x="10" y="741"/>
                      </a:cubicBezTo>
                      <a:cubicBezTo>
                        <a:pt x="9" y="744"/>
                        <a:pt x="8" y="747"/>
                        <a:pt x="8" y="750"/>
                      </a:cubicBezTo>
                      <a:cubicBezTo>
                        <a:pt x="5" y="759"/>
                        <a:pt x="3" y="767"/>
                        <a:pt x="0" y="773"/>
                      </a:cubicBezTo>
                      <a:cubicBezTo>
                        <a:pt x="3" y="773"/>
                        <a:pt x="3" y="773"/>
                        <a:pt x="3" y="773"/>
                      </a:cubicBezTo>
                      <a:cubicBezTo>
                        <a:pt x="5" y="765"/>
                        <a:pt x="9" y="754"/>
                        <a:pt x="12" y="741"/>
                      </a:cubicBezTo>
                      <a:moveTo>
                        <a:pt x="34" y="99"/>
                      </a:moveTo>
                      <a:cubicBezTo>
                        <a:pt x="32" y="99"/>
                        <a:pt x="32" y="99"/>
                        <a:pt x="32" y="99"/>
                      </a:cubicBezTo>
                      <a:cubicBezTo>
                        <a:pt x="32" y="100"/>
                        <a:pt x="33" y="102"/>
                        <a:pt x="33" y="106"/>
                      </a:cubicBezTo>
                      <a:cubicBezTo>
                        <a:pt x="34" y="120"/>
                        <a:pt x="37" y="152"/>
                        <a:pt x="40" y="195"/>
                      </a:cubicBezTo>
                      <a:cubicBezTo>
                        <a:pt x="42" y="195"/>
                        <a:pt x="42" y="195"/>
                        <a:pt x="42" y="195"/>
                      </a:cubicBezTo>
                      <a:cubicBezTo>
                        <a:pt x="39" y="142"/>
                        <a:pt x="35" y="105"/>
                        <a:pt x="34" y="99"/>
                      </a:cubicBezTo>
                      <a:moveTo>
                        <a:pt x="30" y="68"/>
                      </a:moveTo>
                      <a:cubicBezTo>
                        <a:pt x="28" y="68"/>
                        <a:pt x="28" y="68"/>
                        <a:pt x="28" y="68"/>
                      </a:cubicBezTo>
                      <a:cubicBezTo>
                        <a:pt x="30" y="77"/>
                        <a:pt x="31" y="87"/>
                        <a:pt x="32" y="98"/>
                      </a:cubicBezTo>
                      <a:cubicBezTo>
                        <a:pt x="34" y="98"/>
                        <a:pt x="34" y="98"/>
                        <a:pt x="34" y="98"/>
                      </a:cubicBezTo>
                      <a:cubicBezTo>
                        <a:pt x="33" y="87"/>
                        <a:pt x="32" y="77"/>
                        <a:pt x="30" y="68"/>
                      </a:cubicBezTo>
                      <a:moveTo>
                        <a:pt x="15" y="0"/>
                      </a:moveTo>
                      <a:cubicBezTo>
                        <a:pt x="15" y="0"/>
                        <a:pt x="15" y="0"/>
                        <a:pt x="15" y="0"/>
                      </a:cubicBezTo>
                      <a:cubicBezTo>
                        <a:pt x="13" y="1"/>
                        <a:pt x="13" y="1"/>
                        <a:pt x="13" y="1"/>
                      </a:cubicBezTo>
                      <a:cubicBezTo>
                        <a:pt x="13" y="1"/>
                        <a:pt x="13" y="1"/>
                        <a:pt x="14" y="2"/>
                      </a:cubicBezTo>
                      <a:cubicBezTo>
                        <a:pt x="16" y="8"/>
                        <a:pt x="23" y="31"/>
                        <a:pt x="28" y="67"/>
                      </a:cubicBezTo>
                      <a:cubicBezTo>
                        <a:pt x="30" y="67"/>
                        <a:pt x="30" y="67"/>
                        <a:pt x="30" y="67"/>
                      </a:cubicBezTo>
                      <a:cubicBezTo>
                        <a:pt x="24" y="26"/>
                        <a:pt x="16" y="3"/>
                        <a:pt x="15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8" name="Freeform 68"/>
                <p:cNvSpPr>
                  <a:spLocks/>
                </p:cNvSpPr>
                <p:nvPr/>
              </p:nvSpPr>
              <p:spPr bwMode="auto">
                <a:xfrm>
                  <a:off x="-1859" y="1754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2" y="0"/>
                    </a:cxn>
                    <a:cxn ang="0">
                      <a:pos x="1" y="0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9" name="Freeform 69"/>
                <p:cNvSpPr>
                  <a:spLocks/>
                </p:cNvSpPr>
                <p:nvPr/>
              </p:nvSpPr>
              <p:spPr bwMode="auto">
                <a:xfrm>
                  <a:off x="-1868" y="1681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0" name="Freeform 70"/>
                <p:cNvSpPr>
                  <a:spLocks/>
                </p:cNvSpPr>
                <p:nvPr/>
              </p:nvSpPr>
              <p:spPr bwMode="auto">
                <a:xfrm>
                  <a:off x="-1842" y="2809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1" name="Freeform 71"/>
                <p:cNvSpPr>
                  <a:spLocks/>
                </p:cNvSpPr>
                <p:nvPr/>
              </p:nvSpPr>
              <p:spPr bwMode="auto">
                <a:xfrm>
                  <a:off x="-1911" y="3276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2" name="Freeform 72"/>
                <p:cNvSpPr>
                  <a:spLocks/>
                </p:cNvSpPr>
                <p:nvPr/>
              </p:nvSpPr>
              <p:spPr bwMode="auto">
                <a:xfrm>
                  <a:off x="-1946" y="3354"/>
                  <a:ext cx="16" cy="38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4" y="5"/>
                    </a:cxn>
                    <a:cxn ang="0">
                      <a:pos x="1" y="12"/>
                    </a:cxn>
                    <a:cxn ang="0">
                      <a:pos x="0" y="15"/>
                    </a:cxn>
                    <a:cxn ang="0">
                      <a:pos x="2" y="16"/>
                    </a:cxn>
                    <a:cxn ang="0">
                      <a:pos x="7" y="1"/>
                    </a:cxn>
                    <a:cxn ang="0">
                      <a:pos x="5" y="1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7" h="16">
                      <a:moveTo>
                        <a:pt x="5" y="0"/>
                      </a:moveTo>
                      <a:cubicBezTo>
                        <a:pt x="5" y="2"/>
                        <a:pt x="4" y="4"/>
                        <a:pt x="4" y="5"/>
                      </a:cubicBezTo>
                      <a:cubicBezTo>
                        <a:pt x="3" y="8"/>
                        <a:pt x="2" y="11"/>
                        <a:pt x="1" y="12"/>
                      </a:cubicBezTo>
                      <a:cubicBezTo>
                        <a:pt x="0" y="14"/>
                        <a:pt x="0" y="15"/>
                        <a:pt x="0" y="15"/>
                      </a:cubicBezTo>
                      <a:cubicBezTo>
                        <a:pt x="2" y="16"/>
                        <a:pt x="2" y="16"/>
                        <a:pt x="2" y="16"/>
                      </a:cubicBezTo>
                      <a:cubicBezTo>
                        <a:pt x="2" y="16"/>
                        <a:pt x="4" y="11"/>
                        <a:pt x="7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5" y="0"/>
                        <a:pt x="5" y="0"/>
                        <a:pt x="5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3" name="Freeform 73"/>
                <p:cNvSpPr>
                  <a:spLocks/>
                </p:cNvSpPr>
                <p:nvPr/>
              </p:nvSpPr>
              <p:spPr bwMode="auto">
                <a:xfrm>
                  <a:off x="-1935" y="3354"/>
                  <a:ext cx="8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4" name="Freeform 74"/>
                <p:cNvSpPr>
                  <a:spLocks/>
                </p:cNvSpPr>
                <p:nvPr/>
              </p:nvSpPr>
              <p:spPr bwMode="auto">
                <a:xfrm>
                  <a:off x="-1833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5" name="Freeform 75"/>
                <p:cNvSpPr>
                  <a:spLocks/>
                </p:cNvSpPr>
                <p:nvPr/>
              </p:nvSpPr>
              <p:spPr bwMode="auto">
                <a:xfrm>
                  <a:off x="-1833" y="2256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6" name="Freeform 76"/>
                <p:cNvSpPr>
                  <a:spLocks noEditPoints="1"/>
                </p:cNvSpPr>
                <p:nvPr/>
              </p:nvSpPr>
              <p:spPr bwMode="auto">
                <a:xfrm>
                  <a:off x="-1665" y="1683"/>
                  <a:ext cx="237" cy="865"/>
                </a:xfrm>
                <a:custGeom>
                  <a:avLst/>
                  <a:gdLst/>
                  <a:ahLst/>
                  <a:cxnLst>
                    <a:cxn ang="0">
                      <a:pos x="100" y="345"/>
                    </a:cxn>
                    <a:cxn ang="0">
                      <a:pos x="99" y="345"/>
                    </a:cxn>
                    <a:cxn ang="0">
                      <a:pos x="99" y="365"/>
                    </a:cxn>
                    <a:cxn ang="0">
                      <a:pos x="99" y="365"/>
                    </a:cxn>
                    <a:cxn ang="0">
                      <a:pos x="100" y="365"/>
                    </a:cxn>
                    <a:cxn ang="0">
                      <a:pos x="100" y="365"/>
                    </a:cxn>
                    <a:cxn ang="0">
                      <a:pos x="100" y="345"/>
                    </a:cxn>
                    <a:cxn ang="0">
                      <a:pos x="88" y="243"/>
                    </a:cxn>
                    <a:cxn ang="0">
                      <a:pos x="87" y="243"/>
                    </a:cxn>
                    <a:cxn ang="0">
                      <a:pos x="99" y="344"/>
                    </a:cxn>
                    <a:cxn ang="0">
                      <a:pos x="100" y="344"/>
                    </a:cxn>
                    <a:cxn ang="0">
                      <a:pos x="88" y="243"/>
                    </a:cxn>
                    <a:cxn ang="0">
                      <a:pos x="66" y="128"/>
                    </a:cxn>
                    <a:cxn ang="0">
                      <a:pos x="65" y="128"/>
                    </a:cxn>
                    <a:cxn ang="0">
                      <a:pos x="66" y="131"/>
                    </a:cxn>
                    <a:cxn ang="0">
                      <a:pos x="66" y="131"/>
                    </a:cxn>
                    <a:cxn ang="0">
                      <a:pos x="68" y="138"/>
                    </a:cxn>
                    <a:cxn ang="0">
                      <a:pos x="87" y="242"/>
                    </a:cxn>
                    <a:cxn ang="0">
                      <a:pos x="88" y="242"/>
                    </a:cxn>
                    <a:cxn ang="0">
                      <a:pos x="67" y="131"/>
                    </a:cxn>
                    <a:cxn ang="0">
                      <a:pos x="67" y="131"/>
                    </a:cxn>
                    <a:cxn ang="0">
                      <a:pos x="67" y="131"/>
                    </a:cxn>
                    <a:cxn ang="0">
                      <a:pos x="66" y="128"/>
                    </a:cxn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21" y="30"/>
                    </a:cxn>
                    <a:cxn ang="0">
                      <a:pos x="22" y="30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00" h="365">
                      <a:moveTo>
                        <a:pt x="100" y="345"/>
                      </a:moveTo>
                      <a:cubicBezTo>
                        <a:pt x="99" y="345"/>
                        <a:pt x="99" y="345"/>
                        <a:pt x="99" y="345"/>
                      </a:cubicBezTo>
                      <a:cubicBezTo>
                        <a:pt x="99" y="352"/>
                        <a:pt x="99" y="358"/>
                        <a:pt x="99" y="365"/>
                      </a:cubicBezTo>
                      <a:cubicBezTo>
                        <a:pt x="99" y="365"/>
                        <a:pt x="99" y="365"/>
                        <a:pt x="99" y="365"/>
                      </a:cubicBezTo>
                      <a:cubicBezTo>
                        <a:pt x="100" y="365"/>
                        <a:pt x="100" y="365"/>
                        <a:pt x="100" y="365"/>
                      </a:cubicBezTo>
                      <a:cubicBezTo>
                        <a:pt x="100" y="365"/>
                        <a:pt x="100" y="365"/>
                        <a:pt x="100" y="365"/>
                      </a:cubicBezTo>
                      <a:cubicBezTo>
                        <a:pt x="100" y="358"/>
                        <a:pt x="100" y="352"/>
                        <a:pt x="100" y="345"/>
                      </a:cubicBezTo>
                      <a:moveTo>
                        <a:pt x="88" y="243"/>
                      </a:moveTo>
                      <a:cubicBezTo>
                        <a:pt x="87" y="243"/>
                        <a:pt x="87" y="243"/>
                        <a:pt x="87" y="243"/>
                      </a:cubicBezTo>
                      <a:cubicBezTo>
                        <a:pt x="92" y="277"/>
                        <a:pt x="97" y="314"/>
                        <a:pt x="99" y="344"/>
                      </a:cubicBezTo>
                      <a:cubicBezTo>
                        <a:pt x="100" y="344"/>
                        <a:pt x="100" y="344"/>
                        <a:pt x="100" y="344"/>
                      </a:cubicBezTo>
                      <a:cubicBezTo>
                        <a:pt x="98" y="314"/>
                        <a:pt x="93" y="277"/>
                        <a:pt x="88" y="243"/>
                      </a:cubicBezTo>
                      <a:moveTo>
                        <a:pt x="66" y="128"/>
                      </a:moveTo>
                      <a:cubicBezTo>
                        <a:pt x="65" y="128"/>
                        <a:pt x="65" y="128"/>
                        <a:pt x="65" y="128"/>
                      </a:cubicBezTo>
                      <a:cubicBezTo>
                        <a:pt x="66" y="129"/>
                        <a:pt x="66" y="130"/>
                        <a:pt x="66" y="131"/>
                      </a:cubicBezTo>
                      <a:cubicBezTo>
                        <a:pt x="66" y="131"/>
                        <a:pt x="66" y="131"/>
                        <a:pt x="66" y="131"/>
                      </a:cubicBezTo>
                      <a:cubicBezTo>
                        <a:pt x="67" y="132"/>
                        <a:pt x="67" y="134"/>
                        <a:pt x="68" y="138"/>
                      </a:cubicBezTo>
                      <a:cubicBezTo>
                        <a:pt x="71" y="154"/>
                        <a:pt x="79" y="195"/>
                        <a:pt x="87" y="242"/>
                      </a:cubicBezTo>
                      <a:cubicBezTo>
                        <a:pt x="88" y="242"/>
                        <a:pt x="88" y="242"/>
                        <a:pt x="88" y="242"/>
                      </a:cubicBezTo>
                      <a:cubicBezTo>
                        <a:pt x="78" y="183"/>
                        <a:pt x="67" y="131"/>
                        <a:pt x="67" y="131"/>
                      </a:cubicBezTo>
                      <a:cubicBezTo>
                        <a:pt x="67" y="131"/>
                        <a:pt x="67" y="131"/>
                        <a:pt x="67" y="131"/>
                      </a:cubicBezTo>
                      <a:cubicBezTo>
                        <a:pt x="67" y="131"/>
                        <a:pt x="67" y="131"/>
                        <a:pt x="67" y="131"/>
                      </a:cubicBezTo>
                      <a:cubicBezTo>
                        <a:pt x="67" y="130"/>
                        <a:pt x="67" y="129"/>
                        <a:pt x="66" y="128"/>
                      </a:cubicBezTo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7" y="9"/>
                        <a:pt x="14" y="19"/>
                        <a:pt x="21" y="30"/>
                      </a:cubicBezTo>
                      <a:cubicBezTo>
                        <a:pt x="22" y="30"/>
                        <a:pt x="22" y="30"/>
                        <a:pt x="22" y="30"/>
                      </a:cubicBezTo>
                      <a:cubicBezTo>
                        <a:pt x="15" y="19"/>
                        <a:pt x="8" y="9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7" name="Freeform 77"/>
                <p:cNvSpPr>
                  <a:spLocks/>
                </p:cNvSpPr>
                <p:nvPr/>
              </p:nvSpPr>
              <p:spPr bwMode="auto">
                <a:xfrm>
                  <a:off x="-1615" y="1754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2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2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1"/>
                        <a:pt x="1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8" name="Freeform 78"/>
                <p:cNvSpPr>
                  <a:spLocks/>
                </p:cNvSpPr>
                <p:nvPr/>
              </p:nvSpPr>
              <p:spPr bwMode="auto">
                <a:xfrm>
                  <a:off x="-1667" y="168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9" name="Freeform 79"/>
                <p:cNvSpPr>
                  <a:spLocks/>
                </p:cNvSpPr>
                <p:nvPr/>
              </p:nvSpPr>
              <p:spPr bwMode="auto">
                <a:xfrm>
                  <a:off x="-1430" y="2498"/>
                  <a:ext cx="2" cy="3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0" name="Freeform 80"/>
                <p:cNvSpPr>
                  <a:spLocks/>
                </p:cNvSpPr>
                <p:nvPr/>
              </p:nvSpPr>
              <p:spPr bwMode="auto">
                <a:xfrm>
                  <a:off x="-1459" y="2256"/>
                  <a:ext cx="3" cy="3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1" name="Freeform 81"/>
                <p:cNvSpPr>
                  <a:spLocks/>
                </p:cNvSpPr>
                <p:nvPr/>
              </p:nvSpPr>
              <p:spPr bwMode="auto">
                <a:xfrm>
                  <a:off x="-1376" y="1986"/>
                  <a:ext cx="99" cy="270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32" y="84"/>
                    </a:cxn>
                    <a:cxn ang="0">
                      <a:pos x="39" y="109"/>
                    </a:cxn>
                    <a:cxn ang="0">
                      <a:pos x="40" y="114"/>
                    </a:cxn>
                    <a:cxn ang="0">
                      <a:pos x="42" y="114"/>
                    </a:cxn>
                    <a:cxn ang="0">
                      <a:pos x="39" y="101"/>
                    </a:cxn>
                    <a:cxn ang="0">
                      <a:pos x="37" y="101"/>
                    </a:cxn>
                    <a:cxn ang="0">
                      <a:pos x="37" y="100"/>
                    </a:cxn>
                    <a:cxn ang="0">
                      <a:pos x="39" y="10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42" h="114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1"/>
                        <a:pt x="1" y="1"/>
                      </a:cubicBezTo>
                      <a:cubicBezTo>
                        <a:pt x="16" y="34"/>
                        <a:pt x="26" y="63"/>
                        <a:pt x="32" y="84"/>
                      </a:cubicBezTo>
                      <a:cubicBezTo>
                        <a:pt x="36" y="94"/>
                        <a:pt x="38" y="103"/>
                        <a:pt x="39" y="109"/>
                      </a:cubicBezTo>
                      <a:cubicBezTo>
                        <a:pt x="40" y="111"/>
                        <a:pt x="40" y="112"/>
                        <a:pt x="40" y="114"/>
                      </a:cubicBezTo>
                      <a:cubicBezTo>
                        <a:pt x="42" y="114"/>
                        <a:pt x="42" y="114"/>
                        <a:pt x="42" y="114"/>
                      </a:cubicBezTo>
                      <a:cubicBezTo>
                        <a:pt x="42" y="111"/>
                        <a:pt x="41" y="106"/>
                        <a:pt x="39" y="101"/>
                      </a:cubicBezTo>
                      <a:cubicBezTo>
                        <a:pt x="37" y="101"/>
                        <a:pt x="37" y="101"/>
                        <a:pt x="37" y="101"/>
                      </a:cubicBezTo>
                      <a:cubicBezTo>
                        <a:pt x="37" y="100"/>
                        <a:pt x="37" y="100"/>
                        <a:pt x="37" y="100"/>
                      </a:cubicBezTo>
                      <a:cubicBezTo>
                        <a:pt x="39" y="100"/>
                        <a:pt x="39" y="100"/>
                        <a:pt x="39" y="100"/>
                      </a:cubicBezTo>
                      <a:cubicBezTo>
                        <a:pt x="34" y="79"/>
                        <a:pt x="22" y="42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2" name="Freeform 82"/>
                <p:cNvSpPr>
                  <a:spLocks/>
                </p:cNvSpPr>
                <p:nvPr/>
              </p:nvSpPr>
              <p:spPr bwMode="auto">
                <a:xfrm>
                  <a:off x="-1288" y="2223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3" name="Freeform 83"/>
                <p:cNvSpPr>
                  <a:spLocks noEditPoints="1"/>
                </p:cNvSpPr>
                <p:nvPr/>
              </p:nvSpPr>
              <p:spPr bwMode="auto">
                <a:xfrm>
                  <a:off x="-1281" y="2259"/>
                  <a:ext cx="232" cy="1017"/>
                </a:xfrm>
                <a:custGeom>
                  <a:avLst/>
                  <a:gdLst/>
                  <a:ahLst/>
                  <a:cxnLst>
                    <a:cxn ang="0">
                      <a:pos x="70" y="343"/>
                    </a:cxn>
                    <a:cxn ang="0">
                      <a:pos x="68" y="343"/>
                    </a:cxn>
                    <a:cxn ang="0">
                      <a:pos x="95" y="429"/>
                    </a:cxn>
                    <a:cxn ang="0">
                      <a:pos x="98" y="429"/>
                    </a:cxn>
                    <a:cxn ang="0">
                      <a:pos x="70" y="343"/>
                    </a:cxn>
                    <a:cxn ang="0">
                      <a:pos x="39" y="255"/>
                    </a:cxn>
                    <a:cxn ang="0">
                      <a:pos x="36" y="255"/>
                    </a:cxn>
                    <a:cxn ang="0">
                      <a:pos x="68" y="342"/>
                    </a:cxn>
                    <a:cxn ang="0">
                      <a:pos x="70" y="342"/>
                    </a:cxn>
                    <a:cxn ang="0">
                      <a:pos x="70" y="342"/>
                    </a:cxn>
                    <a:cxn ang="0">
                      <a:pos x="70" y="342"/>
                    </a:cxn>
                    <a:cxn ang="0">
                      <a:pos x="70" y="342"/>
                    </a:cxn>
                    <a:cxn ang="0">
                      <a:pos x="68" y="337"/>
                    </a:cxn>
                    <a:cxn ang="0">
                      <a:pos x="39" y="255"/>
                    </a:cxn>
                    <a:cxn ang="0">
                      <a:pos x="32" y="233"/>
                    </a:cxn>
                    <a:cxn ang="0">
                      <a:pos x="30" y="233"/>
                    </a:cxn>
                    <a:cxn ang="0">
                      <a:pos x="36" y="254"/>
                    </a:cxn>
                    <a:cxn ang="0">
                      <a:pos x="38" y="254"/>
                    </a:cxn>
                    <a:cxn ang="0">
                      <a:pos x="32" y="233"/>
                    </a:cxn>
                    <a:cxn ang="0">
                      <a:pos x="17" y="102"/>
                    </a:cxn>
                    <a:cxn ang="0">
                      <a:pos x="15" y="102"/>
                    </a:cxn>
                    <a:cxn ang="0">
                      <a:pos x="17" y="117"/>
                    </a:cxn>
                    <a:cxn ang="0">
                      <a:pos x="16" y="137"/>
                    </a:cxn>
                    <a:cxn ang="0">
                      <a:pos x="30" y="232"/>
                    </a:cxn>
                    <a:cxn ang="0">
                      <a:pos x="32" y="232"/>
                    </a:cxn>
                    <a:cxn ang="0">
                      <a:pos x="18" y="137"/>
                    </a:cxn>
                    <a:cxn ang="0">
                      <a:pos x="19" y="117"/>
                    </a:cxn>
                    <a:cxn ang="0">
                      <a:pos x="19" y="117"/>
                    </a:cxn>
                    <a:cxn ang="0">
                      <a:pos x="17" y="102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1" y="3"/>
                    </a:cxn>
                    <a:cxn ang="0">
                      <a:pos x="1" y="3"/>
                    </a:cxn>
                    <a:cxn ang="0">
                      <a:pos x="15" y="101"/>
                    </a:cxn>
                    <a:cxn ang="0">
                      <a:pos x="17" y="101"/>
                    </a:cxn>
                    <a:cxn ang="0">
                      <a:pos x="3" y="3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98" h="429">
                      <a:moveTo>
                        <a:pt x="70" y="343"/>
                      </a:moveTo>
                      <a:cubicBezTo>
                        <a:pt x="68" y="343"/>
                        <a:pt x="68" y="343"/>
                        <a:pt x="68" y="343"/>
                      </a:cubicBezTo>
                      <a:cubicBezTo>
                        <a:pt x="73" y="375"/>
                        <a:pt x="85" y="405"/>
                        <a:pt x="95" y="429"/>
                      </a:cubicBezTo>
                      <a:cubicBezTo>
                        <a:pt x="98" y="429"/>
                        <a:pt x="98" y="429"/>
                        <a:pt x="98" y="429"/>
                      </a:cubicBezTo>
                      <a:cubicBezTo>
                        <a:pt x="87" y="405"/>
                        <a:pt x="75" y="375"/>
                        <a:pt x="70" y="343"/>
                      </a:cubicBezTo>
                      <a:moveTo>
                        <a:pt x="39" y="255"/>
                      </a:moveTo>
                      <a:cubicBezTo>
                        <a:pt x="36" y="255"/>
                        <a:pt x="36" y="255"/>
                        <a:pt x="36" y="255"/>
                      </a:cubicBezTo>
                      <a:cubicBezTo>
                        <a:pt x="50" y="301"/>
                        <a:pt x="66" y="337"/>
                        <a:pt x="68" y="342"/>
                      </a:cubicBezTo>
                      <a:cubicBezTo>
                        <a:pt x="70" y="342"/>
                        <a:pt x="70" y="342"/>
                        <a:pt x="70" y="342"/>
                      </a:cubicBezTo>
                      <a:cubicBezTo>
                        <a:pt x="70" y="342"/>
                        <a:pt x="70" y="342"/>
                        <a:pt x="70" y="342"/>
                      </a:cubicBezTo>
                      <a:cubicBezTo>
                        <a:pt x="70" y="342"/>
                        <a:pt x="70" y="342"/>
                        <a:pt x="70" y="342"/>
                      </a:cubicBezTo>
                      <a:cubicBezTo>
                        <a:pt x="70" y="342"/>
                        <a:pt x="70" y="342"/>
                        <a:pt x="70" y="342"/>
                      </a:cubicBezTo>
                      <a:cubicBezTo>
                        <a:pt x="70" y="342"/>
                        <a:pt x="69" y="340"/>
                        <a:pt x="68" y="337"/>
                      </a:cubicBezTo>
                      <a:cubicBezTo>
                        <a:pt x="63" y="325"/>
                        <a:pt x="50" y="293"/>
                        <a:pt x="39" y="255"/>
                      </a:cubicBezTo>
                      <a:moveTo>
                        <a:pt x="32" y="233"/>
                      </a:moveTo>
                      <a:cubicBezTo>
                        <a:pt x="30" y="233"/>
                        <a:pt x="30" y="233"/>
                        <a:pt x="30" y="233"/>
                      </a:cubicBezTo>
                      <a:cubicBezTo>
                        <a:pt x="32" y="240"/>
                        <a:pt x="34" y="247"/>
                        <a:pt x="36" y="254"/>
                      </a:cubicBezTo>
                      <a:cubicBezTo>
                        <a:pt x="38" y="254"/>
                        <a:pt x="38" y="254"/>
                        <a:pt x="38" y="254"/>
                      </a:cubicBezTo>
                      <a:cubicBezTo>
                        <a:pt x="36" y="247"/>
                        <a:pt x="34" y="240"/>
                        <a:pt x="32" y="233"/>
                      </a:cubicBezTo>
                      <a:moveTo>
                        <a:pt x="17" y="102"/>
                      </a:moveTo>
                      <a:cubicBezTo>
                        <a:pt x="15" y="102"/>
                        <a:pt x="15" y="102"/>
                        <a:pt x="15" y="102"/>
                      </a:cubicBezTo>
                      <a:cubicBezTo>
                        <a:pt x="17" y="117"/>
                        <a:pt x="17" y="117"/>
                        <a:pt x="17" y="117"/>
                      </a:cubicBezTo>
                      <a:cubicBezTo>
                        <a:pt x="16" y="123"/>
                        <a:pt x="16" y="130"/>
                        <a:pt x="16" y="137"/>
                      </a:cubicBezTo>
                      <a:cubicBezTo>
                        <a:pt x="16" y="167"/>
                        <a:pt x="22" y="201"/>
                        <a:pt x="30" y="232"/>
                      </a:cubicBezTo>
                      <a:cubicBezTo>
                        <a:pt x="32" y="232"/>
                        <a:pt x="32" y="232"/>
                        <a:pt x="32" y="232"/>
                      </a:cubicBezTo>
                      <a:cubicBezTo>
                        <a:pt x="24" y="201"/>
                        <a:pt x="18" y="167"/>
                        <a:pt x="18" y="137"/>
                      </a:cubicBezTo>
                      <a:cubicBezTo>
                        <a:pt x="18" y="130"/>
                        <a:pt x="18" y="123"/>
                        <a:pt x="19" y="117"/>
                      </a:cubicBezTo>
                      <a:cubicBezTo>
                        <a:pt x="19" y="117"/>
                        <a:pt x="19" y="117"/>
                        <a:pt x="19" y="117"/>
                      </a:cubicBezTo>
                      <a:cubicBezTo>
                        <a:pt x="17" y="102"/>
                        <a:pt x="17" y="102"/>
                        <a:pt x="17" y="102"/>
                      </a:cubicBezTo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1" y="1"/>
                      </a:cubicBezTo>
                      <a:cubicBezTo>
                        <a:pt x="1" y="2"/>
                        <a:pt x="1" y="3"/>
                        <a:pt x="1" y="3"/>
                      </a:cubicBezTo>
                      <a:cubicBezTo>
                        <a:pt x="1" y="3"/>
                        <a:pt x="1" y="3"/>
                        <a:pt x="1" y="3"/>
                      </a:cubicBezTo>
                      <a:cubicBezTo>
                        <a:pt x="15" y="101"/>
                        <a:pt x="15" y="101"/>
                        <a:pt x="15" y="101"/>
                      </a:cubicBezTo>
                      <a:cubicBezTo>
                        <a:pt x="17" y="101"/>
                        <a:pt x="17" y="101"/>
                        <a:pt x="17" y="101"/>
                      </a:cubicBezTo>
                      <a:cubicBezTo>
                        <a:pt x="3" y="3"/>
                        <a:pt x="3" y="3"/>
                        <a:pt x="3" y="3"/>
                      </a:cubicBezTo>
                      <a:cubicBezTo>
                        <a:pt x="3" y="3"/>
                        <a:pt x="3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4" name="Freeform 84"/>
                <p:cNvSpPr>
                  <a:spLocks/>
                </p:cNvSpPr>
                <p:nvPr/>
              </p:nvSpPr>
              <p:spPr bwMode="auto">
                <a:xfrm>
                  <a:off x="-1120" y="3069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5" name="Freeform 85"/>
                <p:cNvSpPr>
                  <a:spLocks/>
                </p:cNvSpPr>
                <p:nvPr/>
              </p:nvSpPr>
              <p:spPr bwMode="auto">
                <a:xfrm>
                  <a:off x="-1196" y="2861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2" y="1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6" name="Freeform 86"/>
                <p:cNvSpPr>
                  <a:spLocks noEditPoints="1"/>
                </p:cNvSpPr>
                <p:nvPr/>
              </p:nvSpPr>
              <p:spPr bwMode="auto">
                <a:xfrm>
                  <a:off x="-1774" y="1524"/>
                  <a:ext cx="765" cy="1830"/>
                </a:xfrm>
                <a:custGeom>
                  <a:avLst/>
                  <a:gdLst/>
                  <a:ahLst/>
                  <a:cxnLst>
                    <a:cxn ang="0">
                      <a:pos x="306" y="740"/>
                    </a:cxn>
                    <a:cxn ang="0">
                      <a:pos x="304" y="740"/>
                    </a:cxn>
                    <a:cxn ang="0">
                      <a:pos x="321" y="772"/>
                    </a:cxn>
                    <a:cxn ang="0">
                      <a:pos x="323" y="772"/>
                    </a:cxn>
                    <a:cxn ang="0">
                      <a:pos x="306" y="740"/>
                    </a:cxn>
                    <a:cxn ang="0">
                      <a:pos x="111" y="98"/>
                    </a:cxn>
                    <a:cxn ang="0">
                      <a:pos x="108" y="98"/>
                    </a:cxn>
                    <a:cxn ang="0">
                      <a:pos x="167" y="194"/>
                    </a:cxn>
                    <a:cxn ang="0">
                      <a:pos x="170" y="194"/>
                    </a:cxn>
                    <a:cxn ang="0">
                      <a:pos x="111" y="98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107" y="97"/>
                    </a:cxn>
                    <a:cxn ang="0">
                      <a:pos x="110" y="97"/>
                    </a:cxn>
                    <a:cxn ang="0">
                      <a:pos x="84" y="67"/>
                    </a:cxn>
                    <a:cxn ang="0">
                      <a:pos x="84" y="67"/>
                    </a:cxn>
                    <a:cxn ang="0">
                      <a:pos x="84" y="67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323" h="772">
                      <a:moveTo>
                        <a:pt x="306" y="740"/>
                      </a:moveTo>
                      <a:cubicBezTo>
                        <a:pt x="304" y="740"/>
                        <a:pt x="304" y="740"/>
                        <a:pt x="304" y="740"/>
                      </a:cubicBezTo>
                      <a:cubicBezTo>
                        <a:pt x="310" y="753"/>
                        <a:pt x="316" y="765"/>
                        <a:pt x="321" y="772"/>
                      </a:cubicBezTo>
                      <a:cubicBezTo>
                        <a:pt x="323" y="772"/>
                        <a:pt x="323" y="772"/>
                        <a:pt x="323" y="772"/>
                      </a:cubicBezTo>
                      <a:cubicBezTo>
                        <a:pt x="319" y="765"/>
                        <a:pt x="312" y="754"/>
                        <a:pt x="306" y="740"/>
                      </a:cubicBezTo>
                      <a:moveTo>
                        <a:pt x="111" y="98"/>
                      </a:moveTo>
                      <a:cubicBezTo>
                        <a:pt x="108" y="98"/>
                        <a:pt x="108" y="98"/>
                        <a:pt x="108" y="98"/>
                      </a:cubicBezTo>
                      <a:cubicBezTo>
                        <a:pt x="133" y="130"/>
                        <a:pt x="153" y="163"/>
                        <a:pt x="167" y="194"/>
                      </a:cubicBezTo>
                      <a:cubicBezTo>
                        <a:pt x="170" y="194"/>
                        <a:pt x="170" y="194"/>
                        <a:pt x="170" y="194"/>
                      </a:cubicBezTo>
                      <a:cubicBezTo>
                        <a:pt x="155" y="163"/>
                        <a:pt x="136" y="130"/>
                        <a:pt x="111" y="98"/>
                      </a:cubicBezTo>
                      <a:moveTo>
                        <a:pt x="1" y="0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44" y="28"/>
                        <a:pt x="79" y="62"/>
                        <a:pt x="107" y="97"/>
                      </a:cubicBezTo>
                      <a:cubicBezTo>
                        <a:pt x="110" y="97"/>
                        <a:pt x="110" y="97"/>
                        <a:pt x="110" y="97"/>
                      </a:cubicBezTo>
                      <a:cubicBezTo>
                        <a:pt x="102" y="87"/>
                        <a:pt x="93" y="77"/>
                        <a:pt x="84" y="67"/>
                      </a:cubicBezTo>
                      <a:cubicBezTo>
                        <a:pt x="84" y="67"/>
                        <a:pt x="84" y="67"/>
                        <a:pt x="84" y="67"/>
                      </a:cubicBezTo>
                      <a:cubicBezTo>
                        <a:pt x="84" y="67"/>
                        <a:pt x="84" y="67"/>
                        <a:pt x="84" y="67"/>
                      </a:cubicBezTo>
                      <a:cubicBezTo>
                        <a:pt x="61" y="42"/>
                        <a:pt x="33" y="19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7" name="Freeform 87"/>
                <p:cNvSpPr>
                  <a:spLocks/>
                </p:cNvSpPr>
                <p:nvPr/>
              </p:nvSpPr>
              <p:spPr bwMode="auto">
                <a:xfrm>
                  <a:off x="-1520" y="1754"/>
                  <a:ext cx="9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4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4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3" y="1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8" name="Rectangle 88"/>
                <p:cNvSpPr>
                  <a:spLocks noChangeArrowheads="1"/>
                </p:cNvSpPr>
                <p:nvPr/>
              </p:nvSpPr>
              <p:spPr bwMode="auto">
                <a:xfrm>
                  <a:off x="-1575" y="1683"/>
                  <a:ext cx="1" cy="1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9" name="Freeform 89"/>
                <p:cNvSpPr>
                  <a:spLocks/>
                </p:cNvSpPr>
                <p:nvPr/>
              </p:nvSpPr>
              <p:spPr bwMode="auto">
                <a:xfrm>
                  <a:off x="-1575" y="1683"/>
                  <a:ext cx="1" cy="1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0" name="Freeform 90"/>
                <p:cNvSpPr>
                  <a:spLocks/>
                </p:cNvSpPr>
                <p:nvPr/>
              </p:nvSpPr>
              <p:spPr bwMode="auto">
                <a:xfrm>
                  <a:off x="-1210" y="2809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1" name="Freeform 91"/>
                <p:cNvSpPr>
                  <a:spLocks/>
                </p:cNvSpPr>
                <p:nvPr/>
              </p:nvSpPr>
              <p:spPr bwMode="auto">
                <a:xfrm>
                  <a:off x="-1056" y="3276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3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2" name="Freeform 92"/>
                <p:cNvSpPr>
                  <a:spLocks/>
                </p:cNvSpPr>
                <p:nvPr/>
              </p:nvSpPr>
              <p:spPr bwMode="auto">
                <a:xfrm>
                  <a:off x="-1014" y="3356"/>
                  <a:ext cx="21" cy="31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8" y="13"/>
                    </a:cxn>
                    <a:cxn ang="0">
                      <a:pos x="9" y="12"/>
                    </a:cxn>
                    <a:cxn ang="0">
                      <a:pos x="8" y="9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9" h="13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5" y="8"/>
                        <a:pt x="8" y="13"/>
                        <a:pt x="8" y="13"/>
                      </a:cubicBezTo>
                      <a:cubicBezTo>
                        <a:pt x="9" y="12"/>
                        <a:pt x="9" y="12"/>
                        <a:pt x="9" y="12"/>
                      </a:cubicBezTo>
                      <a:cubicBezTo>
                        <a:pt x="9" y="12"/>
                        <a:pt x="9" y="11"/>
                        <a:pt x="8" y="9"/>
                      </a:cubicBezTo>
                      <a:cubicBezTo>
                        <a:pt x="6" y="7"/>
                        <a:pt x="5" y="4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3" name="Freeform 93"/>
                <p:cNvSpPr>
                  <a:spLocks/>
                </p:cNvSpPr>
                <p:nvPr/>
              </p:nvSpPr>
              <p:spPr bwMode="auto">
                <a:xfrm>
                  <a:off x="-1014" y="3354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2" y="1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4" name="Freeform 94"/>
                <p:cNvSpPr>
                  <a:spLocks/>
                </p:cNvSpPr>
                <p:nvPr/>
              </p:nvSpPr>
              <p:spPr bwMode="auto">
                <a:xfrm>
                  <a:off x="-1246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5" y="3"/>
                    </a:cxn>
                    <a:cxn ang="0">
                      <a:pos x="5" y="0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5" h="3">
                      <a:moveTo>
                        <a:pt x="5" y="0"/>
                      </a:moveTo>
                      <a:lnTo>
                        <a:pt x="0" y="0"/>
                      </a:lnTo>
                      <a:lnTo>
                        <a:pt x="0" y="3"/>
                      </a:lnTo>
                      <a:lnTo>
                        <a:pt x="5" y="3"/>
                      </a:lnTo>
                      <a:lnTo>
                        <a:pt x="5" y="0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5" name="Freeform 95"/>
                <p:cNvSpPr>
                  <a:spLocks/>
                </p:cNvSpPr>
                <p:nvPr/>
              </p:nvSpPr>
              <p:spPr bwMode="auto">
                <a:xfrm>
                  <a:off x="-1281" y="2256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6" name="Freeform 96"/>
                <p:cNvSpPr>
                  <a:spLocks noEditPoints="1"/>
                </p:cNvSpPr>
                <p:nvPr/>
              </p:nvSpPr>
              <p:spPr bwMode="auto">
                <a:xfrm>
                  <a:off x="-1636" y="1524"/>
                  <a:ext cx="819" cy="458"/>
                </a:xfrm>
                <a:custGeom>
                  <a:avLst/>
                  <a:gdLst/>
                  <a:ahLst/>
                  <a:cxnLst>
                    <a:cxn ang="0">
                      <a:pos x="243" y="98"/>
                    </a:cxn>
                    <a:cxn ang="0">
                      <a:pos x="241" y="98"/>
                    </a:cxn>
                    <a:cxn ang="0">
                      <a:pos x="345" y="193"/>
                    </a:cxn>
                    <a:cxn ang="0">
                      <a:pos x="346" y="193"/>
                    </a:cxn>
                    <a:cxn ang="0">
                      <a:pos x="243" y="98"/>
                    </a:cxn>
                    <a:cxn ang="0">
                      <a:pos x="186" y="67"/>
                    </a:cxn>
                    <a:cxn ang="0">
                      <a:pos x="184" y="67"/>
                    </a:cxn>
                    <a:cxn ang="0">
                      <a:pos x="239" y="97"/>
                    </a:cxn>
                    <a:cxn ang="0">
                      <a:pos x="241" y="97"/>
                    </a:cxn>
                    <a:cxn ang="0">
                      <a:pos x="186" y="67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1" y="4"/>
                    </a:cxn>
                    <a:cxn ang="0">
                      <a:pos x="182" y="66"/>
                    </a:cxn>
                    <a:cxn ang="0">
                      <a:pos x="185" y="66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346" h="193">
                      <a:moveTo>
                        <a:pt x="243" y="98"/>
                      </a:moveTo>
                      <a:cubicBezTo>
                        <a:pt x="241" y="98"/>
                        <a:pt x="241" y="98"/>
                        <a:pt x="241" y="98"/>
                      </a:cubicBezTo>
                      <a:cubicBezTo>
                        <a:pt x="283" y="124"/>
                        <a:pt x="322" y="156"/>
                        <a:pt x="345" y="193"/>
                      </a:cubicBezTo>
                      <a:cubicBezTo>
                        <a:pt x="346" y="193"/>
                        <a:pt x="346" y="193"/>
                        <a:pt x="346" y="193"/>
                      </a:cubicBezTo>
                      <a:cubicBezTo>
                        <a:pt x="323" y="156"/>
                        <a:pt x="285" y="124"/>
                        <a:pt x="243" y="98"/>
                      </a:cubicBezTo>
                      <a:moveTo>
                        <a:pt x="186" y="67"/>
                      </a:moveTo>
                      <a:cubicBezTo>
                        <a:pt x="184" y="67"/>
                        <a:pt x="184" y="67"/>
                        <a:pt x="184" y="67"/>
                      </a:cubicBezTo>
                      <a:cubicBezTo>
                        <a:pt x="203" y="76"/>
                        <a:pt x="221" y="86"/>
                        <a:pt x="239" y="97"/>
                      </a:cubicBezTo>
                      <a:cubicBezTo>
                        <a:pt x="241" y="97"/>
                        <a:pt x="241" y="97"/>
                        <a:pt x="241" y="97"/>
                      </a:cubicBezTo>
                      <a:cubicBezTo>
                        <a:pt x="223" y="86"/>
                        <a:pt x="205" y="76"/>
                        <a:pt x="186" y="67"/>
                      </a:cubicBezTo>
                      <a:moveTo>
                        <a:pt x="0" y="0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4" y="2"/>
                        <a:pt x="11" y="4"/>
                      </a:cubicBezTo>
                      <a:cubicBezTo>
                        <a:pt x="38" y="11"/>
                        <a:pt x="110" y="32"/>
                        <a:pt x="182" y="66"/>
                      </a:cubicBezTo>
                      <a:cubicBezTo>
                        <a:pt x="185" y="66"/>
                        <a:pt x="185" y="66"/>
                        <a:pt x="185" y="66"/>
                      </a:cubicBezTo>
                      <a:cubicBezTo>
                        <a:pt x="92" y="22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7" name="Freeform 97"/>
                <p:cNvSpPr>
                  <a:spLocks/>
                </p:cNvSpPr>
                <p:nvPr/>
              </p:nvSpPr>
              <p:spPr bwMode="auto">
                <a:xfrm>
                  <a:off x="-1071" y="1754"/>
                  <a:ext cx="10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2" y="1"/>
                    </a:cxn>
                    <a:cxn ang="0">
                      <a:pos x="4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4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1"/>
                        <a:pt x="2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3" y="1"/>
                        <a:pt x="3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8" name="Freeform 98"/>
                <p:cNvSpPr>
                  <a:spLocks/>
                </p:cNvSpPr>
                <p:nvPr/>
              </p:nvSpPr>
              <p:spPr bwMode="auto">
                <a:xfrm>
                  <a:off x="-1206" y="1681"/>
                  <a:ext cx="10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2" y="1"/>
                    </a:cxn>
                    <a:cxn ang="0">
                      <a:pos x="4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4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1"/>
                        <a:pt x="2" y="1"/>
                        <a:pt x="2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4" y="1"/>
                        <a:pt x="3" y="1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9" name="Freeform 99"/>
                <p:cNvSpPr>
                  <a:spLocks/>
                </p:cNvSpPr>
                <p:nvPr/>
              </p:nvSpPr>
              <p:spPr bwMode="auto">
                <a:xfrm>
                  <a:off x="-955" y="1986"/>
                  <a:ext cx="216" cy="270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1" y="0"/>
                    </a:cxn>
                    <a:cxn ang="0">
                      <a:pos x="2" y="1"/>
                    </a:cxn>
                    <a:cxn ang="0">
                      <a:pos x="82" y="100"/>
                    </a:cxn>
                    <a:cxn ang="0">
                      <a:pos x="83" y="100"/>
                    </a:cxn>
                    <a:cxn ang="0">
                      <a:pos x="83" y="101"/>
                    </a:cxn>
                    <a:cxn ang="0">
                      <a:pos x="83" y="101"/>
                    </a:cxn>
                    <a:cxn ang="0">
                      <a:pos x="89" y="114"/>
                    </a:cxn>
                    <a:cxn ang="0">
                      <a:pos x="91" y="114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91" h="114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2" y="1"/>
                      </a:cubicBezTo>
                      <a:cubicBezTo>
                        <a:pt x="9" y="6"/>
                        <a:pt x="49" y="37"/>
                        <a:pt x="82" y="100"/>
                      </a:cubicBezTo>
                      <a:cubicBezTo>
                        <a:pt x="83" y="100"/>
                        <a:pt x="83" y="100"/>
                        <a:pt x="83" y="100"/>
                      </a:cubicBezTo>
                      <a:cubicBezTo>
                        <a:pt x="83" y="101"/>
                        <a:pt x="83" y="101"/>
                        <a:pt x="83" y="101"/>
                      </a:cubicBezTo>
                      <a:cubicBezTo>
                        <a:pt x="83" y="101"/>
                        <a:pt x="83" y="101"/>
                        <a:pt x="83" y="101"/>
                      </a:cubicBezTo>
                      <a:cubicBezTo>
                        <a:pt x="85" y="105"/>
                        <a:pt x="87" y="109"/>
                        <a:pt x="89" y="114"/>
                      </a:cubicBezTo>
                      <a:cubicBezTo>
                        <a:pt x="91" y="114"/>
                        <a:pt x="91" y="114"/>
                        <a:pt x="91" y="114"/>
                      </a:cubicBezTo>
                      <a:cubicBezTo>
                        <a:pt x="57" y="42"/>
                        <a:pt x="12" y="6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0" name="Freeform 100"/>
                <p:cNvSpPr>
                  <a:spLocks/>
                </p:cNvSpPr>
                <p:nvPr/>
              </p:nvSpPr>
              <p:spPr bwMode="auto">
                <a:xfrm>
                  <a:off x="-761" y="2223"/>
                  <a:ext cx="3" cy="3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1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1" name="Freeform 101"/>
                <p:cNvSpPr>
                  <a:spLocks noEditPoints="1"/>
                </p:cNvSpPr>
                <p:nvPr/>
              </p:nvSpPr>
              <p:spPr bwMode="auto">
                <a:xfrm>
                  <a:off x="-742" y="2259"/>
                  <a:ext cx="90" cy="1017"/>
                </a:xfrm>
                <a:custGeom>
                  <a:avLst/>
                  <a:gdLst/>
                  <a:ahLst/>
                  <a:cxnLst>
                    <a:cxn ang="0">
                      <a:pos x="26" y="343"/>
                    </a:cxn>
                    <a:cxn ang="0">
                      <a:pos x="24" y="343"/>
                    </a:cxn>
                    <a:cxn ang="0">
                      <a:pos x="24" y="352"/>
                    </a:cxn>
                    <a:cxn ang="0">
                      <a:pos x="20" y="417"/>
                    </a:cxn>
                    <a:cxn ang="0">
                      <a:pos x="19" y="429"/>
                    </a:cxn>
                    <a:cxn ang="0">
                      <a:pos x="21" y="429"/>
                    </a:cxn>
                    <a:cxn ang="0">
                      <a:pos x="24" y="393"/>
                    </a:cxn>
                    <a:cxn ang="0">
                      <a:pos x="26" y="343"/>
                    </a:cxn>
                    <a:cxn ang="0">
                      <a:pos x="38" y="233"/>
                    </a:cxn>
                    <a:cxn ang="0">
                      <a:pos x="36" y="233"/>
                    </a:cxn>
                    <a:cxn ang="0">
                      <a:pos x="24" y="334"/>
                    </a:cxn>
                    <a:cxn ang="0">
                      <a:pos x="24" y="335"/>
                    </a:cxn>
                    <a:cxn ang="0">
                      <a:pos x="24" y="335"/>
                    </a:cxn>
                    <a:cxn ang="0">
                      <a:pos x="24" y="342"/>
                    </a:cxn>
                    <a:cxn ang="0">
                      <a:pos x="26" y="342"/>
                    </a:cxn>
                    <a:cxn ang="0">
                      <a:pos x="26" y="335"/>
                    </a:cxn>
                    <a:cxn ang="0">
                      <a:pos x="37" y="255"/>
                    </a:cxn>
                    <a:cxn ang="0">
                      <a:pos x="35" y="255"/>
                    </a:cxn>
                    <a:cxn ang="0">
                      <a:pos x="35" y="254"/>
                    </a:cxn>
                    <a:cxn ang="0">
                      <a:pos x="37" y="254"/>
                    </a:cxn>
                    <a:cxn ang="0">
                      <a:pos x="38" y="233"/>
                    </a:cxn>
                    <a:cxn ang="0">
                      <a:pos x="35" y="102"/>
                    </a:cxn>
                    <a:cxn ang="0">
                      <a:pos x="33" y="102"/>
                    </a:cxn>
                    <a:cxn ang="0">
                      <a:pos x="35" y="115"/>
                    </a:cxn>
                    <a:cxn ang="0">
                      <a:pos x="35" y="115"/>
                    </a:cxn>
                    <a:cxn ang="0">
                      <a:pos x="35" y="120"/>
                    </a:cxn>
                    <a:cxn ang="0">
                      <a:pos x="37" y="187"/>
                    </a:cxn>
                    <a:cxn ang="0">
                      <a:pos x="36" y="232"/>
                    </a:cxn>
                    <a:cxn ang="0">
                      <a:pos x="38" y="232"/>
                    </a:cxn>
                    <a:cxn ang="0">
                      <a:pos x="38" y="224"/>
                    </a:cxn>
                    <a:cxn ang="0">
                      <a:pos x="38" y="149"/>
                    </a:cxn>
                    <a:cxn ang="0">
                      <a:pos x="37" y="115"/>
                    </a:cxn>
                    <a:cxn ang="0">
                      <a:pos x="37" y="115"/>
                    </a:cxn>
                    <a:cxn ang="0">
                      <a:pos x="37" y="115"/>
                    </a:cxn>
                    <a:cxn ang="0">
                      <a:pos x="35" y="102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33" y="101"/>
                    </a:cxn>
                    <a:cxn ang="0">
                      <a:pos x="35" y="10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8" h="429">
                      <a:moveTo>
                        <a:pt x="26" y="343"/>
                      </a:moveTo>
                      <a:cubicBezTo>
                        <a:pt x="24" y="343"/>
                        <a:pt x="24" y="343"/>
                        <a:pt x="24" y="343"/>
                      </a:cubicBezTo>
                      <a:cubicBezTo>
                        <a:pt x="24" y="345"/>
                        <a:pt x="24" y="348"/>
                        <a:pt x="24" y="352"/>
                      </a:cubicBezTo>
                      <a:cubicBezTo>
                        <a:pt x="24" y="368"/>
                        <a:pt x="23" y="392"/>
                        <a:pt x="20" y="417"/>
                      </a:cubicBezTo>
                      <a:cubicBezTo>
                        <a:pt x="20" y="421"/>
                        <a:pt x="20" y="425"/>
                        <a:pt x="19" y="429"/>
                      </a:cubicBezTo>
                      <a:cubicBezTo>
                        <a:pt x="21" y="429"/>
                        <a:pt x="21" y="429"/>
                        <a:pt x="21" y="429"/>
                      </a:cubicBezTo>
                      <a:cubicBezTo>
                        <a:pt x="22" y="417"/>
                        <a:pt x="23" y="405"/>
                        <a:pt x="24" y="393"/>
                      </a:cubicBezTo>
                      <a:cubicBezTo>
                        <a:pt x="26" y="372"/>
                        <a:pt x="26" y="353"/>
                        <a:pt x="26" y="343"/>
                      </a:cubicBezTo>
                      <a:moveTo>
                        <a:pt x="38" y="233"/>
                      </a:moveTo>
                      <a:cubicBezTo>
                        <a:pt x="36" y="233"/>
                        <a:pt x="36" y="233"/>
                        <a:pt x="36" y="233"/>
                      </a:cubicBezTo>
                      <a:cubicBezTo>
                        <a:pt x="35" y="268"/>
                        <a:pt x="31" y="304"/>
                        <a:pt x="24" y="334"/>
                      </a:cubicBezTo>
                      <a:cubicBezTo>
                        <a:pt x="24" y="335"/>
                        <a:pt x="24" y="335"/>
                        <a:pt x="24" y="335"/>
                      </a:cubicBezTo>
                      <a:cubicBezTo>
                        <a:pt x="24" y="335"/>
                        <a:pt x="24" y="335"/>
                        <a:pt x="24" y="335"/>
                      </a:cubicBezTo>
                      <a:cubicBezTo>
                        <a:pt x="24" y="335"/>
                        <a:pt x="24" y="337"/>
                        <a:pt x="24" y="342"/>
                      </a:cubicBezTo>
                      <a:cubicBezTo>
                        <a:pt x="26" y="342"/>
                        <a:pt x="26" y="342"/>
                        <a:pt x="26" y="342"/>
                      </a:cubicBezTo>
                      <a:cubicBezTo>
                        <a:pt x="26" y="338"/>
                        <a:pt x="26" y="335"/>
                        <a:pt x="26" y="335"/>
                      </a:cubicBezTo>
                      <a:cubicBezTo>
                        <a:pt x="32" y="311"/>
                        <a:pt x="35" y="283"/>
                        <a:pt x="37" y="255"/>
                      </a:cubicBezTo>
                      <a:cubicBezTo>
                        <a:pt x="35" y="255"/>
                        <a:pt x="35" y="255"/>
                        <a:pt x="35" y="255"/>
                      </a:cubicBezTo>
                      <a:cubicBezTo>
                        <a:pt x="35" y="254"/>
                        <a:pt x="35" y="254"/>
                        <a:pt x="35" y="254"/>
                      </a:cubicBezTo>
                      <a:cubicBezTo>
                        <a:pt x="37" y="254"/>
                        <a:pt x="37" y="254"/>
                        <a:pt x="37" y="254"/>
                      </a:cubicBezTo>
                      <a:cubicBezTo>
                        <a:pt x="37" y="247"/>
                        <a:pt x="38" y="240"/>
                        <a:pt x="38" y="233"/>
                      </a:cubicBezTo>
                      <a:moveTo>
                        <a:pt x="35" y="102"/>
                      </a:moveTo>
                      <a:cubicBezTo>
                        <a:pt x="33" y="102"/>
                        <a:pt x="33" y="102"/>
                        <a:pt x="33" y="102"/>
                      </a:cubicBezTo>
                      <a:cubicBezTo>
                        <a:pt x="34" y="106"/>
                        <a:pt x="34" y="111"/>
                        <a:pt x="35" y="115"/>
                      </a:cubicBezTo>
                      <a:cubicBezTo>
                        <a:pt x="35" y="115"/>
                        <a:pt x="35" y="115"/>
                        <a:pt x="35" y="115"/>
                      </a:cubicBezTo>
                      <a:cubicBezTo>
                        <a:pt x="35" y="115"/>
                        <a:pt x="35" y="117"/>
                        <a:pt x="35" y="120"/>
                      </a:cubicBezTo>
                      <a:cubicBezTo>
                        <a:pt x="36" y="131"/>
                        <a:pt x="37" y="156"/>
                        <a:pt x="37" y="187"/>
                      </a:cubicBezTo>
                      <a:cubicBezTo>
                        <a:pt x="37" y="201"/>
                        <a:pt x="37" y="216"/>
                        <a:pt x="36" y="232"/>
                      </a:cubicBezTo>
                      <a:cubicBezTo>
                        <a:pt x="38" y="232"/>
                        <a:pt x="38" y="232"/>
                        <a:pt x="38" y="232"/>
                      </a:cubicBezTo>
                      <a:cubicBezTo>
                        <a:pt x="38" y="229"/>
                        <a:pt x="38" y="226"/>
                        <a:pt x="38" y="224"/>
                      </a:cubicBezTo>
                      <a:cubicBezTo>
                        <a:pt x="38" y="149"/>
                        <a:pt x="38" y="149"/>
                        <a:pt x="38" y="149"/>
                      </a:cubicBezTo>
                      <a:cubicBezTo>
                        <a:pt x="38" y="128"/>
                        <a:pt x="37" y="115"/>
                        <a:pt x="37" y="115"/>
                      </a:cubicBezTo>
                      <a:cubicBezTo>
                        <a:pt x="37" y="115"/>
                        <a:pt x="37" y="115"/>
                        <a:pt x="37" y="115"/>
                      </a:cubicBezTo>
                      <a:cubicBezTo>
                        <a:pt x="37" y="115"/>
                        <a:pt x="37" y="115"/>
                        <a:pt x="37" y="115"/>
                      </a:cubicBezTo>
                      <a:cubicBezTo>
                        <a:pt x="36" y="110"/>
                        <a:pt x="36" y="106"/>
                        <a:pt x="35" y="102"/>
                      </a:cubicBezTo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3" y="28"/>
                        <a:pt x="25" y="61"/>
                        <a:pt x="33" y="101"/>
                      </a:cubicBezTo>
                      <a:cubicBezTo>
                        <a:pt x="35" y="101"/>
                        <a:pt x="35" y="101"/>
                        <a:pt x="35" y="101"/>
                      </a:cubicBezTo>
                      <a:cubicBezTo>
                        <a:pt x="27" y="61"/>
                        <a:pt x="15" y="28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2" name="Freeform 102"/>
                <p:cNvSpPr>
                  <a:spLocks/>
                </p:cNvSpPr>
                <p:nvPr/>
              </p:nvSpPr>
              <p:spPr bwMode="auto">
                <a:xfrm>
                  <a:off x="-685" y="3069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3" name="Freeform 103"/>
                <p:cNvSpPr>
                  <a:spLocks/>
                </p:cNvSpPr>
                <p:nvPr/>
              </p:nvSpPr>
              <p:spPr bwMode="auto">
                <a:xfrm>
                  <a:off x="-659" y="286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4" name="Freeform 104"/>
                <p:cNvSpPr>
                  <a:spLocks noEditPoints="1"/>
                </p:cNvSpPr>
                <p:nvPr/>
              </p:nvSpPr>
              <p:spPr bwMode="auto">
                <a:xfrm>
                  <a:off x="-1681" y="1524"/>
                  <a:ext cx="989" cy="1875"/>
                </a:xfrm>
                <a:custGeom>
                  <a:avLst/>
                  <a:gdLst/>
                  <a:ahLst/>
                  <a:cxnLst>
                    <a:cxn ang="0">
                      <a:pos x="418" y="740"/>
                    </a:cxn>
                    <a:cxn ang="0">
                      <a:pos x="416" y="740"/>
                    </a:cxn>
                    <a:cxn ang="0">
                      <a:pos x="411" y="772"/>
                    </a:cxn>
                    <a:cxn ang="0">
                      <a:pos x="411" y="772"/>
                    </a:cxn>
                    <a:cxn ang="0">
                      <a:pos x="411" y="773"/>
                    </a:cxn>
                    <a:cxn ang="0">
                      <a:pos x="410" y="773"/>
                    </a:cxn>
                    <a:cxn ang="0">
                      <a:pos x="406" y="790"/>
                    </a:cxn>
                    <a:cxn ang="0">
                      <a:pos x="407" y="791"/>
                    </a:cxn>
                    <a:cxn ang="0">
                      <a:pos x="418" y="740"/>
                    </a:cxn>
                    <a:cxn ang="0">
                      <a:pos x="215" y="98"/>
                    </a:cxn>
                    <a:cxn ang="0">
                      <a:pos x="211" y="98"/>
                    </a:cxn>
                    <a:cxn ang="0">
                      <a:pos x="307" y="194"/>
                    </a:cxn>
                    <a:cxn ang="0">
                      <a:pos x="309" y="194"/>
                    </a:cxn>
                    <a:cxn ang="0">
                      <a:pos x="309" y="194"/>
                    </a:cxn>
                    <a:cxn ang="0">
                      <a:pos x="215" y="98"/>
                    </a:cxn>
                    <a:cxn ang="0">
                      <a:pos x="1" y="0"/>
                    </a:cxn>
                    <a:cxn ang="0">
                      <a:pos x="0" y="2"/>
                    </a:cxn>
                    <a:cxn ang="0">
                      <a:pos x="9" y="4"/>
                    </a:cxn>
                    <a:cxn ang="0">
                      <a:pos x="162" y="66"/>
                    </a:cxn>
                    <a:cxn ang="0">
                      <a:pos x="165" y="66"/>
                    </a:cxn>
                    <a:cxn ang="0">
                      <a:pos x="165" y="67"/>
                    </a:cxn>
                    <a:cxn ang="0">
                      <a:pos x="163" y="67"/>
                    </a:cxn>
                    <a:cxn ang="0">
                      <a:pos x="210" y="97"/>
                    </a:cxn>
                    <a:cxn ang="0">
                      <a:pos x="213" y="97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418" h="791">
                      <a:moveTo>
                        <a:pt x="418" y="740"/>
                      </a:moveTo>
                      <a:cubicBezTo>
                        <a:pt x="416" y="740"/>
                        <a:pt x="416" y="740"/>
                        <a:pt x="416" y="740"/>
                      </a:cubicBezTo>
                      <a:cubicBezTo>
                        <a:pt x="415" y="752"/>
                        <a:pt x="413" y="763"/>
                        <a:pt x="411" y="772"/>
                      </a:cubicBezTo>
                      <a:cubicBezTo>
                        <a:pt x="411" y="772"/>
                        <a:pt x="411" y="772"/>
                        <a:pt x="411" y="772"/>
                      </a:cubicBezTo>
                      <a:cubicBezTo>
                        <a:pt x="411" y="773"/>
                        <a:pt x="411" y="773"/>
                        <a:pt x="411" y="773"/>
                      </a:cubicBezTo>
                      <a:cubicBezTo>
                        <a:pt x="410" y="773"/>
                        <a:pt x="410" y="773"/>
                        <a:pt x="410" y="773"/>
                      </a:cubicBezTo>
                      <a:cubicBezTo>
                        <a:pt x="409" y="780"/>
                        <a:pt x="407" y="786"/>
                        <a:pt x="406" y="790"/>
                      </a:cubicBezTo>
                      <a:cubicBezTo>
                        <a:pt x="407" y="791"/>
                        <a:pt x="407" y="791"/>
                        <a:pt x="407" y="791"/>
                      </a:cubicBezTo>
                      <a:cubicBezTo>
                        <a:pt x="412" y="779"/>
                        <a:pt x="416" y="760"/>
                        <a:pt x="418" y="740"/>
                      </a:cubicBezTo>
                      <a:moveTo>
                        <a:pt x="215" y="98"/>
                      </a:moveTo>
                      <a:cubicBezTo>
                        <a:pt x="211" y="98"/>
                        <a:pt x="211" y="98"/>
                        <a:pt x="211" y="98"/>
                      </a:cubicBezTo>
                      <a:cubicBezTo>
                        <a:pt x="247" y="124"/>
                        <a:pt x="281" y="155"/>
                        <a:pt x="307" y="194"/>
                      </a:cubicBezTo>
                      <a:cubicBezTo>
                        <a:pt x="309" y="194"/>
                        <a:pt x="309" y="194"/>
                        <a:pt x="309" y="194"/>
                      </a:cubicBezTo>
                      <a:cubicBezTo>
                        <a:pt x="309" y="194"/>
                        <a:pt x="309" y="194"/>
                        <a:pt x="309" y="194"/>
                      </a:cubicBezTo>
                      <a:cubicBezTo>
                        <a:pt x="283" y="155"/>
                        <a:pt x="250" y="124"/>
                        <a:pt x="215" y="98"/>
                      </a:cubicBezTo>
                      <a:moveTo>
                        <a:pt x="1" y="0"/>
                      </a:move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3" y="3"/>
                        <a:pt x="9" y="4"/>
                      </a:cubicBezTo>
                      <a:cubicBezTo>
                        <a:pt x="32" y="10"/>
                        <a:pt x="96" y="29"/>
                        <a:pt x="162" y="66"/>
                      </a:cubicBezTo>
                      <a:cubicBezTo>
                        <a:pt x="165" y="66"/>
                        <a:pt x="165" y="66"/>
                        <a:pt x="165" y="66"/>
                      </a:cubicBezTo>
                      <a:cubicBezTo>
                        <a:pt x="165" y="67"/>
                        <a:pt x="165" y="67"/>
                        <a:pt x="165" y="67"/>
                      </a:cubicBezTo>
                      <a:cubicBezTo>
                        <a:pt x="163" y="67"/>
                        <a:pt x="163" y="67"/>
                        <a:pt x="163" y="67"/>
                      </a:cubicBezTo>
                      <a:cubicBezTo>
                        <a:pt x="179" y="76"/>
                        <a:pt x="195" y="86"/>
                        <a:pt x="210" y="97"/>
                      </a:cubicBezTo>
                      <a:cubicBezTo>
                        <a:pt x="213" y="97"/>
                        <a:pt x="213" y="97"/>
                        <a:pt x="213" y="97"/>
                      </a:cubicBezTo>
                      <a:cubicBezTo>
                        <a:pt x="114" y="25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5" name="Freeform 105"/>
                <p:cNvSpPr>
                  <a:spLocks/>
                </p:cNvSpPr>
                <p:nvPr/>
              </p:nvSpPr>
              <p:spPr bwMode="auto">
                <a:xfrm>
                  <a:off x="-1184" y="1754"/>
                  <a:ext cx="12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5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5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4" y="1"/>
                        <a:pt x="4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6" name="Freeform 106"/>
                <p:cNvSpPr>
                  <a:spLocks/>
                </p:cNvSpPr>
                <p:nvPr/>
              </p:nvSpPr>
              <p:spPr bwMode="auto">
                <a:xfrm>
                  <a:off x="-1298" y="1681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3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1" y="1"/>
                        <a:pt x="1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7" name="Freeform 107"/>
                <p:cNvSpPr>
                  <a:spLocks/>
                </p:cNvSpPr>
                <p:nvPr/>
              </p:nvSpPr>
              <p:spPr bwMode="auto">
                <a:xfrm>
                  <a:off x="-656" y="2809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8" name="Freeform 108"/>
                <p:cNvSpPr>
                  <a:spLocks/>
                </p:cNvSpPr>
                <p:nvPr/>
              </p:nvSpPr>
              <p:spPr bwMode="auto">
                <a:xfrm>
                  <a:off x="-697" y="3276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9" name="Freeform 109"/>
                <p:cNvSpPr>
                  <a:spLocks/>
                </p:cNvSpPr>
                <p:nvPr/>
              </p:nvSpPr>
              <p:spPr bwMode="auto">
                <a:xfrm>
                  <a:off x="-711" y="3354"/>
                  <a:ext cx="3" cy="2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1"/>
                        <a:pt x="1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0" name="Freeform 110"/>
                <p:cNvSpPr>
                  <a:spLocks/>
                </p:cNvSpPr>
                <p:nvPr/>
              </p:nvSpPr>
              <p:spPr bwMode="auto">
                <a:xfrm>
                  <a:off x="-664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1" name="Freeform 111"/>
                <p:cNvSpPr>
                  <a:spLocks/>
                </p:cNvSpPr>
                <p:nvPr/>
              </p:nvSpPr>
              <p:spPr bwMode="auto">
                <a:xfrm>
                  <a:off x="-744" y="2256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1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2" name="Freeform 112"/>
                <p:cNvSpPr>
                  <a:spLocks noEditPoints="1"/>
                </p:cNvSpPr>
                <p:nvPr/>
              </p:nvSpPr>
              <p:spPr bwMode="auto">
                <a:xfrm>
                  <a:off x="-1099" y="1986"/>
                  <a:ext cx="180" cy="270"/>
                </a:xfrm>
                <a:custGeom>
                  <a:avLst/>
                  <a:gdLst/>
                  <a:ahLst/>
                  <a:cxnLst>
                    <a:cxn ang="0">
                      <a:pos x="69" y="101"/>
                    </a:cxn>
                    <a:cxn ang="0">
                      <a:pos x="67" y="101"/>
                    </a:cxn>
                    <a:cxn ang="0">
                      <a:pos x="74" y="114"/>
                    </a:cxn>
                    <a:cxn ang="0">
                      <a:pos x="76" y="114"/>
                    </a:cxn>
                    <a:cxn ang="0">
                      <a:pos x="69" y="101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8" y="11"/>
                    </a:cxn>
                    <a:cxn ang="0">
                      <a:pos x="66" y="100"/>
                    </a:cxn>
                    <a:cxn ang="0">
                      <a:pos x="68" y="100"/>
                    </a:cxn>
                    <a:cxn ang="0">
                      <a:pos x="10" y="1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76" h="114">
                      <a:moveTo>
                        <a:pt x="69" y="101"/>
                      </a:moveTo>
                      <a:cubicBezTo>
                        <a:pt x="67" y="101"/>
                        <a:pt x="67" y="101"/>
                        <a:pt x="67" y="101"/>
                      </a:cubicBezTo>
                      <a:cubicBezTo>
                        <a:pt x="69" y="106"/>
                        <a:pt x="72" y="110"/>
                        <a:pt x="74" y="114"/>
                      </a:cubicBezTo>
                      <a:cubicBezTo>
                        <a:pt x="76" y="114"/>
                        <a:pt x="76" y="114"/>
                        <a:pt x="76" y="114"/>
                      </a:cubicBezTo>
                      <a:cubicBezTo>
                        <a:pt x="74" y="110"/>
                        <a:pt x="72" y="106"/>
                        <a:pt x="69" y="101"/>
                      </a:cubicBezTo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3" y="3"/>
                        <a:pt x="5" y="7"/>
                        <a:pt x="8" y="11"/>
                      </a:cubicBezTo>
                      <a:cubicBezTo>
                        <a:pt x="31" y="44"/>
                        <a:pt x="53" y="77"/>
                        <a:pt x="66" y="100"/>
                      </a:cubicBezTo>
                      <a:cubicBezTo>
                        <a:pt x="68" y="100"/>
                        <a:pt x="68" y="100"/>
                        <a:pt x="68" y="100"/>
                      </a:cubicBezTo>
                      <a:cubicBezTo>
                        <a:pt x="55" y="77"/>
                        <a:pt x="33" y="43"/>
                        <a:pt x="10" y="10"/>
                      </a:cubicBezTo>
                      <a:cubicBezTo>
                        <a:pt x="7" y="7"/>
                        <a:pt x="5" y="3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3" name="Freeform 113"/>
                <p:cNvSpPr>
                  <a:spLocks/>
                </p:cNvSpPr>
                <p:nvPr/>
              </p:nvSpPr>
              <p:spPr bwMode="auto">
                <a:xfrm>
                  <a:off x="-943" y="2223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1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4" name="Freeform 114"/>
                <p:cNvSpPr>
                  <a:spLocks noEditPoints="1"/>
                </p:cNvSpPr>
                <p:nvPr/>
              </p:nvSpPr>
              <p:spPr bwMode="auto">
                <a:xfrm>
                  <a:off x="-924" y="2259"/>
                  <a:ext cx="109" cy="1017"/>
                </a:xfrm>
                <a:custGeom>
                  <a:avLst/>
                  <a:gdLst/>
                  <a:ahLst/>
                  <a:cxnLst>
                    <a:cxn ang="0">
                      <a:pos x="39" y="343"/>
                    </a:cxn>
                    <a:cxn ang="0">
                      <a:pos x="37" y="343"/>
                    </a:cxn>
                    <a:cxn ang="0">
                      <a:pos x="44" y="429"/>
                    </a:cxn>
                    <a:cxn ang="0">
                      <a:pos x="46" y="429"/>
                    </a:cxn>
                    <a:cxn ang="0">
                      <a:pos x="39" y="343"/>
                    </a:cxn>
                    <a:cxn ang="0">
                      <a:pos x="36" y="233"/>
                    </a:cxn>
                    <a:cxn ang="0">
                      <a:pos x="34" y="233"/>
                    </a:cxn>
                    <a:cxn ang="0">
                      <a:pos x="37" y="335"/>
                    </a:cxn>
                    <a:cxn ang="0">
                      <a:pos x="37" y="335"/>
                    </a:cxn>
                    <a:cxn ang="0">
                      <a:pos x="37" y="337"/>
                    </a:cxn>
                    <a:cxn ang="0">
                      <a:pos x="37" y="342"/>
                    </a:cxn>
                    <a:cxn ang="0">
                      <a:pos x="39" y="342"/>
                    </a:cxn>
                    <a:cxn ang="0">
                      <a:pos x="39" y="337"/>
                    </a:cxn>
                    <a:cxn ang="0">
                      <a:pos x="39" y="335"/>
                    </a:cxn>
                    <a:cxn ang="0">
                      <a:pos x="39" y="335"/>
                    </a:cxn>
                    <a:cxn ang="0">
                      <a:pos x="39" y="335"/>
                    </a:cxn>
                    <a:cxn ang="0">
                      <a:pos x="36" y="233"/>
                    </a:cxn>
                    <a:cxn ang="0">
                      <a:pos x="30" y="102"/>
                    </a:cxn>
                    <a:cxn ang="0">
                      <a:pos x="28" y="102"/>
                    </a:cxn>
                    <a:cxn ang="0">
                      <a:pos x="30" y="113"/>
                    </a:cxn>
                    <a:cxn ang="0">
                      <a:pos x="34" y="229"/>
                    </a:cxn>
                    <a:cxn ang="0">
                      <a:pos x="34" y="232"/>
                    </a:cxn>
                    <a:cxn ang="0">
                      <a:pos x="36" y="232"/>
                    </a:cxn>
                    <a:cxn ang="0">
                      <a:pos x="32" y="113"/>
                    </a:cxn>
                    <a:cxn ang="0">
                      <a:pos x="30" y="102"/>
                    </a:cxn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2" y="2"/>
                    </a:cxn>
                    <a:cxn ang="0">
                      <a:pos x="28" y="101"/>
                    </a:cxn>
                    <a:cxn ang="0">
                      <a:pos x="30" y="101"/>
                    </a:cxn>
                    <a:cxn ang="0">
                      <a:pos x="4" y="2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46" h="429">
                      <a:moveTo>
                        <a:pt x="39" y="343"/>
                      </a:moveTo>
                      <a:cubicBezTo>
                        <a:pt x="37" y="343"/>
                        <a:pt x="37" y="343"/>
                        <a:pt x="37" y="343"/>
                      </a:cubicBezTo>
                      <a:cubicBezTo>
                        <a:pt x="38" y="370"/>
                        <a:pt x="41" y="404"/>
                        <a:pt x="44" y="429"/>
                      </a:cubicBezTo>
                      <a:cubicBezTo>
                        <a:pt x="46" y="429"/>
                        <a:pt x="46" y="429"/>
                        <a:pt x="46" y="429"/>
                      </a:cubicBezTo>
                      <a:cubicBezTo>
                        <a:pt x="43" y="404"/>
                        <a:pt x="40" y="370"/>
                        <a:pt x="39" y="343"/>
                      </a:cubicBezTo>
                      <a:moveTo>
                        <a:pt x="36" y="233"/>
                      </a:moveTo>
                      <a:cubicBezTo>
                        <a:pt x="34" y="233"/>
                        <a:pt x="34" y="233"/>
                        <a:pt x="34" y="233"/>
                      </a:cubicBezTo>
                      <a:cubicBezTo>
                        <a:pt x="36" y="286"/>
                        <a:pt x="37" y="335"/>
                        <a:pt x="37" y="335"/>
                      </a:cubicBezTo>
                      <a:cubicBezTo>
                        <a:pt x="37" y="335"/>
                        <a:pt x="37" y="335"/>
                        <a:pt x="37" y="335"/>
                      </a:cubicBezTo>
                      <a:cubicBezTo>
                        <a:pt x="37" y="336"/>
                        <a:pt x="37" y="336"/>
                        <a:pt x="37" y="337"/>
                      </a:cubicBezTo>
                      <a:cubicBezTo>
                        <a:pt x="37" y="338"/>
                        <a:pt x="37" y="340"/>
                        <a:pt x="37" y="342"/>
                      </a:cubicBezTo>
                      <a:cubicBezTo>
                        <a:pt x="39" y="342"/>
                        <a:pt x="39" y="342"/>
                        <a:pt x="39" y="342"/>
                      </a:cubicBezTo>
                      <a:cubicBezTo>
                        <a:pt x="39" y="340"/>
                        <a:pt x="39" y="338"/>
                        <a:pt x="39" y="337"/>
                      </a:cubicBezTo>
                      <a:cubicBezTo>
                        <a:pt x="39" y="336"/>
                        <a:pt x="39" y="336"/>
                        <a:pt x="39" y="335"/>
                      </a:cubicBezTo>
                      <a:cubicBezTo>
                        <a:pt x="39" y="335"/>
                        <a:pt x="39" y="335"/>
                        <a:pt x="39" y="335"/>
                      </a:cubicBezTo>
                      <a:cubicBezTo>
                        <a:pt x="39" y="335"/>
                        <a:pt x="39" y="335"/>
                        <a:pt x="39" y="335"/>
                      </a:cubicBezTo>
                      <a:cubicBezTo>
                        <a:pt x="39" y="335"/>
                        <a:pt x="38" y="286"/>
                        <a:pt x="36" y="233"/>
                      </a:cubicBezTo>
                      <a:moveTo>
                        <a:pt x="30" y="102"/>
                      </a:moveTo>
                      <a:cubicBezTo>
                        <a:pt x="28" y="102"/>
                        <a:pt x="28" y="102"/>
                        <a:pt x="28" y="102"/>
                      </a:cubicBezTo>
                      <a:cubicBezTo>
                        <a:pt x="29" y="107"/>
                        <a:pt x="29" y="111"/>
                        <a:pt x="30" y="113"/>
                      </a:cubicBezTo>
                      <a:cubicBezTo>
                        <a:pt x="30" y="119"/>
                        <a:pt x="32" y="175"/>
                        <a:pt x="34" y="229"/>
                      </a:cubicBezTo>
                      <a:cubicBezTo>
                        <a:pt x="34" y="230"/>
                        <a:pt x="34" y="231"/>
                        <a:pt x="34" y="232"/>
                      </a:cubicBezTo>
                      <a:cubicBezTo>
                        <a:pt x="36" y="232"/>
                        <a:pt x="36" y="232"/>
                        <a:pt x="36" y="232"/>
                      </a:cubicBezTo>
                      <a:cubicBezTo>
                        <a:pt x="34" y="177"/>
                        <a:pt x="32" y="119"/>
                        <a:pt x="32" y="113"/>
                      </a:cubicBezTo>
                      <a:cubicBezTo>
                        <a:pt x="31" y="111"/>
                        <a:pt x="31" y="107"/>
                        <a:pt x="30" y="102"/>
                      </a:cubicBezTo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1"/>
                        <a:pt x="1" y="2"/>
                        <a:pt x="2" y="2"/>
                      </a:cubicBezTo>
                      <a:cubicBezTo>
                        <a:pt x="14" y="28"/>
                        <a:pt x="24" y="77"/>
                        <a:pt x="28" y="101"/>
                      </a:cubicBezTo>
                      <a:cubicBezTo>
                        <a:pt x="30" y="101"/>
                        <a:pt x="30" y="101"/>
                        <a:pt x="30" y="101"/>
                      </a:cubicBezTo>
                      <a:cubicBezTo>
                        <a:pt x="26" y="77"/>
                        <a:pt x="16" y="28"/>
                        <a:pt x="4" y="2"/>
                      </a:cubicBezTo>
                      <a:cubicBezTo>
                        <a:pt x="3" y="1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5" name="Freeform 115"/>
                <p:cNvSpPr>
                  <a:spLocks/>
                </p:cNvSpPr>
                <p:nvPr/>
              </p:nvSpPr>
              <p:spPr bwMode="auto">
                <a:xfrm>
                  <a:off x="-836" y="3069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6" name="Freeform 116"/>
                <p:cNvSpPr>
                  <a:spLocks noEditPoints="1"/>
                </p:cNvSpPr>
                <p:nvPr/>
              </p:nvSpPr>
              <p:spPr bwMode="auto">
                <a:xfrm>
                  <a:off x="-1712" y="1524"/>
                  <a:ext cx="906" cy="1832"/>
                </a:xfrm>
                <a:custGeom>
                  <a:avLst/>
                  <a:gdLst/>
                  <a:ahLst/>
                  <a:cxnLst>
                    <a:cxn ang="0">
                      <a:pos x="379" y="740"/>
                    </a:cxn>
                    <a:cxn ang="0">
                      <a:pos x="377" y="740"/>
                    </a:cxn>
                    <a:cxn ang="0">
                      <a:pos x="381" y="772"/>
                    </a:cxn>
                    <a:cxn ang="0">
                      <a:pos x="383" y="772"/>
                    </a:cxn>
                    <a:cxn ang="0">
                      <a:pos x="383" y="773"/>
                    </a:cxn>
                    <a:cxn ang="0">
                      <a:pos x="383" y="773"/>
                    </a:cxn>
                    <a:cxn ang="0">
                      <a:pos x="382" y="760"/>
                    </a:cxn>
                    <a:cxn ang="0">
                      <a:pos x="379" y="740"/>
                    </a:cxn>
                    <a:cxn ang="0">
                      <a:pos x="179" y="98"/>
                    </a:cxn>
                    <a:cxn ang="0">
                      <a:pos x="176" y="98"/>
                    </a:cxn>
                    <a:cxn ang="0">
                      <a:pos x="189" y="109"/>
                    </a:cxn>
                    <a:cxn ang="0">
                      <a:pos x="258" y="194"/>
                    </a:cxn>
                    <a:cxn ang="0">
                      <a:pos x="261" y="194"/>
                    </a:cxn>
                    <a:cxn ang="0">
                      <a:pos x="190" y="107"/>
                    </a:cxn>
                    <a:cxn ang="0">
                      <a:pos x="179" y="98"/>
                    </a:cxn>
                    <a:cxn ang="0">
                      <a:pos x="1" y="0"/>
                    </a:cxn>
                    <a:cxn ang="0">
                      <a:pos x="0" y="2"/>
                    </a:cxn>
                    <a:cxn ang="0">
                      <a:pos x="175" y="97"/>
                    </a:cxn>
                    <a:cxn ang="0">
                      <a:pos x="178" y="97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383" h="773">
                      <a:moveTo>
                        <a:pt x="379" y="740"/>
                      </a:moveTo>
                      <a:cubicBezTo>
                        <a:pt x="377" y="740"/>
                        <a:pt x="377" y="740"/>
                        <a:pt x="377" y="740"/>
                      </a:cubicBezTo>
                      <a:cubicBezTo>
                        <a:pt x="379" y="757"/>
                        <a:pt x="381" y="769"/>
                        <a:pt x="381" y="772"/>
                      </a:cubicBezTo>
                      <a:cubicBezTo>
                        <a:pt x="383" y="772"/>
                        <a:pt x="383" y="772"/>
                        <a:pt x="383" y="772"/>
                      </a:cubicBezTo>
                      <a:cubicBezTo>
                        <a:pt x="383" y="773"/>
                        <a:pt x="383" y="773"/>
                        <a:pt x="383" y="773"/>
                      </a:cubicBezTo>
                      <a:cubicBezTo>
                        <a:pt x="383" y="773"/>
                        <a:pt x="383" y="773"/>
                        <a:pt x="383" y="773"/>
                      </a:cubicBezTo>
                      <a:cubicBezTo>
                        <a:pt x="383" y="773"/>
                        <a:pt x="383" y="768"/>
                        <a:pt x="382" y="760"/>
                      </a:cubicBezTo>
                      <a:cubicBezTo>
                        <a:pt x="381" y="755"/>
                        <a:pt x="380" y="748"/>
                        <a:pt x="379" y="740"/>
                      </a:cubicBezTo>
                      <a:moveTo>
                        <a:pt x="179" y="98"/>
                      </a:moveTo>
                      <a:cubicBezTo>
                        <a:pt x="176" y="98"/>
                        <a:pt x="176" y="98"/>
                        <a:pt x="176" y="98"/>
                      </a:cubicBezTo>
                      <a:cubicBezTo>
                        <a:pt x="181" y="102"/>
                        <a:pt x="185" y="106"/>
                        <a:pt x="189" y="109"/>
                      </a:cubicBezTo>
                      <a:cubicBezTo>
                        <a:pt x="204" y="122"/>
                        <a:pt x="231" y="156"/>
                        <a:pt x="258" y="194"/>
                      </a:cubicBezTo>
                      <a:cubicBezTo>
                        <a:pt x="261" y="194"/>
                        <a:pt x="261" y="194"/>
                        <a:pt x="261" y="194"/>
                      </a:cubicBezTo>
                      <a:cubicBezTo>
                        <a:pt x="233" y="156"/>
                        <a:pt x="206" y="121"/>
                        <a:pt x="190" y="107"/>
                      </a:cubicBezTo>
                      <a:cubicBezTo>
                        <a:pt x="187" y="104"/>
                        <a:pt x="183" y="101"/>
                        <a:pt x="179" y="98"/>
                      </a:cubicBezTo>
                      <a:moveTo>
                        <a:pt x="1" y="0"/>
                      </a:move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82" y="22"/>
                        <a:pt x="139" y="66"/>
                        <a:pt x="175" y="97"/>
                      </a:cubicBezTo>
                      <a:cubicBezTo>
                        <a:pt x="178" y="97"/>
                        <a:pt x="178" y="97"/>
                        <a:pt x="178" y="97"/>
                      </a:cubicBezTo>
                      <a:cubicBezTo>
                        <a:pt x="142" y="66"/>
                        <a:pt x="84" y="2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7" name="Freeform 117"/>
                <p:cNvSpPr>
                  <a:spLocks/>
                </p:cNvSpPr>
                <p:nvPr/>
              </p:nvSpPr>
              <p:spPr bwMode="auto">
                <a:xfrm>
                  <a:off x="-1298" y="1754"/>
                  <a:ext cx="10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4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4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8" name="Freeform 118"/>
                <p:cNvSpPr>
                  <a:spLocks/>
                </p:cNvSpPr>
                <p:nvPr/>
              </p:nvSpPr>
              <p:spPr bwMode="auto">
                <a:xfrm>
                  <a:off x="-843" y="2809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9" name="Freeform 119"/>
                <p:cNvSpPr>
                  <a:spLocks/>
                </p:cNvSpPr>
                <p:nvPr/>
              </p:nvSpPr>
              <p:spPr bwMode="auto">
                <a:xfrm>
                  <a:off x="-820" y="3276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0" name="Freeform 120"/>
                <p:cNvSpPr>
                  <a:spLocks/>
                </p:cNvSpPr>
                <p:nvPr/>
              </p:nvSpPr>
              <p:spPr bwMode="auto">
                <a:xfrm>
                  <a:off x="-810" y="3356"/>
                  <a:ext cx="2" cy="1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1" name="Freeform 121"/>
                <p:cNvSpPr>
                  <a:spLocks/>
                </p:cNvSpPr>
                <p:nvPr/>
              </p:nvSpPr>
              <p:spPr bwMode="auto">
                <a:xfrm>
                  <a:off x="-810" y="3354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2" name="Freeform 122"/>
                <p:cNvSpPr>
                  <a:spLocks/>
                </p:cNvSpPr>
                <p:nvPr/>
              </p:nvSpPr>
              <p:spPr bwMode="auto">
                <a:xfrm>
                  <a:off x="-858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3" name="Freeform 123"/>
                <p:cNvSpPr>
                  <a:spLocks/>
                </p:cNvSpPr>
                <p:nvPr/>
              </p:nvSpPr>
              <p:spPr bwMode="auto">
                <a:xfrm>
                  <a:off x="-924" y="2256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4" name="Freeform 124"/>
                <p:cNvSpPr>
                  <a:spLocks noEditPoints="1"/>
                </p:cNvSpPr>
                <p:nvPr/>
              </p:nvSpPr>
              <p:spPr bwMode="auto">
                <a:xfrm>
                  <a:off x="-2699" y="2451"/>
                  <a:ext cx="106" cy="825"/>
                </a:xfrm>
                <a:custGeom>
                  <a:avLst/>
                  <a:gdLst/>
                  <a:ahLst/>
                  <a:cxnLst>
                    <a:cxn ang="0">
                      <a:pos x="16" y="262"/>
                    </a:cxn>
                    <a:cxn ang="0">
                      <a:pos x="14" y="262"/>
                    </a:cxn>
                    <a:cxn ang="0">
                      <a:pos x="14" y="266"/>
                    </a:cxn>
                    <a:cxn ang="0">
                      <a:pos x="0" y="348"/>
                    </a:cxn>
                    <a:cxn ang="0">
                      <a:pos x="2" y="348"/>
                    </a:cxn>
                    <a:cxn ang="0">
                      <a:pos x="16" y="262"/>
                    </a:cxn>
                    <a:cxn ang="0">
                      <a:pos x="34" y="152"/>
                    </a:cxn>
                    <a:cxn ang="0">
                      <a:pos x="32" y="152"/>
                    </a:cxn>
                    <a:cxn ang="0">
                      <a:pos x="20" y="239"/>
                    </a:cxn>
                    <a:cxn ang="0">
                      <a:pos x="16" y="256"/>
                    </a:cxn>
                    <a:cxn ang="0">
                      <a:pos x="15" y="260"/>
                    </a:cxn>
                    <a:cxn ang="0">
                      <a:pos x="15" y="260"/>
                    </a:cxn>
                    <a:cxn ang="0">
                      <a:pos x="15" y="261"/>
                    </a:cxn>
                    <a:cxn ang="0">
                      <a:pos x="15" y="261"/>
                    </a:cxn>
                    <a:cxn ang="0">
                      <a:pos x="15" y="261"/>
                    </a:cxn>
                    <a:cxn ang="0">
                      <a:pos x="17" y="261"/>
                    </a:cxn>
                    <a:cxn ang="0">
                      <a:pos x="34" y="152"/>
                    </a:cxn>
                    <a:cxn ang="0">
                      <a:pos x="43" y="21"/>
                    </a:cxn>
                    <a:cxn ang="0">
                      <a:pos x="41" y="21"/>
                    </a:cxn>
                    <a:cxn ang="0">
                      <a:pos x="43" y="52"/>
                    </a:cxn>
                    <a:cxn ang="0">
                      <a:pos x="43" y="55"/>
                    </a:cxn>
                    <a:cxn ang="0">
                      <a:pos x="43" y="55"/>
                    </a:cxn>
                    <a:cxn ang="0">
                      <a:pos x="42" y="66"/>
                    </a:cxn>
                    <a:cxn ang="0">
                      <a:pos x="32" y="151"/>
                    </a:cxn>
                    <a:cxn ang="0">
                      <a:pos x="34" y="151"/>
                    </a:cxn>
                    <a:cxn ang="0">
                      <a:pos x="45" y="55"/>
                    </a:cxn>
                    <a:cxn ang="0">
                      <a:pos x="45" y="55"/>
                    </a:cxn>
                    <a:cxn ang="0">
                      <a:pos x="45" y="52"/>
                    </a:cxn>
                    <a:cxn ang="0">
                      <a:pos x="43" y="21"/>
                    </a:cxn>
                    <a:cxn ang="0">
                      <a:pos x="41" y="0"/>
                    </a:cxn>
                    <a:cxn ang="0">
                      <a:pos x="41" y="1"/>
                    </a:cxn>
                    <a:cxn ang="0">
                      <a:pos x="39" y="1"/>
                    </a:cxn>
                    <a:cxn ang="0">
                      <a:pos x="39" y="1"/>
                    </a:cxn>
                    <a:cxn ang="0">
                      <a:pos x="41" y="20"/>
                    </a:cxn>
                    <a:cxn ang="0">
                      <a:pos x="43" y="20"/>
                    </a:cxn>
                    <a:cxn ang="0">
                      <a:pos x="41" y="0"/>
                    </a:cxn>
                  </a:cxnLst>
                  <a:rect l="0" t="0" r="r" b="b"/>
                  <a:pathLst>
                    <a:path w="45" h="348">
                      <a:moveTo>
                        <a:pt x="16" y="262"/>
                      </a:moveTo>
                      <a:cubicBezTo>
                        <a:pt x="14" y="262"/>
                        <a:pt x="14" y="262"/>
                        <a:pt x="14" y="262"/>
                      </a:cubicBezTo>
                      <a:cubicBezTo>
                        <a:pt x="14" y="263"/>
                        <a:pt x="14" y="264"/>
                        <a:pt x="14" y="266"/>
                      </a:cubicBezTo>
                      <a:cubicBezTo>
                        <a:pt x="13" y="278"/>
                        <a:pt x="9" y="309"/>
                        <a:pt x="0" y="348"/>
                      </a:cubicBezTo>
                      <a:cubicBezTo>
                        <a:pt x="2" y="348"/>
                        <a:pt x="2" y="348"/>
                        <a:pt x="2" y="348"/>
                      </a:cubicBezTo>
                      <a:cubicBezTo>
                        <a:pt x="13" y="303"/>
                        <a:pt x="16" y="268"/>
                        <a:pt x="16" y="262"/>
                      </a:cubicBezTo>
                      <a:moveTo>
                        <a:pt x="34" y="152"/>
                      </a:moveTo>
                      <a:cubicBezTo>
                        <a:pt x="32" y="152"/>
                        <a:pt x="32" y="152"/>
                        <a:pt x="32" y="152"/>
                      </a:cubicBezTo>
                      <a:cubicBezTo>
                        <a:pt x="28" y="195"/>
                        <a:pt x="23" y="222"/>
                        <a:pt x="20" y="239"/>
                      </a:cubicBezTo>
                      <a:cubicBezTo>
                        <a:pt x="18" y="247"/>
                        <a:pt x="17" y="252"/>
                        <a:pt x="16" y="256"/>
                      </a:cubicBezTo>
                      <a:cubicBezTo>
                        <a:pt x="16" y="258"/>
                        <a:pt x="15" y="259"/>
                        <a:pt x="15" y="260"/>
                      </a:cubicBezTo>
                      <a:cubicBezTo>
                        <a:pt x="15" y="260"/>
                        <a:pt x="15" y="260"/>
                        <a:pt x="15" y="260"/>
                      </a:cubicBezTo>
                      <a:cubicBezTo>
                        <a:pt x="15" y="261"/>
                        <a:pt x="15" y="261"/>
                        <a:pt x="15" y="261"/>
                      </a:cubicBezTo>
                      <a:cubicBezTo>
                        <a:pt x="15" y="261"/>
                        <a:pt x="15" y="261"/>
                        <a:pt x="15" y="261"/>
                      </a:cubicBezTo>
                      <a:cubicBezTo>
                        <a:pt x="15" y="261"/>
                        <a:pt x="15" y="261"/>
                        <a:pt x="15" y="261"/>
                      </a:cubicBezTo>
                      <a:cubicBezTo>
                        <a:pt x="17" y="261"/>
                        <a:pt x="17" y="261"/>
                        <a:pt x="17" y="261"/>
                      </a:cubicBezTo>
                      <a:cubicBezTo>
                        <a:pt x="18" y="257"/>
                        <a:pt x="26" y="232"/>
                        <a:pt x="34" y="152"/>
                      </a:cubicBezTo>
                      <a:moveTo>
                        <a:pt x="43" y="21"/>
                      </a:moveTo>
                      <a:cubicBezTo>
                        <a:pt x="41" y="21"/>
                        <a:pt x="41" y="21"/>
                        <a:pt x="41" y="21"/>
                      </a:cubicBezTo>
                      <a:cubicBezTo>
                        <a:pt x="42" y="33"/>
                        <a:pt x="43" y="45"/>
                        <a:pt x="43" y="52"/>
                      </a:cubicBezTo>
                      <a:cubicBezTo>
                        <a:pt x="43" y="53"/>
                        <a:pt x="43" y="54"/>
                        <a:pt x="43" y="55"/>
                      </a:cubicBezTo>
                      <a:cubicBezTo>
                        <a:pt x="43" y="55"/>
                        <a:pt x="43" y="55"/>
                        <a:pt x="43" y="55"/>
                      </a:cubicBezTo>
                      <a:cubicBezTo>
                        <a:pt x="43" y="55"/>
                        <a:pt x="43" y="59"/>
                        <a:pt x="42" y="66"/>
                      </a:cubicBezTo>
                      <a:cubicBezTo>
                        <a:pt x="41" y="86"/>
                        <a:pt x="37" y="130"/>
                        <a:pt x="32" y="151"/>
                      </a:cubicBezTo>
                      <a:cubicBezTo>
                        <a:pt x="34" y="151"/>
                        <a:pt x="34" y="151"/>
                        <a:pt x="34" y="151"/>
                      </a:cubicBezTo>
                      <a:cubicBezTo>
                        <a:pt x="41" y="122"/>
                        <a:pt x="45" y="55"/>
                        <a:pt x="45" y="55"/>
                      </a:cubicBezTo>
                      <a:cubicBezTo>
                        <a:pt x="45" y="55"/>
                        <a:pt x="45" y="55"/>
                        <a:pt x="45" y="55"/>
                      </a:cubicBezTo>
                      <a:cubicBezTo>
                        <a:pt x="45" y="54"/>
                        <a:pt x="45" y="53"/>
                        <a:pt x="45" y="52"/>
                      </a:cubicBezTo>
                      <a:cubicBezTo>
                        <a:pt x="45" y="45"/>
                        <a:pt x="44" y="33"/>
                        <a:pt x="43" y="21"/>
                      </a:cubicBezTo>
                      <a:moveTo>
                        <a:pt x="41" y="0"/>
                      </a:moveTo>
                      <a:cubicBezTo>
                        <a:pt x="41" y="1"/>
                        <a:pt x="41" y="1"/>
                        <a:pt x="41" y="1"/>
                      </a:cubicBezTo>
                      <a:cubicBezTo>
                        <a:pt x="39" y="1"/>
                        <a:pt x="39" y="1"/>
                        <a:pt x="39" y="1"/>
                      </a:cubicBezTo>
                      <a:cubicBezTo>
                        <a:pt x="39" y="1"/>
                        <a:pt x="39" y="1"/>
                        <a:pt x="39" y="1"/>
                      </a:cubicBezTo>
                      <a:cubicBezTo>
                        <a:pt x="39" y="6"/>
                        <a:pt x="40" y="13"/>
                        <a:pt x="41" y="20"/>
                      </a:cubicBezTo>
                      <a:cubicBezTo>
                        <a:pt x="43" y="20"/>
                        <a:pt x="43" y="20"/>
                        <a:pt x="43" y="20"/>
                      </a:cubicBezTo>
                      <a:cubicBezTo>
                        <a:pt x="42" y="13"/>
                        <a:pt x="41" y="6"/>
                        <a:pt x="4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5" name="Freeform 125"/>
                <p:cNvSpPr>
                  <a:spLocks/>
                </p:cNvSpPr>
                <p:nvPr/>
              </p:nvSpPr>
              <p:spPr bwMode="auto">
                <a:xfrm>
                  <a:off x="-2666" y="3069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3" y="1"/>
                        <a:pt x="3" y="0"/>
                        <a:pt x="3" y="0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6" name="Freeform 126"/>
                <p:cNvSpPr>
                  <a:spLocks/>
                </p:cNvSpPr>
                <p:nvPr/>
              </p:nvSpPr>
              <p:spPr bwMode="auto">
                <a:xfrm>
                  <a:off x="-2796" y="3278"/>
                  <a:ext cx="102" cy="258"/>
                </a:xfrm>
                <a:custGeom>
                  <a:avLst/>
                  <a:gdLst/>
                  <a:ahLst/>
                  <a:cxnLst>
                    <a:cxn ang="0">
                      <a:pos x="43" y="0"/>
                    </a:cxn>
                    <a:cxn ang="0">
                      <a:pos x="40" y="0"/>
                    </a:cxn>
                    <a:cxn ang="0">
                      <a:pos x="0" y="108"/>
                    </a:cxn>
                    <a:cxn ang="0">
                      <a:pos x="1" y="109"/>
                    </a:cxn>
                    <a:cxn ang="0">
                      <a:pos x="2" y="109"/>
                    </a:cxn>
                    <a:cxn ang="0">
                      <a:pos x="33" y="33"/>
                    </a:cxn>
                    <a:cxn ang="0">
                      <a:pos x="33" y="32"/>
                    </a:cxn>
                    <a:cxn ang="0">
                      <a:pos x="34" y="32"/>
                    </a:cxn>
                    <a:cxn ang="0">
                      <a:pos x="43" y="0"/>
                    </a:cxn>
                  </a:cxnLst>
                  <a:rect l="0" t="0" r="r" b="b"/>
                  <a:pathLst>
                    <a:path w="43" h="109">
                      <a:moveTo>
                        <a:pt x="43" y="0"/>
                      </a:moveTo>
                      <a:cubicBezTo>
                        <a:pt x="40" y="0"/>
                        <a:pt x="40" y="0"/>
                        <a:pt x="40" y="0"/>
                      </a:cubicBezTo>
                      <a:cubicBezTo>
                        <a:pt x="32" y="34"/>
                        <a:pt x="19" y="73"/>
                        <a:pt x="0" y="108"/>
                      </a:cubicBezTo>
                      <a:cubicBezTo>
                        <a:pt x="1" y="109"/>
                        <a:pt x="1" y="109"/>
                        <a:pt x="1" y="109"/>
                      </a:cubicBezTo>
                      <a:cubicBezTo>
                        <a:pt x="2" y="109"/>
                        <a:pt x="2" y="109"/>
                        <a:pt x="2" y="109"/>
                      </a:cubicBezTo>
                      <a:cubicBezTo>
                        <a:pt x="15" y="84"/>
                        <a:pt x="26" y="58"/>
                        <a:pt x="33" y="33"/>
                      </a:cubicBezTo>
                      <a:cubicBezTo>
                        <a:pt x="33" y="32"/>
                        <a:pt x="33" y="32"/>
                        <a:pt x="33" y="32"/>
                      </a:cubicBezTo>
                      <a:cubicBezTo>
                        <a:pt x="34" y="32"/>
                        <a:pt x="34" y="32"/>
                        <a:pt x="34" y="32"/>
                      </a:cubicBezTo>
                      <a:cubicBezTo>
                        <a:pt x="37" y="21"/>
                        <a:pt x="40" y="10"/>
                        <a:pt x="4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7" name="Freeform 127"/>
                <p:cNvSpPr>
                  <a:spLocks/>
                </p:cNvSpPr>
                <p:nvPr/>
              </p:nvSpPr>
              <p:spPr bwMode="auto">
                <a:xfrm>
                  <a:off x="-2623" y="2809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8" name="Freeform 128"/>
                <p:cNvSpPr>
                  <a:spLocks/>
                </p:cNvSpPr>
                <p:nvPr/>
              </p:nvSpPr>
              <p:spPr bwMode="auto">
                <a:xfrm>
                  <a:off x="-2701" y="3276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9" name="Freeform 129"/>
                <p:cNvSpPr>
                  <a:spLocks/>
                </p:cNvSpPr>
                <p:nvPr/>
              </p:nvSpPr>
              <p:spPr bwMode="auto">
                <a:xfrm>
                  <a:off x="-2718" y="3354"/>
                  <a:ext cx="2" cy="2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1" y="1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0" name="Freeform 130"/>
                <p:cNvSpPr>
                  <a:spLocks/>
                </p:cNvSpPr>
                <p:nvPr/>
              </p:nvSpPr>
              <p:spPr bwMode="auto">
                <a:xfrm>
                  <a:off x="-2602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1" name="Freeform 131"/>
                <p:cNvSpPr>
                  <a:spLocks noEditPoints="1"/>
                </p:cNvSpPr>
                <p:nvPr/>
              </p:nvSpPr>
              <p:spPr bwMode="auto">
                <a:xfrm>
                  <a:off x="-3769" y="1986"/>
                  <a:ext cx="118" cy="270"/>
                </a:xfrm>
                <a:custGeom>
                  <a:avLst/>
                  <a:gdLst/>
                  <a:ahLst/>
                  <a:cxnLst>
                    <a:cxn ang="0">
                      <a:pos x="6" y="101"/>
                    </a:cxn>
                    <a:cxn ang="0">
                      <a:pos x="4" y="101"/>
                    </a:cxn>
                    <a:cxn ang="0">
                      <a:pos x="0" y="114"/>
                    </a:cxn>
                    <a:cxn ang="0">
                      <a:pos x="3" y="114"/>
                    </a:cxn>
                    <a:cxn ang="0">
                      <a:pos x="6" y="101"/>
                    </a:cxn>
                    <a:cxn ang="0">
                      <a:pos x="50" y="0"/>
                    </a:cxn>
                    <a:cxn ang="0">
                      <a:pos x="48" y="0"/>
                    </a:cxn>
                    <a:cxn ang="0">
                      <a:pos x="4" y="100"/>
                    </a:cxn>
                    <a:cxn ang="0">
                      <a:pos x="6" y="100"/>
                    </a:cxn>
                    <a:cxn ang="0">
                      <a:pos x="21" y="55"/>
                    </a:cxn>
                    <a:cxn ang="0">
                      <a:pos x="41" y="13"/>
                    </a:cxn>
                    <a:cxn ang="0">
                      <a:pos x="48" y="3"/>
                    </a:cxn>
                    <a:cxn ang="0">
                      <a:pos x="50" y="0"/>
                    </a:cxn>
                    <a:cxn ang="0">
                      <a:pos x="50" y="0"/>
                    </a:cxn>
                  </a:cxnLst>
                  <a:rect l="0" t="0" r="r" b="b"/>
                  <a:pathLst>
                    <a:path w="50" h="114">
                      <a:moveTo>
                        <a:pt x="6" y="101"/>
                      </a:moveTo>
                      <a:cubicBezTo>
                        <a:pt x="4" y="101"/>
                        <a:pt x="4" y="101"/>
                        <a:pt x="4" y="101"/>
                      </a:cubicBezTo>
                      <a:cubicBezTo>
                        <a:pt x="3" y="105"/>
                        <a:pt x="1" y="109"/>
                        <a:pt x="0" y="114"/>
                      </a:cubicBezTo>
                      <a:cubicBezTo>
                        <a:pt x="3" y="114"/>
                        <a:pt x="3" y="114"/>
                        <a:pt x="3" y="114"/>
                      </a:cubicBezTo>
                      <a:cubicBezTo>
                        <a:pt x="4" y="109"/>
                        <a:pt x="5" y="105"/>
                        <a:pt x="6" y="101"/>
                      </a:cubicBezTo>
                      <a:moveTo>
                        <a:pt x="50" y="0"/>
                      </a:moveTo>
                      <a:cubicBezTo>
                        <a:pt x="48" y="0"/>
                        <a:pt x="48" y="0"/>
                        <a:pt x="48" y="0"/>
                      </a:cubicBezTo>
                      <a:cubicBezTo>
                        <a:pt x="43" y="6"/>
                        <a:pt x="20" y="40"/>
                        <a:pt x="4" y="100"/>
                      </a:cubicBezTo>
                      <a:cubicBezTo>
                        <a:pt x="6" y="100"/>
                        <a:pt x="6" y="100"/>
                        <a:pt x="6" y="100"/>
                      </a:cubicBezTo>
                      <a:cubicBezTo>
                        <a:pt x="11" y="83"/>
                        <a:pt x="16" y="68"/>
                        <a:pt x="21" y="55"/>
                      </a:cubicBezTo>
                      <a:cubicBezTo>
                        <a:pt x="28" y="36"/>
                        <a:pt x="36" y="22"/>
                        <a:pt x="41" y="13"/>
                      </a:cubicBezTo>
                      <a:cubicBezTo>
                        <a:pt x="44" y="9"/>
                        <a:pt x="46" y="5"/>
                        <a:pt x="48" y="3"/>
                      </a:cubicBezTo>
                      <a:cubicBezTo>
                        <a:pt x="49" y="2"/>
                        <a:pt x="49" y="1"/>
                        <a:pt x="50" y="0"/>
                      </a:cubicBezTo>
                      <a:cubicBezTo>
                        <a:pt x="50" y="0"/>
                        <a:pt x="50" y="0"/>
                        <a:pt x="50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2" name="Freeform 132"/>
                <p:cNvSpPr>
                  <a:spLocks/>
                </p:cNvSpPr>
                <p:nvPr/>
              </p:nvSpPr>
              <p:spPr bwMode="auto">
                <a:xfrm>
                  <a:off x="-3759" y="2223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3" name="Freeform 133"/>
                <p:cNvSpPr>
                  <a:spLocks noEditPoints="1"/>
                </p:cNvSpPr>
                <p:nvPr/>
              </p:nvSpPr>
              <p:spPr bwMode="auto">
                <a:xfrm>
                  <a:off x="-3655" y="1522"/>
                  <a:ext cx="329" cy="462"/>
                </a:xfrm>
                <a:custGeom>
                  <a:avLst/>
                  <a:gdLst/>
                  <a:ahLst/>
                  <a:cxnLst>
                    <a:cxn ang="0">
                      <a:pos x="41" y="99"/>
                    </a:cxn>
                    <a:cxn ang="0">
                      <a:pos x="38" y="99"/>
                    </a:cxn>
                    <a:cxn ang="0">
                      <a:pos x="1" y="194"/>
                    </a:cxn>
                    <a:cxn ang="0">
                      <a:pos x="0" y="195"/>
                    </a:cxn>
                    <a:cxn ang="0">
                      <a:pos x="3" y="195"/>
                    </a:cxn>
                    <a:cxn ang="0">
                      <a:pos x="41" y="99"/>
                    </a:cxn>
                    <a:cxn ang="0">
                      <a:pos x="63" y="68"/>
                    </a:cxn>
                    <a:cxn ang="0">
                      <a:pos x="60" y="68"/>
                    </a:cxn>
                    <a:cxn ang="0">
                      <a:pos x="39" y="98"/>
                    </a:cxn>
                    <a:cxn ang="0">
                      <a:pos x="41" y="98"/>
                    </a:cxn>
                    <a:cxn ang="0">
                      <a:pos x="63" y="68"/>
                    </a:cxn>
                    <a:cxn ang="0">
                      <a:pos x="138" y="0"/>
                    </a:cxn>
                    <a:cxn ang="0">
                      <a:pos x="138" y="0"/>
                    </a:cxn>
                    <a:cxn ang="0">
                      <a:pos x="61" y="67"/>
                    </a:cxn>
                    <a:cxn ang="0">
                      <a:pos x="63" y="67"/>
                    </a:cxn>
                    <a:cxn ang="0">
                      <a:pos x="63" y="68"/>
                    </a:cxn>
                    <a:cxn ang="0">
                      <a:pos x="81" y="48"/>
                    </a:cxn>
                    <a:cxn ang="0">
                      <a:pos x="121" y="13"/>
                    </a:cxn>
                    <a:cxn ang="0">
                      <a:pos x="134" y="5"/>
                    </a:cxn>
                    <a:cxn ang="0">
                      <a:pos x="137" y="3"/>
                    </a:cxn>
                    <a:cxn ang="0">
                      <a:pos x="139" y="2"/>
                    </a:cxn>
                    <a:cxn ang="0">
                      <a:pos x="138" y="0"/>
                    </a:cxn>
                  </a:cxnLst>
                  <a:rect l="0" t="0" r="r" b="b"/>
                  <a:pathLst>
                    <a:path w="139" h="195">
                      <a:moveTo>
                        <a:pt x="41" y="99"/>
                      </a:moveTo>
                      <a:cubicBezTo>
                        <a:pt x="38" y="99"/>
                        <a:pt x="38" y="99"/>
                        <a:pt x="38" y="99"/>
                      </a:cubicBezTo>
                      <a:cubicBezTo>
                        <a:pt x="22" y="125"/>
                        <a:pt x="8" y="157"/>
                        <a:pt x="1" y="194"/>
                      </a:cubicBezTo>
                      <a:cubicBezTo>
                        <a:pt x="0" y="195"/>
                        <a:pt x="0" y="195"/>
                        <a:pt x="0" y="195"/>
                      </a:cubicBezTo>
                      <a:cubicBezTo>
                        <a:pt x="3" y="195"/>
                        <a:pt x="3" y="195"/>
                        <a:pt x="3" y="195"/>
                      </a:cubicBezTo>
                      <a:cubicBezTo>
                        <a:pt x="10" y="157"/>
                        <a:pt x="24" y="125"/>
                        <a:pt x="41" y="99"/>
                      </a:cubicBezTo>
                      <a:moveTo>
                        <a:pt x="63" y="68"/>
                      </a:moveTo>
                      <a:cubicBezTo>
                        <a:pt x="60" y="68"/>
                        <a:pt x="60" y="68"/>
                        <a:pt x="60" y="68"/>
                      </a:cubicBezTo>
                      <a:cubicBezTo>
                        <a:pt x="53" y="77"/>
                        <a:pt x="46" y="87"/>
                        <a:pt x="39" y="98"/>
                      </a:cubicBezTo>
                      <a:cubicBezTo>
                        <a:pt x="41" y="98"/>
                        <a:pt x="41" y="98"/>
                        <a:pt x="41" y="98"/>
                      </a:cubicBezTo>
                      <a:cubicBezTo>
                        <a:pt x="48" y="87"/>
                        <a:pt x="56" y="77"/>
                        <a:pt x="63" y="68"/>
                      </a:cubicBezTo>
                      <a:moveTo>
                        <a:pt x="138" y="0"/>
                      </a:moveTo>
                      <a:cubicBezTo>
                        <a:pt x="138" y="0"/>
                        <a:pt x="138" y="0"/>
                        <a:pt x="138" y="0"/>
                      </a:cubicBezTo>
                      <a:cubicBezTo>
                        <a:pt x="138" y="0"/>
                        <a:pt x="98" y="21"/>
                        <a:pt x="61" y="67"/>
                      </a:cubicBezTo>
                      <a:cubicBezTo>
                        <a:pt x="63" y="67"/>
                        <a:pt x="63" y="67"/>
                        <a:pt x="63" y="67"/>
                      </a:cubicBezTo>
                      <a:cubicBezTo>
                        <a:pt x="63" y="68"/>
                        <a:pt x="63" y="68"/>
                        <a:pt x="63" y="68"/>
                      </a:cubicBezTo>
                      <a:cubicBezTo>
                        <a:pt x="69" y="61"/>
                        <a:pt x="75" y="54"/>
                        <a:pt x="81" y="48"/>
                      </a:cubicBezTo>
                      <a:cubicBezTo>
                        <a:pt x="96" y="32"/>
                        <a:pt x="111" y="21"/>
                        <a:pt x="121" y="13"/>
                      </a:cubicBezTo>
                      <a:cubicBezTo>
                        <a:pt x="127" y="9"/>
                        <a:pt x="131" y="7"/>
                        <a:pt x="134" y="5"/>
                      </a:cubicBezTo>
                      <a:cubicBezTo>
                        <a:pt x="135" y="4"/>
                        <a:pt x="137" y="3"/>
                        <a:pt x="137" y="3"/>
                      </a:cubicBezTo>
                      <a:cubicBezTo>
                        <a:pt x="138" y="2"/>
                        <a:pt x="139" y="2"/>
                        <a:pt x="139" y="2"/>
                      </a:cubicBezTo>
                      <a:cubicBezTo>
                        <a:pt x="138" y="0"/>
                        <a:pt x="138" y="0"/>
                        <a:pt x="138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4" name="Freeform 134"/>
                <p:cNvSpPr>
                  <a:spLocks/>
                </p:cNvSpPr>
                <p:nvPr/>
              </p:nvSpPr>
              <p:spPr bwMode="auto">
                <a:xfrm>
                  <a:off x="-3565" y="1754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5" name="Freeform 135"/>
                <p:cNvSpPr>
                  <a:spLocks/>
                </p:cNvSpPr>
                <p:nvPr/>
              </p:nvSpPr>
              <p:spPr bwMode="auto">
                <a:xfrm>
                  <a:off x="-3513" y="1681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3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1"/>
                        <a:pt x="1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6" name="Freeform 136"/>
                <p:cNvSpPr>
                  <a:spLocks noEditPoints="1"/>
                </p:cNvSpPr>
                <p:nvPr/>
              </p:nvSpPr>
              <p:spPr bwMode="auto">
                <a:xfrm>
                  <a:off x="-3800" y="2259"/>
                  <a:ext cx="36" cy="1017"/>
                </a:xfrm>
                <a:custGeom>
                  <a:avLst/>
                  <a:gdLst/>
                  <a:ahLst/>
                  <a:cxnLst>
                    <a:cxn ang="0">
                      <a:pos x="4" y="343"/>
                    </a:cxn>
                    <a:cxn ang="0">
                      <a:pos x="2" y="343"/>
                    </a:cxn>
                    <a:cxn ang="0">
                      <a:pos x="2" y="355"/>
                    </a:cxn>
                    <a:cxn ang="0">
                      <a:pos x="3" y="429"/>
                    </a:cxn>
                    <a:cxn ang="0">
                      <a:pos x="5" y="429"/>
                    </a:cxn>
                    <a:cxn ang="0">
                      <a:pos x="4" y="355"/>
                    </a:cxn>
                    <a:cxn ang="0">
                      <a:pos x="4" y="343"/>
                    </a:cxn>
                    <a:cxn ang="0">
                      <a:pos x="3" y="255"/>
                    </a:cxn>
                    <a:cxn ang="0">
                      <a:pos x="1" y="255"/>
                    </a:cxn>
                    <a:cxn ang="0">
                      <a:pos x="2" y="327"/>
                    </a:cxn>
                    <a:cxn ang="0">
                      <a:pos x="2" y="342"/>
                    </a:cxn>
                    <a:cxn ang="0">
                      <a:pos x="4" y="342"/>
                    </a:cxn>
                    <a:cxn ang="0">
                      <a:pos x="4" y="335"/>
                    </a:cxn>
                    <a:cxn ang="0">
                      <a:pos x="4" y="327"/>
                    </a:cxn>
                    <a:cxn ang="0">
                      <a:pos x="4" y="327"/>
                    </a:cxn>
                    <a:cxn ang="0">
                      <a:pos x="3" y="255"/>
                    </a:cxn>
                    <a:cxn ang="0">
                      <a:pos x="3" y="233"/>
                    </a:cxn>
                    <a:cxn ang="0">
                      <a:pos x="1" y="233"/>
                    </a:cxn>
                    <a:cxn ang="0">
                      <a:pos x="1" y="254"/>
                    </a:cxn>
                    <a:cxn ang="0">
                      <a:pos x="3" y="254"/>
                    </a:cxn>
                    <a:cxn ang="0">
                      <a:pos x="3" y="233"/>
                    </a:cxn>
                    <a:cxn ang="0">
                      <a:pos x="2" y="102"/>
                    </a:cxn>
                    <a:cxn ang="0">
                      <a:pos x="0" y="102"/>
                    </a:cxn>
                    <a:cxn ang="0">
                      <a:pos x="0" y="156"/>
                    </a:cxn>
                    <a:cxn ang="0">
                      <a:pos x="1" y="232"/>
                    </a:cxn>
                    <a:cxn ang="0">
                      <a:pos x="3" y="232"/>
                    </a:cxn>
                    <a:cxn ang="0">
                      <a:pos x="2" y="108"/>
                    </a:cxn>
                    <a:cxn ang="0">
                      <a:pos x="2" y="102"/>
                    </a:cxn>
                    <a:cxn ang="0">
                      <a:pos x="15" y="0"/>
                    </a:cxn>
                    <a:cxn ang="0">
                      <a:pos x="13" y="0"/>
                    </a:cxn>
                    <a:cxn ang="0">
                      <a:pos x="0" y="93"/>
                    </a:cxn>
                    <a:cxn ang="0">
                      <a:pos x="0" y="101"/>
                    </a:cxn>
                    <a:cxn ang="0">
                      <a:pos x="2" y="101"/>
                    </a:cxn>
                    <a:cxn ang="0">
                      <a:pos x="15" y="0"/>
                    </a:cxn>
                  </a:cxnLst>
                  <a:rect l="0" t="0" r="r" b="b"/>
                  <a:pathLst>
                    <a:path w="15" h="429">
                      <a:moveTo>
                        <a:pt x="4" y="343"/>
                      </a:moveTo>
                      <a:cubicBezTo>
                        <a:pt x="2" y="343"/>
                        <a:pt x="2" y="343"/>
                        <a:pt x="2" y="343"/>
                      </a:cubicBezTo>
                      <a:cubicBezTo>
                        <a:pt x="2" y="347"/>
                        <a:pt x="2" y="351"/>
                        <a:pt x="2" y="355"/>
                      </a:cubicBezTo>
                      <a:cubicBezTo>
                        <a:pt x="2" y="374"/>
                        <a:pt x="2" y="401"/>
                        <a:pt x="3" y="429"/>
                      </a:cubicBezTo>
                      <a:cubicBezTo>
                        <a:pt x="5" y="429"/>
                        <a:pt x="5" y="429"/>
                        <a:pt x="5" y="429"/>
                      </a:cubicBezTo>
                      <a:cubicBezTo>
                        <a:pt x="4" y="401"/>
                        <a:pt x="4" y="374"/>
                        <a:pt x="4" y="355"/>
                      </a:cubicBezTo>
                      <a:cubicBezTo>
                        <a:pt x="4" y="351"/>
                        <a:pt x="4" y="347"/>
                        <a:pt x="4" y="343"/>
                      </a:cubicBezTo>
                      <a:moveTo>
                        <a:pt x="3" y="255"/>
                      </a:moveTo>
                      <a:cubicBezTo>
                        <a:pt x="1" y="255"/>
                        <a:pt x="1" y="255"/>
                        <a:pt x="1" y="255"/>
                      </a:cubicBezTo>
                      <a:cubicBezTo>
                        <a:pt x="2" y="327"/>
                        <a:pt x="2" y="327"/>
                        <a:pt x="2" y="327"/>
                      </a:cubicBezTo>
                      <a:cubicBezTo>
                        <a:pt x="2" y="327"/>
                        <a:pt x="2" y="333"/>
                        <a:pt x="2" y="342"/>
                      </a:cubicBezTo>
                      <a:cubicBezTo>
                        <a:pt x="4" y="342"/>
                        <a:pt x="4" y="342"/>
                        <a:pt x="4" y="342"/>
                      </a:cubicBezTo>
                      <a:cubicBezTo>
                        <a:pt x="4" y="339"/>
                        <a:pt x="4" y="337"/>
                        <a:pt x="4" y="335"/>
                      </a:cubicBezTo>
                      <a:cubicBezTo>
                        <a:pt x="4" y="330"/>
                        <a:pt x="4" y="327"/>
                        <a:pt x="4" y="327"/>
                      </a:cubicBezTo>
                      <a:cubicBezTo>
                        <a:pt x="4" y="327"/>
                        <a:pt x="4" y="327"/>
                        <a:pt x="4" y="327"/>
                      </a:cubicBezTo>
                      <a:cubicBezTo>
                        <a:pt x="3" y="255"/>
                        <a:pt x="3" y="255"/>
                        <a:pt x="3" y="255"/>
                      </a:cubicBezTo>
                      <a:moveTo>
                        <a:pt x="3" y="233"/>
                      </a:moveTo>
                      <a:cubicBezTo>
                        <a:pt x="1" y="233"/>
                        <a:pt x="1" y="233"/>
                        <a:pt x="1" y="233"/>
                      </a:cubicBezTo>
                      <a:cubicBezTo>
                        <a:pt x="1" y="254"/>
                        <a:pt x="1" y="254"/>
                        <a:pt x="1" y="254"/>
                      </a:cubicBezTo>
                      <a:cubicBezTo>
                        <a:pt x="3" y="254"/>
                        <a:pt x="3" y="254"/>
                        <a:pt x="3" y="254"/>
                      </a:cubicBezTo>
                      <a:cubicBezTo>
                        <a:pt x="3" y="233"/>
                        <a:pt x="3" y="233"/>
                        <a:pt x="3" y="233"/>
                      </a:cubicBezTo>
                      <a:moveTo>
                        <a:pt x="2" y="102"/>
                      </a:moveTo>
                      <a:cubicBezTo>
                        <a:pt x="0" y="102"/>
                        <a:pt x="0" y="102"/>
                        <a:pt x="0" y="102"/>
                      </a:cubicBezTo>
                      <a:cubicBezTo>
                        <a:pt x="0" y="156"/>
                        <a:pt x="0" y="156"/>
                        <a:pt x="0" y="156"/>
                      </a:cubicBezTo>
                      <a:cubicBezTo>
                        <a:pt x="1" y="232"/>
                        <a:pt x="1" y="232"/>
                        <a:pt x="1" y="232"/>
                      </a:cubicBezTo>
                      <a:cubicBezTo>
                        <a:pt x="3" y="232"/>
                        <a:pt x="3" y="232"/>
                        <a:pt x="3" y="232"/>
                      </a:cubicBezTo>
                      <a:cubicBezTo>
                        <a:pt x="2" y="108"/>
                        <a:pt x="2" y="108"/>
                        <a:pt x="2" y="108"/>
                      </a:cubicBezTo>
                      <a:cubicBezTo>
                        <a:pt x="2" y="106"/>
                        <a:pt x="2" y="104"/>
                        <a:pt x="2" y="102"/>
                      </a:cubicBezTo>
                      <a:moveTo>
                        <a:pt x="15" y="0"/>
                      </a:move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7" y="26"/>
                        <a:pt x="2" y="57"/>
                        <a:pt x="0" y="93"/>
                      </a:cubicBezTo>
                      <a:cubicBezTo>
                        <a:pt x="0" y="101"/>
                        <a:pt x="0" y="101"/>
                        <a:pt x="0" y="101"/>
                      </a:cubicBezTo>
                      <a:cubicBezTo>
                        <a:pt x="2" y="101"/>
                        <a:pt x="2" y="101"/>
                        <a:pt x="2" y="101"/>
                      </a:cubicBezTo>
                      <a:cubicBezTo>
                        <a:pt x="3" y="62"/>
                        <a:pt x="9" y="28"/>
                        <a:pt x="15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7" name="Freeform 137"/>
                <p:cNvSpPr>
                  <a:spLocks/>
                </p:cNvSpPr>
                <p:nvPr/>
              </p:nvSpPr>
              <p:spPr bwMode="auto">
                <a:xfrm>
                  <a:off x="-3795" y="3069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8" name="Freeform 138"/>
                <p:cNvSpPr>
                  <a:spLocks/>
                </p:cNvSpPr>
                <p:nvPr/>
              </p:nvSpPr>
              <p:spPr bwMode="auto">
                <a:xfrm>
                  <a:off x="-3797" y="2861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4" y="2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2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4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9" name="Freeform 139"/>
                <p:cNvSpPr>
                  <a:spLocks/>
                </p:cNvSpPr>
                <p:nvPr/>
              </p:nvSpPr>
              <p:spPr bwMode="auto">
                <a:xfrm>
                  <a:off x="-3793" y="3278"/>
                  <a:ext cx="15" cy="244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4" y="103"/>
                    </a:cxn>
                    <a:cxn ang="0">
                      <a:pos x="6" y="102"/>
                    </a:cxn>
                    <a:cxn ang="0">
                      <a:pos x="3" y="31"/>
                    </a:cxn>
                    <a:cxn ang="0">
                      <a:pos x="1" y="31"/>
                    </a:cxn>
                    <a:cxn ang="0">
                      <a:pos x="1" y="31"/>
                    </a:cxn>
                    <a:cxn ang="0">
                      <a:pos x="3" y="3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6" h="103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35"/>
                        <a:pt x="2" y="73"/>
                        <a:pt x="4" y="103"/>
                      </a:cubicBezTo>
                      <a:cubicBezTo>
                        <a:pt x="6" y="102"/>
                        <a:pt x="6" y="102"/>
                        <a:pt x="6" y="102"/>
                      </a:cubicBezTo>
                      <a:cubicBezTo>
                        <a:pt x="5" y="82"/>
                        <a:pt x="3" y="57"/>
                        <a:pt x="3" y="31"/>
                      </a:cubicBezTo>
                      <a:cubicBezTo>
                        <a:pt x="1" y="31"/>
                        <a:pt x="1" y="31"/>
                        <a:pt x="1" y="31"/>
                      </a:cubicBezTo>
                      <a:cubicBezTo>
                        <a:pt x="1" y="31"/>
                        <a:pt x="1" y="31"/>
                        <a:pt x="1" y="31"/>
                      </a:cubicBezTo>
                      <a:cubicBezTo>
                        <a:pt x="3" y="31"/>
                        <a:pt x="3" y="31"/>
                        <a:pt x="3" y="31"/>
                      </a:cubicBezTo>
                      <a:cubicBezTo>
                        <a:pt x="2" y="20"/>
                        <a:pt x="2" y="1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0" name="Freeform 140"/>
                <p:cNvSpPr>
                  <a:spLocks/>
                </p:cNvSpPr>
                <p:nvPr/>
              </p:nvSpPr>
              <p:spPr bwMode="auto">
                <a:xfrm>
                  <a:off x="-3797" y="2809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4" y="2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2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4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1" name="Freeform 141"/>
                <p:cNvSpPr>
                  <a:spLocks/>
                </p:cNvSpPr>
                <p:nvPr/>
              </p:nvSpPr>
              <p:spPr bwMode="auto">
                <a:xfrm>
                  <a:off x="-3793" y="3276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2" name="Freeform 142"/>
                <p:cNvSpPr>
                  <a:spLocks/>
                </p:cNvSpPr>
                <p:nvPr/>
              </p:nvSpPr>
              <p:spPr bwMode="auto">
                <a:xfrm>
                  <a:off x="-3790" y="3351"/>
                  <a:ext cx="5" cy="1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2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3" name="Freeform 143"/>
                <p:cNvSpPr>
                  <a:spLocks/>
                </p:cNvSpPr>
                <p:nvPr/>
              </p:nvSpPr>
              <p:spPr bwMode="auto">
                <a:xfrm>
                  <a:off x="-3800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4" name="Freeform 144"/>
                <p:cNvSpPr>
                  <a:spLocks/>
                </p:cNvSpPr>
                <p:nvPr/>
              </p:nvSpPr>
              <p:spPr bwMode="auto">
                <a:xfrm>
                  <a:off x="-3769" y="2256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5" name="Freeform 145"/>
                <p:cNvSpPr>
                  <a:spLocks noEditPoints="1"/>
                </p:cNvSpPr>
                <p:nvPr/>
              </p:nvSpPr>
              <p:spPr bwMode="auto">
                <a:xfrm>
                  <a:off x="-3669" y="1986"/>
                  <a:ext cx="168" cy="1290"/>
                </a:xfrm>
                <a:custGeom>
                  <a:avLst/>
                  <a:gdLst/>
                  <a:ahLst/>
                  <a:cxnLst>
                    <a:cxn ang="0">
                      <a:pos x="14" y="458"/>
                    </a:cxn>
                    <a:cxn ang="0">
                      <a:pos x="12" y="458"/>
                    </a:cxn>
                    <a:cxn ang="0">
                      <a:pos x="0" y="544"/>
                    </a:cxn>
                    <a:cxn ang="0">
                      <a:pos x="2" y="544"/>
                    </a:cxn>
                    <a:cxn ang="0">
                      <a:pos x="14" y="458"/>
                    </a:cxn>
                    <a:cxn ang="0">
                      <a:pos x="28" y="348"/>
                    </a:cxn>
                    <a:cxn ang="0">
                      <a:pos x="26" y="348"/>
                    </a:cxn>
                    <a:cxn ang="0">
                      <a:pos x="13" y="442"/>
                    </a:cxn>
                    <a:cxn ang="0">
                      <a:pos x="13" y="442"/>
                    </a:cxn>
                    <a:cxn ang="0">
                      <a:pos x="13" y="442"/>
                    </a:cxn>
                    <a:cxn ang="0">
                      <a:pos x="13" y="446"/>
                    </a:cxn>
                    <a:cxn ang="0">
                      <a:pos x="12" y="457"/>
                    </a:cxn>
                    <a:cxn ang="0">
                      <a:pos x="14" y="457"/>
                    </a:cxn>
                    <a:cxn ang="0">
                      <a:pos x="15" y="443"/>
                    </a:cxn>
                    <a:cxn ang="0">
                      <a:pos x="27" y="370"/>
                    </a:cxn>
                    <a:cxn ang="0">
                      <a:pos x="27" y="370"/>
                    </a:cxn>
                    <a:cxn ang="0">
                      <a:pos x="27" y="369"/>
                    </a:cxn>
                    <a:cxn ang="0">
                      <a:pos x="27" y="369"/>
                    </a:cxn>
                    <a:cxn ang="0">
                      <a:pos x="28" y="348"/>
                    </a:cxn>
                    <a:cxn ang="0">
                      <a:pos x="29" y="217"/>
                    </a:cxn>
                    <a:cxn ang="0">
                      <a:pos x="27" y="217"/>
                    </a:cxn>
                    <a:cxn ang="0">
                      <a:pos x="27" y="220"/>
                    </a:cxn>
                    <a:cxn ang="0">
                      <a:pos x="27" y="223"/>
                    </a:cxn>
                    <a:cxn ang="0">
                      <a:pos x="28" y="258"/>
                    </a:cxn>
                    <a:cxn ang="0">
                      <a:pos x="26" y="347"/>
                    </a:cxn>
                    <a:cxn ang="0">
                      <a:pos x="28" y="347"/>
                    </a:cxn>
                    <a:cxn ang="0">
                      <a:pos x="30" y="258"/>
                    </a:cxn>
                    <a:cxn ang="0">
                      <a:pos x="29" y="223"/>
                    </a:cxn>
                    <a:cxn ang="0">
                      <a:pos x="29" y="220"/>
                    </a:cxn>
                    <a:cxn ang="0">
                      <a:pos x="29" y="217"/>
                    </a:cxn>
                    <a:cxn ang="0">
                      <a:pos x="39" y="115"/>
                    </a:cxn>
                    <a:cxn ang="0">
                      <a:pos x="37" y="115"/>
                    </a:cxn>
                    <a:cxn ang="0">
                      <a:pos x="27" y="216"/>
                    </a:cxn>
                    <a:cxn ang="0">
                      <a:pos x="29" y="216"/>
                    </a:cxn>
                    <a:cxn ang="0">
                      <a:pos x="39" y="115"/>
                    </a:cxn>
                    <a:cxn ang="0">
                      <a:pos x="71" y="0"/>
                    </a:cxn>
                    <a:cxn ang="0">
                      <a:pos x="69" y="0"/>
                    </a:cxn>
                    <a:cxn ang="0">
                      <a:pos x="69" y="0"/>
                    </a:cxn>
                    <a:cxn ang="0">
                      <a:pos x="37" y="114"/>
                    </a:cxn>
                    <a:cxn ang="0">
                      <a:pos x="39" y="114"/>
                    </a:cxn>
                    <a:cxn ang="0">
                      <a:pos x="50" y="63"/>
                    </a:cxn>
                    <a:cxn ang="0">
                      <a:pos x="64" y="17"/>
                    </a:cxn>
                    <a:cxn ang="0">
                      <a:pos x="69" y="5"/>
                    </a:cxn>
                    <a:cxn ang="0">
                      <a:pos x="71" y="1"/>
                    </a:cxn>
                    <a:cxn ang="0">
                      <a:pos x="71" y="1"/>
                    </a:cxn>
                    <a:cxn ang="0">
                      <a:pos x="71" y="1"/>
                    </a:cxn>
                    <a:cxn ang="0">
                      <a:pos x="71" y="0"/>
                    </a:cxn>
                  </a:cxnLst>
                  <a:rect l="0" t="0" r="r" b="b"/>
                  <a:pathLst>
                    <a:path w="71" h="544">
                      <a:moveTo>
                        <a:pt x="14" y="458"/>
                      </a:moveTo>
                      <a:cubicBezTo>
                        <a:pt x="12" y="458"/>
                        <a:pt x="12" y="458"/>
                        <a:pt x="12" y="458"/>
                      </a:cubicBezTo>
                      <a:cubicBezTo>
                        <a:pt x="11" y="476"/>
                        <a:pt x="8" y="508"/>
                        <a:pt x="0" y="544"/>
                      </a:cubicBezTo>
                      <a:cubicBezTo>
                        <a:pt x="2" y="544"/>
                        <a:pt x="2" y="544"/>
                        <a:pt x="2" y="544"/>
                      </a:cubicBezTo>
                      <a:cubicBezTo>
                        <a:pt x="10" y="507"/>
                        <a:pt x="13" y="476"/>
                        <a:pt x="14" y="458"/>
                      </a:cubicBezTo>
                      <a:moveTo>
                        <a:pt x="28" y="348"/>
                      </a:moveTo>
                      <a:cubicBezTo>
                        <a:pt x="26" y="348"/>
                        <a:pt x="26" y="348"/>
                        <a:pt x="26" y="348"/>
                      </a:cubicBezTo>
                      <a:cubicBezTo>
                        <a:pt x="24" y="387"/>
                        <a:pt x="20" y="411"/>
                        <a:pt x="13" y="442"/>
                      </a:cubicBezTo>
                      <a:cubicBezTo>
                        <a:pt x="13" y="442"/>
                        <a:pt x="13" y="442"/>
                        <a:pt x="13" y="442"/>
                      </a:cubicBezTo>
                      <a:cubicBezTo>
                        <a:pt x="13" y="442"/>
                        <a:pt x="13" y="442"/>
                        <a:pt x="13" y="442"/>
                      </a:cubicBezTo>
                      <a:cubicBezTo>
                        <a:pt x="13" y="442"/>
                        <a:pt x="13" y="444"/>
                        <a:pt x="13" y="446"/>
                      </a:cubicBezTo>
                      <a:cubicBezTo>
                        <a:pt x="13" y="449"/>
                        <a:pt x="13" y="452"/>
                        <a:pt x="12" y="457"/>
                      </a:cubicBezTo>
                      <a:cubicBezTo>
                        <a:pt x="14" y="457"/>
                        <a:pt x="14" y="457"/>
                        <a:pt x="14" y="457"/>
                      </a:cubicBezTo>
                      <a:cubicBezTo>
                        <a:pt x="15" y="448"/>
                        <a:pt x="15" y="443"/>
                        <a:pt x="15" y="443"/>
                      </a:cubicBezTo>
                      <a:cubicBezTo>
                        <a:pt x="21" y="418"/>
                        <a:pt x="24" y="397"/>
                        <a:pt x="27" y="370"/>
                      </a:cubicBezTo>
                      <a:cubicBezTo>
                        <a:pt x="27" y="370"/>
                        <a:pt x="27" y="370"/>
                        <a:pt x="27" y="370"/>
                      </a:cubicBezTo>
                      <a:cubicBezTo>
                        <a:pt x="27" y="369"/>
                        <a:pt x="27" y="369"/>
                        <a:pt x="27" y="369"/>
                      </a:cubicBezTo>
                      <a:cubicBezTo>
                        <a:pt x="27" y="369"/>
                        <a:pt x="27" y="369"/>
                        <a:pt x="27" y="369"/>
                      </a:cubicBezTo>
                      <a:cubicBezTo>
                        <a:pt x="27" y="363"/>
                        <a:pt x="28" y="356"/>
                        <a:pt x="28" y="348"/>
                      </a:cubicBezTo>
                      <a:moveTo>
                        <a:pt x="29" y="217"/>
                      </a:moveTo>
                      <a:cubicBezTo>
                        <a:pt x="27" y="217"/>
                        <a:pt x="27" y="217"/>
                        <a:pt x="27" y="217"/>
                      </a:cubicBezTo>
                      <a:cubicBezTo>
                        <a:pt x="27" y="218"/>
                        <a:pt x="27" y="219"/>
                        <a:pt x="27" y="220"/>
                      </a:cubicBezTo>
                      <a:cubicBezTo>
                        <a:pt x="27" y="221"/>
                        <a:pt x="27" y="222"/>
                        <a:pt x="27" y="223"/>
                      </a:cubicBezTo>
                      <a:cubicBezTo>
                        <a:pt x="28" y="235"/>
                        <a:pt x="28" y="247"/>
                        <a:pt x="28" y="258"/>
                      </a:cubicBezTo>
                      <a:cubicBezTo>
                        <a:pt x="28" y="295"/>
                        <a:pt x="27" y="324"/>
                        <a:pt x="26" y="347"/>
                      </a:cubicBezTo>
                      <a:cubicBezTo>
                        <a:pt x="28" y="347"/>
                        <a:pt x="28" y="347"/>
                        <a:pt x="28" y="347"/>
                      </a:cubicBezTo>
                      <a:cubicBezTo>
                        <a:pt x="29" y="324"/>
                        <a:pt x="30" y="295"/>
                        <a:pt x="30" y="258"/>
                      </a:cubicBezTo>
                      <a:cubicBezTo>
                        <a:pt x="30" y="247"/>
                        <a:pt x="30" y="235"/>
                        <a:pt x="29" y="223"/>
                      </a:cubicBezTo>
                      <a:cubicBezTo>
                        <a:pt x="29" y="222"/>
                        <a:pt x="29" y="221"/>
                        <a:pt x="29" y="220"/>
                      </a:cubicBezTo>
                      <a:cubicBezTo>
                        <a:pt x="29" y="219"/>
                        <a:pt x="29" y="218"/>
                        <a:pt x="29" y="217"/>
                      </a:cubicBezTo>
                      <a:moveTo>
                        <a:pt x="39" y="115"/>
                      </a:moveTo>
                      <a:cubicBezTo>
                        <a:pt x="37" y="115"/>
                        <a:pt x="37" y="115"/>
                        <a:pt x="37" y="115"/>
                      </a:cubicBezTo>
                      <a:cubicBezTo>
                        <a:pt x="31" y="144"/>
                        <a:pt x="28" y="179"/>
                        <a:pt x="27" y="216"/>
                      </a:cubicBezTo>
                      <a:cubicBezTo>
                        <a:pt x="29" y="216"/>
                        <a:pt x="29" y="216"/>
                        <a:pt x="29" y="216"/>
                      </a:cubicBezTo>
                      <a:cubicBezTo>
                        <a:pt x="30" y="179"/>
                        <a:pt x="33" y="144"/>
                        <a:pt x="39" y="115"/>
                      </a:cubicBezTo>
                      <a:moveTo>
                        <a:pt x="71" y="0"/>
                      </a:moveTo>
                      <a:cubicBezTo>
                        <a:pt x="69" y="0"/>
                        <a:pt x="69" y="0"/>
                        <a:pt x="69" y="0"/>
                      </a:cubicBezTo>
                      <a:cubicBezTo>
                        <a:pt x="69" y="0"/>
                        <a:pt x="69" y="0"/>
                        <a:pt x="69" y="0"/>
                      </a:cubicBezTo>
                      <a:cubicBezTo>
                        <a:pt x="68" y="3"/>
                        <a:pt x="49" y="46"/>
                        <a:pt x="37" y="114"/>
                      </a:cubicBezTo>
                      <a:cubicBezTo>
                        <a:pt x="39" y="114"/>
                        <a:pt x="39" y="114"/>
                        <a:pt x="39" y="114"/>
                      </a:cubicBezTo>
                      <a:cubicBezTo>
                        <a:pt x="42" y="95"/>
                        <a:pt x="46" y="78"/>
                        <a:pt x="50" y="63"/>
                      </a:cubicBezTo>
                      <a:cubicBezTo>
                        <a:pt x="55" y="43"/>
                        <a:pt x="60" y="28"/>
                        <a:pt x="64" y="17"/>
                      </a:cubicBezTo>
                      <a:cubicBezTo>
                        <a:pt x="66" y="12"/>
                        <a:pt x="68" y="8"/>
                        <a:pt x="69" y="5"/>
                      </a:cubicBezTo>
                      <a:cubicBezTo>
                        <a:pt x="70" y="2"/>
                        <a:pt x="71" y="1"/>
                        <a:pt x="71" y="1"/>
                      </a:cubicBezTo>
                      <a:cubicBezTo>
                        <a:pt x="71" y="1"/>
                        <a:pt x="71" y="1"/>
                        <a:pt x="71" y="1"/>
                      </a:cubicBezTo>
                      <a:cubicBezTo>
                        <a:pt x="71" y="1"/>
                        <a:pt x="71" y="1"/>
                        <a:pt x="71" y="1"/>
                      </a:cubicBezTo>
                      <a:cubicBezTo>
                        <a:pt x="71" y="0"/>
                        <a:pt x="71" y="0"/>
                        <a:pt x="7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6" name="Freeform 146"/>
                <p:cNvSpPr>
                  <a:spLocks/>
                </p:cNvSpPr>
                <p:nvPr/>
              </p:nvSpPr>
              <p:spPr bwMode="auto">
                <a:xfrm>
                  <a:off x="-3641" y="3069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7" name="Freeform 147"/>
                <p:cNvSpPr>
                  <a:spLocks/>
                </p:cNvSpPr>
                <p:nvPr/>
              </p:nvSpPr>
              <p:spPr bwMode="auto">
                <a:xfrm>
                  <a:off x="-3606" y="2861"/>
                  <a:ext cx="1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8" name="Freeform 148"/>
                <p:cNvSpPr>
                  <a:spLocks noEditPoints="1"/>
                </p:cNvSpPr>
                <p:nvPr/>
              </p:nvSpPr>
              <p:spPr bwMode="auto">
                <a:xfrm>
                  <a:off x="-3714" y="1522"/>
                  <a:ext cx="435" cy="1912"/>
                </a:xfrm>
                <a:custGeom>
                  <a:avLst/>
                  <a:gdLst/>
                  <a:ahLst/>
                  <a:cxnLst>
                    <a:cxn ang="0">
                      <a:pos x="13" y="772"/>
                    </a:cxn>
                    <a:cxn ang="0">
                      <a:pos x="11" y="772"/>
                    </a:cxn>
                    <a:cxn ang="0">
                      <a:pos x="0" y="807"/>
                    </a:cxn>
                    <a:cxn ang="0">
                      <a:pos x="1" y="807"/>
                    </a:cxn>
                    <a:cxn ang="0">
                      <a:pos x="13" y="772"/>
                    </a:cxn>
                    <a:cxn ang="0">
                      <a:pos x="20" y="741"/>
                    </a:cxn>
                    <a:cxn ang="0">
                      <a:pos x="18" y="741"/>
                    </a:cxn>
                    <a:cxn ang="0">
                      <a:pos x="11" y="772"/>
                    </a:cxn>
                    <a:cxn ang="0">
                      <a:pos x="13" y="772"/>
                    </a:cxn>
                    <a:cxn ang="0">
                      <a:pos x="20" y="741"/>
                    </a:cxn>
                    <a:cxn ang="0">
                      <a:pos x="119" y="99"/>
                    </a:cxn>
                    <a:cxn ang="0">
                      <a:pos x="116" y="99"/>
                    </a:cxn>
                    <a:cxn ang="0">
                      <a:pos x="88" y="195"/>
                    </a:cxn>
                    <a:cxn ang="0">
                      <a:pos x="90" y="195"/>
                    </a:cxn>
                    <a:cxn ang="0">
                      <a:pos x="119" y="99"/>
                    </a:cxn>
                    <a:cxn ang="0">
                      <a:pos x="183" y="0"/>
                    </a:cxn>
                    <a:cxn ang="0">
                      <a:pos x="182" y="0"/>
                    </a:cxn>
                    <a:cxn ang="0">
                      <a:pos x="117" y="98"/>
                    </a:cxn>
                    <a:cxn ang="0">
                      <a:pos x="119" y="98"/>
                    </a:cxn>
                    <a:cxn ang="0">
                      <a:pos x="149" y="41"/>
                    </a:cxn>
                    <a:cxn ang="0">
                      <a:pos x="173" y="10"/>
                    </a:cxn>
                    <a:cxn ang="0">
                      <a:pos x="181" y="4"/>
                    </a:cxn>
                    <a:cxn ang="0">
                      <a:pos x="183" y="2"/>
                    </a:cxn>
                    <a:cxn ang="0">
                      <a:pos x="184" y="2"/>
                    </a:cxn>
                    <a:cxn ang="0">
                      <a:pos x="183" y="0"/>
                    </a:cxn>
                  </a:cxnLst>
                  <a:rect l="0" t="0" r="r" b="b"/>
                  <a:pathLst>
                    <a:path w="184" h="807">
                      <a:moveTo>
                        <a:pt x="13" y="772"/>
                      </a:moveTo>
                      <a:cubicBezTo>
                        <a:pt x="11" y="772"/>
                        <a:pt x="11" y="772"/>
                        <a:pt x="11" y="772"/>
                      </a:cubicBezTo>
                      <a:cubicBezTo>
                        <a:pt x="7" y="784"/>
                        <a:pt x="4" y="795"/>
                        <a:pt x="0" y="807"/>
                      </a:cubicBezTo>
                      <a:cubicBezTo>
                        <a:pt x="1" y="807"/>
                        <a:pt x="1" y="807"/>
                        <a:pt x="1" y="807"/>
                      </a:cubicBezTo>
                      <a:cubicBezTo>
                        <a:pt x="6" y="796"/>
                        <a:pt x="9" y="784"/>
                        <a:pt x="13" y="772"/>
                      </a:cubicBezTo>
                      <a:moveTo>
                        <a:pt x="20" y="741"/>
                      </a:moveTo>
                      <a:cubicBezTo>
                        <a:pt x="18" y="741"/>
                        <a:pt x="18" y="741"/>
                        <a:pt x="18" y="741"/>
                      </a:cubicBezTo>
                      <a:cubicBezTo>
                        <a:pt x="16" y="751"/>
                        <a:pt x="14" y="761"/>
                        <a:pt x="11" y="772"/>
                      </a:cubicBezTo>
                      <a:cubicBezTo>
                        <a:pt x="13" y="772"/>
                        <a:pt x="13" y="772"/>
                        <a:pt x="13" y="772"/>
                      </a:cubicBezTo>
                      <a:cubicBezTo>
                        <a:pt x="16" y="761"/>
                        <a:pt x="18" y="751"/>
                        <a:pt x="20" y="741"/>
                      </a:cubicBezTo>
                      <a:moveTo>
                        <a:pt x="119" y="99"/>
                      </a:moveTo>
                      <a:cubicBezTo>
                        <a:pt x="116" y="99"/>
                        <a:pt x="116" y="99"/>
                        <a:pt x="116" y="99"/>
                      </a:cubicBezTo>
                      <a:cubicBezTo>
                        <a:pt x="106" y="124"/>
                        <a:pt x="96" y="156"/>
                        <a:pt x="88" y="195"/>
                      </a:cubicBezTo>
                      <a:cubicBezTo>
                        <a:pt x="90" y="195"/>
                        <a:pt x="90" y="195"/>
                        <a:pt x="90" y="195"/>
                      </a:cubicBezTo>
                      <a:cubicBezTo>
                        <a:pt x="98" y="156"/>
                        <a:pt x="108" y="124"/>
                        <a:pt x="119" y="99"/>
                      </a:cubicBezTo>
                      <a:moveTo>
                        <a:pt x="183" y="0"/>
                      </a:moveTo>
                      <a:cubicBezTo>
                        <a:pt x="182" y="0"/>
                        <a:pt x="182" y="0"/>
                        <a:pt x="182" y="0"/>
                      </a:cubicBezTo>
                      <a:cubicBezTo>
                        <a:pt x="179" y="2"/>
                        <a:pt x="146" y="26"/>
                        <a:pt x="117" y="98"/>
                      </a:cubicBezTo>
                      <a:cubicBezTo>
                        <a:pt x="119" y="98"/>
                        <a:pt x="119" y="98"/>
                        <a:pt x="119" y="98"/>
                      </a:cubicBezTo>
                      <a:cubicBezTo>
                        <a:pt x="129" y="74"/>
                        <a:pt x="139" y="55"/>
                        <a:pt x="149" y="41"/>
                      </a:cubicBezTo>
                      <a:cubicBezTo>
                        <a:pt x="158" y="26"/>
                        <a:pt x="167" y="16"/>
                        <a:pt x="173" y="10"/>
                      </a:cubicBezTo>
                      <a:cubicBezTo>
                        <a:pt x="177" y="7"/>
                        <a:pt x="179" y="5"/>
                        <a:pt x="181" y="4"/>
                      </a:cubicBezTo>
                      <a:cubicBezTo>
                        <a:pt x="182" y="3"/>
                        <a:pt x="182" y="3"/>
                        <a:pt x="183" y="2"/>
                      </a:cubicBezTo>
                      <a:cubicBezTo>
                        <a:pt x="184" y="2"/>
                        <a:pt x="184" y="2"/>
                        <a:pt x="184" y="2"/>
                      </a:cubicBezTo>
                      <a:cubicBezTo>
                        <a:pt x="183" y="0"/>
                        <a:pt x="183" y="0"/>
                        <a:pt x="18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9" name="Freeform 149"/>
                <p:cNvSpPr>
                  <a:spLocks/>
                </p:cNvSpPr>
                <p:nvPr/>
              </p:nvSpPr>
              <p:spPr bwMode="auto">
                <a:xfrm>
                  <a:off x="-3440" y="1754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0" name="Freeform 150"/>
                <p:cNvSpPr>
                  <a:spLocks/>
                </p:cNvSpPr>
                <p:nvPr/>
              </p:nvSpPr>
              <p:spPr bwMode="auto">
                <a:xfrm>
                  <a:off x="-3608" y="2809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1" name="Freeform 151"/>
                <p:cNvSpPr>
                  <a:spLocks/>
                </p:cNvSpPr>
                <p:nvPr/>
              </p:nvSpPr>
              <p:spPr bwMode="auto">
                <a:xfrm>
                  <a:off x="-3672" y="3276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2" name="Freeform 152"/>
                <p:cNvSpPr>
                  <a:spLocks/>
                </p:cNvSpPr>
                <p:nvPr/>
              </p:nvSpPr>
              <p:spPr bwMode="auto">
                <a:xfrm>
                  <a:off x="-3688" y="3351"/>
                  <a:ext cx="4" cy="1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2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3" name="Freeform 153"/>
                <p:cNvSpPr>
                  <a:spLocks/>
                </p:cNvSpPr>
                <p:nvPr/>
              </p:nvSpPr>
              <p:spPr bwMode="auto">
                <a:xfrm>
                  <a:off x="-3606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4" name="Freeform 154"/>
                <p:cNvSpPr>
                  <a:spLocks/>
                </p:cNvSpPr>
                <p:nvPr/>
              </p:nvSpPr>
              <p:spPr bwMode="auto">
                <a:xfrm>
                  <a:off x="-3582" y="2256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5" name="Freeform 155"/>
                <p:cNvSpPr>
                  <a:spLocks noEditPoints="1"/>
                </p:cNvSpPr>
                <p:nvPr/>
              </p:nvSpPr>
              <p:spPr bwMode="auto">
                <a:xfrm>
                  <a:off x="-3395" y="1986"/>
                  <a:ext cx="45" cy="270"/>
                </a:xfrm>
                <a:custGeom>
                  <a:avLst/>
                  <a:gdLst/>
                  <a:ahLst/>
                  <a:cxnLst>
                    <a:cxn ang="0">
                      <a:pos x="3" y="101"/>
                    </a:cxn>
                    <a:cxn ang="0">
                      <a:pos x="1" y="101"/>
                    </a:cxn>
                    <a:cxn ang="0">
                      <a:pos x="0" y="114"/>
                    </a:cxn>
                    <a:cxn ang="0">
                      <a:pos x="2" y="114"/>
                    </a:cxn>
                    <a:cxn ang="0">
                      <a:pos x="3" y="101"/>
                    </a:cxn>
                    <a:cxn ang="0">
                      <a:pos x="19" y="0"/>
                    </a:cxn>
                    <a:cxn ang="0">
                      <a:pos x="17" y="0"/>
                    </a:cxn>
                    <a:cxn ang="0">
                      <a:pos x="17" y="2"/>
                    </a:cxn>
                    <a:cxn ang="0">
                      <a:pos x="17" y="2"/>
                    </a:cxn>
                    <a:cxn ang="0">
                      <a:pos x="16" y="10"/>
                    </a:cxn>
                    <a:cxn ang="0">
                      <a:pos x="13" y="25"/>
                    </a:cxn>
                    <a:cxn ang="0">
                      <a:pos x="1" y="100"/>
                    </a:cxn>
                    <a:cxn ang="0">
                      <a:pos x="3" y="100"/>
                    </a:cxn>
                    <a:cxn ang="0">
                      <a:pos x="15" y="25"/>
                    </a:cxn>
                    <a:cxn ang="0">
                      <a:pos x="19" y="2"/>
                    </a:cxn>
                    <a:cxn ang="0">
                      <a:pos x="19" y="2"/>
                    </a:cxn>
                    <a:cxn ang="0">
                      <a:pos x="19" y="2"/>
                    </a:cxn>
                    <a:cxn ang="0">
                      <a:pos x="19" y="0"/>
                    </a:cxn>
                  </a:cxnLst>
                  <a:rect l="0" t="0" r="r" b="b"/>
                  <a:pathLst>
                    <a:path w="19" h="114">
                      <a:moveTo>
                        <a:pt x="3" y="101"/>
                      </a:moveTo>
                      <a:cubicBezTo>
                        <a:pt x="1" y="101"/>
                        <a:pt x="1" y="101"/>
                        <a:pt x="1" y="101"/>
                      </a:cubicBezTo>
                      <a:cubicBezTo>
                        <a:pt x="0" y="105"/>
                        <a:pt x="0" y="109"/>
                        <a:pt x="0" y="114"/>
                      </a:cubicBezTo>
                      <a:cubicBezTo>
                        <a:pt x="2" y="114"/>
                        <a:pt x="2" y="114"/>
                        <a:pt x="2" y="114"/>
                      </a:cubicBezTo>
                      <a:cubicBezTo>
                        <a:pt x="2" y="109"/>
                        <a:pt x="2" y="105"/>
                        <a:pt x="3" y="101"/>
                      </a:cubicBezTo>
                      <a:moveTo>
                        <a:pt x="19" y="0"/>
                      </a:moveTo>
                      <a:cubicBezTo>
                        <a:pt x="17" y="0"/>
                        <a:pt x="17" y="0"/>
                        <a:pt x="17" y="0"/>
                      </a:cubicBezTo>
                      <a:cubicBezTo>
                        <a:pt x="17" y="0"/>
                        <a:pt x="17" y="1"/>
                        <a:pt x="17" y="2"/>
                      </a:cubicBezTo>
                      <a:cubicBezTo>
                        <a:pt x="17" y="2"/>
                        <a:pt x="17" y="2"/>
                        <a:pt x="17" y="2"/>
                      </a:cubicBezTo>
                      <a:cubicBezTo>
                        <a:pt x="17" y="2"/>
                        <a:pt x="16" y="5"/>
                        <a:pt x="16" y="10"/>
                      </a:cubicBezTo>
                      <a:cubicBezTo>
                        <a:pt x="15" y="14"/>
                        <a:pt x="14" y="20"/>
                        <a:pt x="13" y="25"/>
                      </a:cubicBezTo>
                      <a:cubicBezTo>
                        <a:pt x="12" y="36"/>
                        <a:pt x="5" y="62"/>
                        <a:pt x="1" y="100"/>
                      </a:cubicBezTo>
                      <a:cubicBezTo>
                        <a:pt x="3" y="100"/>
                        <a:pt x="3" y="100"/>
                        <a:pt x="3" y="100"/>
                      </a:cubicBezTo>
                      <a:cubicBezTo>
                        <a:pt x="7" y="63"/>
                        <a:pt x="14" y="36"/>
                        <a:pt x="15" y="25"/>
                      </a:cubicBezTo>
                      <a:cubicBezTo>
                        <a:pt x="17" y="15"/>
                        <a:pt x="19" y="2"/>
                        <a:pt x="19" y="2"/>
                      </a:cubicBezTo>
                      <a:cubicBezTo>
                        <a:pt x="19" y="2"/>
                        <a:pt x="19" y="2"/>
                        <a:pt x="19" y="2"/>
                      </a:cubicBezTo>
                      <a:cubicBezTo>
                        <a:pt x="19" y="2"/>
                        <a:pt x="19" y="2"/>
                        <a:pt x="19" y="2"/>
                      </a:cubicBezTo>
                      <a:cubicBezTo>
                        <a:pt x="19" y="1"/>
                        <a:pt x="19" y="0"/>
                        <a:pt x="19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6" name="Freeform 156"/>
                <p:cNvSpPr>
                  <a:spLocks/>
                </p:cNvSpPr>
                <p:nvPr/>
              </p:nvSpPr>
              <p:spPr bwMode="auto">
                <a:xfrm>
                  <a:off x="-3393" y="2223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7" name="Freeform 157"/>
                <p:cNvSpPr>
                  <a:spLocks noEditPoints="1"/>
                </p:cNvSpPr>
                <p:nvPr/>
              </p:nvSpPr>
              <p:spPr bwMode="auto">
                <a:xfrm>
                  <a:off x="-3355" y="1522"/>
                  <a:ext cx="119" cy="462"/>
                </a:xfrm>
                <a:custGeom>
                  <a:avLst/>
                  <a:gdLst/>
                  <a:ahLst/>
                  <a:cxnLst>
                    <a:cxn ang="0">
                      <a:pos x="12" y="99"/>
                    </a:cxn>
                    <a:cxn ang="0">
                      <a:pos x="9" y="99"/>
                    </a:cxn>
                    <a:cxn ang="0">
                      <a:pos x="0" y="195"/>
                    </a:cxn>
                    <a:cxn ang="0">
                      <a:pos x="2" y="195"/>
                    </a:cxn>
                    <a:cxn ang="0">
                      <a:pos x="12" y="99"/>
                    </a:cxn>
                    <a:cxn ang="0">
                      <a:pos x="19" y="68"/>
                    </a:cxn>
                    <a:cxn ang="0">
                      <a:pos x="17" y="68"/>
                    </a:cxn>
                    <a:cxn ang="0">
                      <a:pos x="10" y="98"/>
                    </a:cxn>
                    <a:cxn ang="0">
                      <a:pos x="12" y="98"/>
                    </a:cxn>
                    <a:cxn ang="0">
                      <a:pos x="19" y="68"/>
                    </a:cxn>
                    <a:cxn ang="0">
                      <a:pos x="48" y="0"/>
                    </a:cxn>
                    <a:cxn ang="0">
                      <a:pos x="48" y="0"/>
                    </a:cxn>
                    <a:cxn ang="0">
                      <a:pos x="17" y="67"/>
                    </a:cxn>
                    <a:cxn ang="0">
                      <a:pos x="19" y="67"/>
                    </a:cxn>
                    <a:cxn ang="0">
                      <a:pos x="26" y="47"/>
                    </a:cxn>
                    <a:cxn ang="0">
                      <a:pos x="42" y="12"/>
                    </a:cxn>
                    <a:cxn ang="0">
                      <a:pos x="48" y="4"/>
                    </a:cxn>
                    <a:cxn ang="0">
                      <a:pos x="49" y="2"/>
                    </a:cxn>
                    <a:cxn ang="0">
                      <a:pos x="50" y="2"/>
                    </a:cxn>
                    <a:cxn ang="0">
                      <a:pos x="48" y="0"/>
                    </a:cxn>
                  </a:cxnLst>
                  <a:rect l="0" t="0" r="r" b="b"/>
                  <a:pathLst>
                    <a:path w="50" h="195">
                      <a:moveTo>
                        <a:pt x="12" y="99"/>
                      </a:moveTo>
                      <a:cubicBezTo>
                        <a:pt x="9" y="99"/>
                        <a:pt x="9" y="99"/>
                        <a:pt x="9" y="99"/>
                      </a:cubicBezTo>
                      <a:cubicBezTo>
                        <a:pt x="4" y="125"/>
                        <a:pt x="0" y="157"/>
                        <a:pt x="0" y="195"/>
                      </a:cubicBezTo>
                      <a:cubicBezTo>
                        <a:pt x="2" y="195"/>
                        <a:pt x="2" y="195"/>
                        <a:pt x="2" y="195"/>
                      </a:cubicBezTo>
                      <a:cubicBezTo>
                        <a:pt x="2" y="157"/>
                        <a:pt x="6" y="125"/>
                        <a:pt x="12" y="99"/>
                      </a:cubicBezTo>
                      <a:moveTo>
                        <a:pt x="19" y="68"/>
                      </a:moveTo>
                      <a:cubicBezTo>
                        <a:pt x="17" y="68"/>
                        <a:pt x="17" y="68"/>
                        <a:pt x="17" y="68"/>
                      </a:cubicBezTo>
                      <a:cubicBezTo>
                        <a:pt x="14" y="77"/>
                        <a:pt x="12" y="87"/>
                        <a:pt x="10" y="98"/>
                      </a:cubicBezTo>
                      <a:cubicBezTo>
                        <a:pt x="12" y="98"/>
                        <a:pt x="12" y="98"/>
                        <a:pt x="12" y="98"/>
                      </a:cubicBezTo>
                      <a:cubicBezTo>
                        <a:pt x="14" y="87"/>
                        <a:pt x="16" y="77"/>
                        <a:pt x="19" y="68"/>
                      </a:cubicBezTo>
                      <a:moveTo>
                        <a:pt x="48" y="0"/>
                      </a:moveTo>
                      <a:cubicBezTo>
                        <a:pt x="48" y="0"/>
                        <a:pt x="48" y="0"/>
                        <a:pt x="48" y="0"/>
                      </a:cubicBezTo>
                      <a:cubicBezTo>
                        <a:pt x="48" y="0"/>
                        <a:pt x="31" y="21"/>
                        <a:pt x="17" y="67"/>
                      </a:cubicBezTo>
                      <a:cubicBezTo>
                        <a:pt x="19" y="67"/>
                        <a:pt x="19" y="67"/>
                        <a:pt x="19" y="67"/>
                      </a:cubicBezTo>
                      <a:cubicBezTo>
                        <a:pt x="22" y="60"/>
                        <a:pt x="24" y="53"/>
                        <a:pt x="26" y="47"/>
                      </a:cubicBezTo>
                      <a:cubicBezTo>
                        <a:pt x="32" y="31"/>
                        <a:pt x="38" y="20"/>
                        <a:pt x="42" y="12"/>
                      </a:cubicBezTo>
                      <a:cubicBezTo>
                        <a:pt x="45" y="9"/>
                        <a:pt x="46" y="6"/>
                        <a:pt x="48" y="4"/>
                      </a:cubicBezTo>
                      <a:cubicBezTo>
                        <a:pt x="48" y="3"/>
                        <a:pt x="49" y="3"/>
                        <a:pt x="49" y="2"/>
                      </a:cubicBezTo>
                      <a:cubicBezTo>
                        <a:pt x="50" y="2"/>
                        <a:pt x="50" y="2"/>
                        <a:pt x="50" y="2"/>
                      </a:cubicBezTo>
                      <a:cubicBezTo>
                        <a:pt x="48" y="0"/>
                        <a:pt x="48" y="0"/>
                        <a:pt x="48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8" name="Freeform 158"/>
                <p:cNvSpPr>
                  <a:spLocks/>
                </p:cNvSpPr>
                <p:nvPr/>
              </p:nvSpPr>
              <p:spPr bwMode="auto">
                <a:xfrm>
                  <a:off x="-3333" y="1754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9" name="Freeform 159"/>
                <p:cNvSpPr>
                  <a:spLocks/>
                </p:cNvSpPr>
                <p:nvPr/>
              </p:nvSpPr>
              <p:spPr bwMode="auto">
                <a:xfrm>
                  <a:off x="-3314" y="1681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0" name="Freeform 160"/>
                <p:cNvSpPr>
                  <a:spLocks noEditPoints="1"/>
                </p:cNvSpPr>
                <p:nvPr/>
              </p:nvSpPr>
              <p:spPr bwMode="auto">
                <a:xfrm>
                  <a:off x="-3556" y="2259"/>
                  <a:ext cx="166" cy="1017"/>
                </a:xfrm>
                <a:custGeom>
                  <a:avLst/>
                  <a:gdLst/>
                  <a:ahLst/>
                  <a:cxnLst>
                    <a:cxn ang="0">
                      <a:pos x="28" y="343"/>
                    </a:cxn>
                    <a:cxn ang="0">
                      <a:pos x="26" y="343"/>
                    </a:cxn>
                    <a:cxn ang="0">
                      <a:pos x="0" y="429"/>
                    </a:cxn>
                    <a:cxn ang="0">
                      <a:pos x="2" y="429"/>
                    </a:cxn>
                    <a:cxn ang="0">
                      <a:pos x="28" y="343"/>
                    </a:cxn>
                    <a:cxn ang="0">
                      <a:pos x="54" y="255"/>
                    </a:cxn>
                    <a:cxn ang="0">
                      <a:pos x="52" y="255"/>
                    </a:cxn>
                    <a:cxn ang="0">
                      <a:pos x="48" y="267"/>
                    </a:cxn>
                    <a:cxn ang="0">
                      <a:pos x="35" y="312"/>
                    </a:cxn>
                    <a:cxn ang="0">
                      <a:pos x="30" y="324"/>
                    </a:cxn>
                    <a:cxn ang="0">
                      <a:pos x="29" y="329"/>
                    </a:cxn>
                    <a:cxn ang="0">
                      <a:pos x="29" y="329"/>
                    </a:cxn>
                    <a:cxn ang="0">
                      <a:pos x="29" y="329"/>
                    </a:cxn>
                    <a:cxn ang="0">
                      <a:pos x="26" y="342"/>
                    </a:cxn>
                    <a:cxn ang="0">
                      <a:pos x="28" y="342"/>
                    </a:cxn>
                    <a:cxn ang="0">
                      <a:pos x="31" y="329"/>
                    </a:cxn>
                    <a:cxn ang="0">
                      <a:pos x="31" y="329"/>
                    </a:cxn>
                    <a:cxn ang="0">
                      <a:pos x="54" y="255"/>
                    </a:cxn>
                    <a:cxn ang="0">
                      <a:pos x="59" y="233"/>
                    </a:cxn>
                    <a:cxn ang="0">
                      <a:pos x="57" y="233"/>
                    </a:cxn>
                    <a:cxn ang="0">
                      <a:pos x="52" y="254"/>
                    </a:cxn>
                    <a:cxn ang="0">
                      <a:pos x="54" y="254"/>
                    </a:cxn>
                    <a:cxn ang="0">
                      <a:pos x="59" y="233"/>
                    </a:cxn>
                    <a:cxn ang="0">
                      <a:pos x="68" y="102"/>
                    </a:cxn>
                    <a:cxn ang="0">
                      <a:pos x="66" y="102"/>
                    </a:cxn>
                    <a:cxn ang="0">
                      <a:pos x="67" y="110"/>
                    </a:cxn>
                    <a:cxn ang="0">
                      <a:pos x="68" y="136"/>
                    </a:cxn>
                    <a:cxn ang="0">
                      <a:pos x="57" y="232"/>
                    </a:cxn>
                    <a:cxn ang="0">
                      <a:pos x="59" y="232"/>
                    </a:cxn>
                    <a:cxn ang="0">
                      <a:pos x="70" y="136"/>
                    </a:cxn>
                    <a:cxn ang="0">
                      <a:pos x="69" y="110"/>
                    </a:cxn>
                    <a:cxn ang="0">
                      <a:pos x="68" y="102"/>
                    </a:cxn>
                    <a:cxn ang="0">
                      <a:pos x="70" y="0"/>
                    </a:cxn>
                    <a:cxn ang="0">
                      <a:pos x="68" y="0"/>
                    </a:cxn>
                    <a:cxn ang="0">
                      <a:pos x="65" y="58"/>
                    </a:cxn>
                    <a:cxn ang="0">
                      <a:pos x="66" y="101"/>
                    </a:cxn>
                    <a:cxn ang="0">
                      <a:pos x="68" y="101"/>
                    </a:cxn>
                    <a:cxn ang="0">
                      <a:pos x="67" y="58"/>
                    </a:cxn>
                    <a:cxn ang="0">
                      <a:pos x="70" y="0"/>
                    </a:cxn>
                  </a:cxnLst>
                  <a:rect l="0" t="0" r="r" b="b"/>
                  <a:pathLst>
                    <a:path w="70" h="429">
                      <a:moveTo>
                        <a:pt x="28" y="343"/>
                      </a:moveTo>
                      <a:cubicBezTo>
                        <a:pt x="26" y="343"/>
                        <a:pt x="26" y="343"/>
                        <a:pt x="26" y="343"/>
                      </a:cubicBezTo>
                      <a:cubicBezTo>
                        <a:pt x="18" y="376"/>
                        <a:pt x="9" y="405"/>
                        <a:pt x="0" y="429"/>
                      </a:cubicBezTo>
                      <a:cubicBezTo>
                        <a:pt x="2" y="429"/>
                        <a:pt x="2" y="429"/>
                        <a:pt x="2" y="429"/>
                      </a:cubicBezTo>
                      <a:cubicBezTo>
                        <a:pt x="11" y="405"/>
                        <a:pt x="20" y="376"/>
                        <a:pt x="28" y="343"/>
                      </a:cubicBezTo>
                      <a:moveTo>
                        <a:pt x="54" y="255"/>
                      </a:moveTo>
                      <a:cubicBezTo>
                        <a:pt x="52" y="255"/>
                        <a:pt x="52" y="255"/>
                        <a:pt x="52" y="255"/>
                      </a:cubicBezTo>
                      <a:cubicBezTo>
                        <a:pt x="51" y="259"/>
                        <a:pt x="49" y="263"/>
                        <a:pt x="48" y="267"/>
                      </a:cubicBezTo>
                      <a:cubicBezTo>
                        <a:pt x="43" y="286"/>
                        <a:pt x="39" y="301"/>
                        <a:pt x="35" y="312"/>
                      </a:cubicBezTo>
                      <a:cubicBezTo>
                        <a:pt x="33" y="317"/>
                        <a:pt x="31" y="321"/>
                        <a:pt x="30" y="324"/>
                      </a:cubicBezTo>
                      <a:cubicBezTo>
                        <a:pt x="29" y="327"/>
                        <a:pt x="29" y="329"/>
                        <a:pt x="29" y="329"/>
                      </a:cubicBezTo>
                      <a:cubicBezTo>
                        <a:pt x="29" y="329"/>
                        <a:pt x="29" y="329"/>
                        <a:pt x="29" y="329"/>
                      </a:cubicBezTo>
                      <a:cubicBezTo>
                        <a:pt x="29" y="329"/>
                        <a:pt x="29" y="329"/>
                        <a:pt x="29" y="329"/>
                      </a:cubicBezTo>
                      <a:cubicBezTo>
                        <a:pt x="28" y="333"/>
                        <a:pt x="27" y="338"/>
                        <a:pt x="26" y="342"/>
                      </a:cubicBezTo>
                      <a:cubicBezTo>
                        <a:pt x="28" y="342"/>
                        <a:pt x="28" y="342"/>
                        <a:pt x="28" y="342"/>
                      </a:cubicBezTo>
                      <a:cubicBezTo>
                        <a:pt x="29" y="338"/>
                        <a:pt x="30" y="334"/>
                        <a:pt x="31" y="329"/>
                      </a:cubicBezTo>
                      <a:cubicBezTo>
                        <a:pt x="31" y="329"/>
                        <a:pt x="31" y="329"/>
                        <a:pt x="31" y="329"/>
                      </a:cubicBezTo>
                      <a:cubicBezTo>
                        <a:pt x="32" y="327"/>
                        <a:pt x="43" y="297"/>
                        <a:pt x="54" y="255"/>
                      </a:cubicBezTo>
                      <a:moveTo>
                        <a:pt x="59" y="233"/>
                      </a:moveTo>
                      <a:cubicBezTo>
                        <a:pt x="57" y="233"/>
                        <a:pt x="57" y="233"/>
                        <a:pt x="57" y="233"/>
                      </a:cubicBezTo>
                      <a:cubicBezTo>
                        <a:pt x="55" y="240"/>
                        <a:pt x="53" y="247"/>
                        <a:pt x="52" y="254"/>
                      </a:cubicBezTo>
                      <a:cubicBezTo>
                        <a:pt x="54" y="254"/>
                        <a:pt x="54" y="254"/>
                        <a:pt x="54" y="254"/>
                      </a:cubicBezTo>
                      <a:cubicBezTo>
                        <a:pt x="56" y="247"/>
                        <a:pt x="57" y="240"/>
                        <a:pt x="59" y="233"/>
                      </a:cubicBezTo>
                      <a:moveTo>
                        <a:pt x="68" y="102"/>
                      </a:moveTo>
                      <a:cubicBezTo>
                        <a:pt x="66" y="102"/>
                        <a:pt x="66" y="102"/>
                        <a:pt x="66" y="102"/>
                      </a:cubicBezTo>
                      <a:cubicBezTo>
                        <a:pt x="67" y="105"/>
                        <a:pt x="67" y="107"/>
                        <a:pt x="67" y="110"/>
                      </a:cubicBezTo>
                      <a:cubicBezTo>
                        <a:pt x="68" y="118"/>
                        <a:pt x="68" y="127"/>
                        <a:pt x="68" y="136"/>
                      </a:cubicBezTo>
                      <a:cubicBezTo>
                        <a:pt x="68" y="169"/>
                        <a:pt x="63" y="202"/>
                        <a:pt x="57" y="232"/>
                      </a:cubicBezTo>
                      <a:cubicBezTo>
                        <a:pt x="59" y="232"/>
                        <a:pt x="59" y="232"/>
                        <a:pt x="59" y="232"/>
                      </a:cubicBezTo>
                      <a:cubicBezTo>
                        <a:pt x="65" y="202"/>
                        <a:pt x="70" y="169"/>
                        <a:pt x="70" y="136"/>
                      </a:cubicBezTo>
                      <a:cubicBezTo>
                        <a:pt x="70" y="127"/>
                        <a:pt x="70" y="118"/>
                        <a:pt x="69" y="110"/>
                      </a:cubicBezTo>
                      <a:cubicBezTo>
                        <a:pt x="69" y="107"/>
                        <a:pt x="69" y="105"/>
                        <a:pt x="68" y="102"/>
                      </a:cubicBezTo>
                      <a:moveTo>
                        <a:pt x="70" y="0"/>
                      </a:moveTo>
                      <a:cubicBezTo>
                        <a:pt x="68" y="0"/>
                        <a:pt x="68" y="0"/>
                        <a:pt x="68" y="0"/>
                      </a:cubicBezTo>
                      <a:cubicBezTo>
                        <a:pt x="66" y="17"/>
                        <a:pt x="65" y="37"/>
                        <a:pt x="65" y="58"/>
                      </a:cubicBezTo>
                      <a:cubicBezTo>
                        <a:pt x="65" y="72"/>
                        <a:pt x="65" y="86"/>
                        <a:pt x="66" y="101"/>
                      </a:cubicBezTo>
                      <a:cubicBezTo>
                        <a:pt x="68" y="101"/>
                        <a:pt x="68" y="101"/>
                        <a:pt x="68" y="101"/>
                      </a:cubicBezTo>
                      <a:cubicBezTo>
                        <a:pt x="67" y="86"/>
                        <a:pt x="67" y="72"/>
                        <a:pt x="67" y="58"/>
                      </a:cubicBezTo>
                      <a:cubicBezTo>
                        <a:pt x="67" y="37"/>
                        <a:pt x="68" y="17"/>
                        <a:pt x="70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1" name="Freeform 161"/>
                <p:cNvSpPr>
                  <a:spLocks/>
                </p:cNvSpPr>
                <p:nvPr/>
              </p:nvSpPr>
              <p:spPr bwMode="auto">
                <a:xfrm>
                  <a:off x="-3494" y="3069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2" name="Freeform 162"/>
                <p:cNvSpPr>
                  <a:spLocks/>
                </p:cNvSpPr>
                <p:nvPr/>
              </p:nvSpPr>
              <p:spPr bwMode="auto">
                <a:xfrm>
                  <a:off x="-3433" y="286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3" name="Freeform 163"/>
                <p:cNvSpPr>
                  <a:spLocks noEditPoints="1"/>
                </p:cNvSpPr>
                <p:nvPr/>
              </p:nvSpPr>
              <p:spPr bwMode="auto">
                <a:xfrm>
                  <a:off x="-3629" y="3278"/>
                  <a:ext cx="76" cy="154"/>
                </a:xfrm>
                <a:custGeom>
                  <a:avLst/>
                  <a:gdLst/>
                  <a:ahLst/>
                  <a:cxnLst>
                    <a:cxn ang="0">
                      <a:pos x="19" y="31"/>
                    </a:cxn>
                    <a:cxn ang="0">
                      <a:pos x="17" y="31"/>
                    </a:cxn>
                    <a:cxn ang="0">
                      <a:pos x="7" y="52"/>
                    </a:cxn>
                    <a:cxn ang="0">
                      <a:pos x="2" y="61"/>
                    </a:cxn>
                    <a:cxn ang="0">
                      <a:pos x="0" y="64"/>
                    </a:cxn>
                    <a:cxn ang="0">
                      <a:pos x="2" y="65"/>
                    </a:cxn>
                    <a:cxn ang="0">
                      <a:pos x="19" y="31"/>
                    </a:cxn>
                    <a:cxn ang="0">
                      <a:pos x="32" y="0"/>
                    </a:cxn>
                    <a:cxn ang="0">
                      <a:pos x="30" y="0"/>
                    </a:cxn>
                    <a:cxn ang="0">
                      <a:pos x="23" y="18"/>
                    </a:cxn>
                    <a:cxn ang="0">
                      <a:pos x="17" y="31"/>
                    </a:cxn>
                    <a:cxn ang="0">
                      <a:pos x="19" y="31"/>
                    </a:cxn>
                    <a:cxn ang="0">
                      <a:pos x="32" y="0"/>
                    </a:cxn>
                  </a:cxnLst>
                  <a:rect l="0" t="0" r="r" b="b"/>
                  <a:pathLst>
                    <a:path w="32" h="65">
                      <a:moveTo>
                        <a:pt x="19" y="31"/>
                      </a:moveTo>
                      <a:cubicBezTo>
                        <a:pt x="17" y="31"/>
                        <a:pt x="17" y="31"/>
                        <a:pt x="17" y="31"/>
                      </a:cubicBezTo>
                      <a:cubicBezTo>
                        <a:pt x="13" y="40"/>
                        <a:pt x="9" y="47"/>
                        <a:pt x="7" y="52"/>
                      </a:cubicBezTo>
                      <a:cubicBezTo>
                        <a:pt x="5" y="56"/>
                        <a:pt x="3" y="59"/>
                        <a:pt x="2" y="61"/>
                      </a:cubicBezTo>
                      <a:cubicBezTo>
                        <a:pt x="1" y="63"/>
                        <a:pt x="0" y="64"/>
                        <a:pt x="0" y="64"/>
                      </a:cubicBezTo>
                      <a:cubicBezTo>
                        <a:pt x="2" y="65"/>
                        <a:pt x="2" y="65"/>
                        <a:pt x="2" y="65"/>
                      </a:cubicBezTo>
                      <a:cubicBezTo>
                        <a:pt x="2" y="65"/>
                        <a:pt x="9" y="53"/>
                        <a:pt x="19" y="31"/>
                      </a:cubicBezTo>
                      <a:moveTo>
                        <a:pt x="32" y="0"/>
                      </a:moveTo>
                      <a:cubicBezTo>
                        <a:pt x="30" y="0"/>
                        <a:pt x="30" y="0"/>
                        <a:pt x="30" y="0"/>
                      </a:cubicBezTo>
                      <a:cubicBezTo>
                        <a:pt x="28" y="7"/>
                        <a:pt x="25" y="13"/>
                        <a:pt x="23" y="18"/>
                      </a:cubicBezTo>
                      <a:cubicBezTo>
                        <a:pt x="21" y="23"/>
                        <a:pt x="19" y="27"/>
                        <a:pt x="17" y="31"/>
                      </a:cubicBezTo>
                      <a:cubicBezTo>
                        <a:pt x="19" y="31"/>
                        <a:pt x="19" y="31"/>
                        <a:pt x="19" y="31"/>
                      </a:cubicBezTo>
                      <a:cubicBezTo>
                        <a:pt x="23" y="22"/>
                        <a:pt x="28" y="12"/>
                        <a:pt x="3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4" name="Freeform 164"/>
                <p:cNvSpPr>
                  <a:spLocks/>
                </p:cNvSpPr>
                <p:nvPr/>
              </p:nvSpPr>
              <p:spPr bwMode="auto">
                <a:xfrm>
                  <a:off x="-3421" y="2809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5" name="Freeform 165"/>
                <p:cNvSpPr>
                  <a:spLocks/>
                </p:cNvSpPr>
                <p:nvPr/>
              </p:nvSpPr>
              <p:spPr bwMode="auto">
                <a:xfrm>
                  <a:off x="-3558" y="3276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6" name="Freeform 166"/>
                <p:cNvSpPr>
                  <a:spLocks/>
                </p:cNvSpPr>
                <p:nvPr/>
              </p:nvSpPr>
              <p:spPr bwMode="auto">
                <a:xfrm>
                  <a:off x="-3589" y="3351"/>
                  <a:ext cx="5" cy="1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2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7" name="Freeform 167"/>
                <p:cNvSpPr>
                  <a:spLocks/>
                </p:cNvSpPr>
                <p:nvPr/>
              </p:nvSpPr>
              <p:spPr bwMode="auto">
                <a:xfrm>
                  <a:off x="-3400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8" name="Freeform 168"/>
                <p:cNvSpPr>
                  <a:spLocks/>
                </p:cNvSpPr>
                <p:nvPr/>
              </p:nvSpPr>
              <p:spPr bwMode="auto">
                <a:xfrm>
                  <a:off x="-3395" y="2256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9" name="Freeform 169"/>
                <p:cNvSpPr>
                  <a:spLocks/>
                </p:cNvSpPr>
                <p:nvPr/>
              </p:nvSpPr>
              <p:spPr bwMode="auto">
                <a:xfrm>
                  <a:off x="-3201" y="1986"/>
                  <a:ext cx="3" cy="270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270"/>
                    </a:cxn>
                    <a:cxn ang="0">
                      <a:pos x="3" y="270"/>
                    </a:cxn>
                    <a:cxn ang="0">
                      <a:pos x="3" y="240"/>
                    </a:cxn>
                    <a:cxn ang="0">
                      <a:pos x="0" y="240"/>
                    </a:cxn>
                    <a:cxn ang="0">
                      <a:pos x="0" y="237"/>
                    </a:cxn>
                    <a:cxn ang="0">
                      <a:pos x="3" y="237"/>
                    </a:cxn>
                    <a:cxn ang="0">
                      <a:pos x="3" y="0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270">
                      <a:moveTo>
                        <a:pt x="3" y="0"/>
                      </a:moveTo>
                      <a:lnTo>
                        <a:pt x="0" y="0"/>
                      </a:lnTo>
                      <a:lnTo>
                        <a:pt x="0" y="270"/>
                      </a:lnTo>
                      <a:lnTo>
                        <a:pt x="3" y="270"/>
                      </a:lnTo>
                      <a:lnTo>
                        <a:pt x="3" y="240"/>
                      </a:lnTo>
                      <a:lnTo>
                        <a:pt x="0" y="240"/>
                      </a:lnTo>
                      <a:lnTo>
                        <a:pt x="0" y="237"/>
                      </a:lnTo>
                      <a:lnTo>
                        <a:pt x="3" y="237"/>
                      </a:lnTo>
                      <a:lnTo>
                        <a:pt x="3" y="0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0" name="Freeform 170"/>
                <p:cNvSpPr>
                  <a:spLocks/>
                </p:cNvSpPr>
                <p:nvPr/>
              </p:nvSpPr>
              <p:spPr bwMode="auto">
                <a:xfrm>
                  <a:off x="-3201" y="2223"/>
                  <a:ext cx="3" cy="3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3" y="3"/>
                    </a:cxn>
                    <a:cxn ang="0">
                      <a:pos x="3" y="0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3">
                      <a:moveTo>
                        <a:pt x="3" y="0"/>
                      </a:moveTo>
                      <a:lnTo>
                        <a:pt x="0" y="0"/>
                      </a:lnTo>
                      <a:lnTo>
                        <a:pt x="0" y="3"/>
                      </a:lnTo>
                      <a:lnTo>
                        <a:pt x="3" y="3"/>
                      </a:lnTo>
                      <a:lnTo>
                        <a:pt x="3" y="0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1" name="Freeform 171"/>
                <p:cNvSpPr>
                  <a:spLocks noEditPoints="1"/>
                </p:cNvSpPr>
                <p:nvPr/>
              </p:nvSpPr>
              <p:spPr bwMode="auto">
                <a:xfrm>
                  <a:off x="-3203" y="1524"/>
                  <a:ext cx="7" cy="998"/>
                </a:xfrm>
                <a:custGeom>
                  <a:avLst/>
                  <a:gdLst/>
                  <a:ahLst/>
                  <a:cxnLst>
                    <a:cxn ang="0">
                      <a:pos x="7" y="977"/>
                    </a:cxn>
                    <a:cxn ang="0">
                      <a:pos x="5" y="977"/>
                    </a:cxn>
                    <a:cxn ang="0">
                      <a:pos x="5" y="998"/>
                    </a:cxn>
                    <a:cxn ang="0">
                      <a:pos x="7" y="998"/>
                    </a:cxn>
                    <a:cxn ang="0">
                      <a:pos x="7" y="977"/>
                    </a:cxn>
                    <a:cxn ang="0">
                      <a:pos x="7" y="977"/>
                    </a:cxn>
                    <a:cxn ang="0">
                      <a:pos x="5" y="735"/>
                    </a:cxn>
                    <a:cxn ang="0">
                      <a:pos x="2" y="735"/>
                    </a:cxn>
                    <a:cxn ang="0">
                      <a:pos x="5" y="974"/>
                    </a:cxn>
                    <a:cxn ang="0">
                      <a:pos x="7" y="974"/>
                    </a:cxn>
                    <a:cxn ang="0">
                      <a:pos x="5" y="735"/>
                    </a:cxn>
                    <a:cxn ang="0">
                      <a:pos x="5" y="735"/>
                    </a:cxn>
                    <a:cxn ang="0">
                      <a:pos x="2" y="232"/>
                    </a:cxn>
                    <a:cxn ang="0">
                      <a:pos x="0" y="232"/>
                    </a:cxn>
                    <a:cxn ang="0">
                      <a:pos x="2" y="460"/>
                    </a:cxn>
                    <a:cxn ang="0">
                      <a:pos x="2" y="460"/>
                    </a:cxn>
                    <a:cxn ang="0">
                      <a:pos x="2" y="232"/>
                    </a:cxn>
                    <a:cxn ang="0">
                      <a:pos x="2" y="232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230"/>
                    </a:cxn>
                    <a:cxn ang="0">
                      <a:pos x="2" y="230"/>
                    </a:cxn>
                    <a:cxn ang="0">
                      <a:pos x="2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7" h="998">
                      <a:moveTo>
                        <a:pt x="7" y="977"/>
                      </a:moveTo>
                      <a:lnTo>
                        <a:pt x="5" y="977"/>
                      </a:lnTo>
                      <a:lnTo>
                        <a:pt x="5" y="998"/>
                      </a:lnTo>
                      <a:lnTo>
                        <a:pt x="7" y="998"/>
                      </a:lnTo>
                      <a:lnTo>
                        <a:pt x="7" y="977"/>
                      </a:lnTo>
                      <a:lnTo>
                        <a:pt x="7" y="977"/>
                      </a:lnTo>
                      <a:close/>
                      <a:moveTo>
                        <a:pt x="5" y="735"/>
                      </a:moveTo>
                      <a:lnTo>
                        <a:pt x="2" y="735"/>
                      </a:lnTo>
                      <a:lnTo>
                        <a:pt x="5" y="974"/>
                      </a:lnTo>
                      <a:lnTo>
                        <a:pt x="7" y="974"/>
                      </a:lnTo>
                      <a:lnTo>
                        <a:pt x="5" y="735"/>
                      </a:lnTo>
                      <a:lnTo>
                        <a:pt x="5" y="735"/>
                      </a:lnTo>
                      <a:close/>
                      <a:moveTo>
                        <a:pt x="2" y="232"/>
                      </a:moveTo>
                      <a:lnTo>
                        <a:pt x="0" y="232"/>
                      </a:lnTo>
                      <a:lnTo>
                        <a:pt x="2" y="460"/>
                      </a:lnTo>
                      <a:lnTo>
                        <a:pt x="2" y="460"/>
                      </a:lnTo>
                      <a:lnTo>
                        <a:pt x="2" y="232"/>
                      </a:lnTo>
                      <a:lnTo>
                        <a:pt x="2" y="232"/>
                      </a:lnTo>
                      <a:close/>
                      <a:moveTo>
                        <a:pt x="2" y="0"/>
                      </a:moveTo>
                      <a:lnTo>
                        <a:pt x="0" y="0"/>
                      </a:lnTo>
                      <a:lnTo>
                        <a:pt x="0" y="230"/>
                      </a:lnTo>
                      <a:lnTo>
                        <a:pt x="2" y="230"/>
                      </a:lnTo>
                      <a:lnTo>
                        <a:pt x="2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2" name="Freeform 172"/>
                <p:cNvSpPr>
                  <a:spLocks/>
                </p:cNvSpPr>
                <p:nvPr/>
              </p:nvSpPr>
              <p:spPr bwMode="auto">
                <a:xfrm>
                  <a:off x="-3203" y="1754"/>
                  <a:ext cx="2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2" y="2"/>
                    </a:cxn>
                    <a:cxn ang="0">
                      <a:pos x="2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2">
                      <a:moveTo>
                        <a:pt x="2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2" y="2"/>
                      </a:lnTo>
                      <a:lnTo>
                        <a:pt x="2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3" name="Freeform 173"/>
                <p:cNvSpPr>
                  <a:spLocks/>
                </p:cNvSpPr>
                <p:nvPr/>
              </p:nvSpPr>
              <p:spPr bwMode="auto">
                <a:xfrm>
                  <a:off x="-3198" y="2498"/>
                  <a:ext cx="2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2" y="3"/>
                    </a:cxn>
                    <a:cxn ang="0">
                      <a:pos x="2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3">
                      <a:moveTo>
                        <a:pt x="2" y="0"/>
                      </a:moveTo>
                      <a:lnTo>
                        <a:pt x="0" y="0"/>
                      </a:lnTo>
                      <a:lnTo>
                        <a:pt x="0" y="3"/>
                      </a:lnTo>
                      <a:lnTo>
                        <a:pt x="2" y="3"/>
                      </a:lnTo>
                      <a:lnTo>
                        <a:pt x="2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4" name="Freeform 174"/>
                <p:cNvSpPr>
                  <a:spLocks/>
                </p:cNvSpPr>
                <p:nvPr/>
              </p:nvSpPr>
              <p:spPr bwMode="auto">
                <a:xfrm>
                  <a:off x="-3201" y="2256"/>
                  <a:ext cx="3" cy="3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3" y="3"/>
                    </a:cxn>
                    <a:cxn ang="0">
                      <a:pos x="3" y="0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3">
                      <a:moveTo>
                        <a:pt x="3" y="0"/>
                      </a:moveTo>
                      <a:lnTo>
                        <a:pt x="0" y="0"/>
                      </a:lnTo>
                      <a:lnTo>
                        <a:pt x="0" y="3"/>
                      </a:lnTo>
                      <a:lnTo>
                        <a:pt x="3" y="3"/>
                      </a:lnTo>
                      <a:lnTo>
                        <a:pt x="3" y="0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5" name="Freeform 175"/>
                <p:cNvSpPr>
                  <a:spLocks noEditPoints="1"/>
                </p:cNvSpPr>
                <p:nvPr/>
              </p:nvSpPr>
              <p:spPr bwMode="auto">
                <a:xfrm>
                  <a:off x="-3161" y="1524"/>
                  <a:ext cx="152" cy="732"/>
                </a:xfrm>
                <a:custGeom>
                  <a:avLst/>
                  <a:gdLst/>
                  <a:ahLst/>
                  <a:cxnLst>
                    <a:cxn ang="0">
                      <a:pos x="50" y="195"/>
                    </a:cxn>
                    <a:cxn ang="0">
                      <a:pos x="48" y="195"/>
                    </a:cxn>
                    <a:cxn ang="0">
                      <a:pos x="62" y="309"/>
                    </a:cxn>
                    <a:cxn ang="0">
                      <a:pos x="64" y="309"/>
                    </a:cxn>
                    <a:cxn ang="0">
                      <a:pos x="50" y="195"/>
                    </a:cxn>
                    <a:cxn ang="0">
                      <a:pos x="29" y="98"/>
                    </a:cxn>
                    <a:cxn ang="0">
                      <a:pos x="27" y="98"/>
                    </a:cxn>
                    <a:cxn ang="0">
                      <a:pos x="48" y="194"/>
                    </a:cxn>
                    <a:cxn ang="0">
                      <a:pos x="50" y="194"/>
                    </a:cxn>
                    <a:cxn ang="0">
                      <a:pos x="29" y="98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2" y="9"/>
                    </a:cxn>
                    <a:cxn ang="0">
                      <a:pos x="19" y="66"/>
                    </a:cxn>
                    <a:cxn ang="0">
                      <a:pos x="21" y="66"/>
                    </a:cxn>
                    <a:cxn ang="0">
                      <a:pos x="21" y="67"/>
                    </a:cxn>
                    <a:cxn ang="0">
                      <a:pos x="19" y="67"/>
                    </a:cxn>
                    <a:cxn ang="0">
                      <a:pos x="27" y="97"/>
                    </a:cxn>
                    <a:cxn ang="0">
                      <a:pos x="29" y="97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64" h="309">
                      <a:moveTo>
                        <a:pt x="50" y="195"/>
                      </a:moveTo>
                      <a:cubicBezTo>
                        <a:pt x="48" y="195"/>
                        <a:pt x="48" y="195"/>
                        <a:pt x="48" y="195"/>
                      </a:cubicBezTo>
                      <a:cubicBezTo>
                        <a:pt x="55" y="233"/>
                        <a:pt x="61" y="273"/>
                        <a:pt x="62" y="309"/>
                      </a:cubicBezTo>
                      <a:cubicBezTo>
                        <a:pt x="64" y="309"/>
                        <a:pt x="64" y="309"/>
                        <a:pt x="64" y="309"/>
                      </a:cubicBezTo>
                      <a:cubicBezTo>
                        <a:pt x="63" y="273"/>
                        <a:pt x="57" y="233"/>
                        <a:pt x="50" y="195"/>
                      </a:cubicBezTo>
                      <a:moveTo>
                        <a:pt x="29" y="98"/>
                      </a:moveTo>
                      <a:cubicBezTo>
                        <a:pt x="27" y="98"/>
                        <a:pt x="27" y="98"/>
                        <a:pt x="27" y="98"/>
                      </a:cubicBezTo>
                      <a:cubicBezTo>
                        <a:pt x="34" y="127"/>
                        <a:pt x="42" y="160"/>
                        <a:pt x="48" y="194"/>
                      </a:cubicBezTo>
                      <a:cubicBezTo>
                        <a:pt x="50" y="194"/>
                        <a:pt x="50" y="194"/>
                        <a:pt x="50" y="194"/>
                      </a:cubicBezTo>
                      <a:cubicBezTo>
                        <a:pt x="44" y="160"/>
                        <a:pt x="36" y="127"/>
                        <a:pt x="29" y="98"/>
                      </a:cubicBezTo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3"/>
                        <a:pt x="2" y="9"/>
                      </a:cubicBezTo>
                      <a:cubicBezTo>
                        <a:pt x="5" y="19"/>
                        <a:pt x="12" y="40"/>
                        <a:pt x="19" y="66"/>
                      </a:cubicBezTo>
                      <a:cubicBezTo>
                        <a:pt x="21" y="66"/>
                        <a:pt x="21" y="66"/>
                        <a:pt x="21" y="66"/>
                      </a:cubicBezTo>
                      <a:cubicBezTo>
                        <a:pt x="21" y="67"/>
                        <a:pt x="21" y="67"/>
                        <a:pt x="21" y="67"/>
                      </a:cubicBezTo>
                      <a:cubicBezTo>
                        <a:pt x="19" y="67"/>
                        <a:pt x="19" y="67"/>
                        <a:pt x="19" y="67"/>
                      </a:cubicBezTo>
                      <a:cubicBezTo>
                        <a:pt x="21" y="77"/>
                        <a:pt x="24" y="87"/>
                        <a:pt x="27" y="97"/>
                      </a:cubicBezTo>
                      <a:cubicBezTo>
                        <a:pt x="29" y="97"/>
                        <a:pt x="29" y="97"/>
                        <a:pt x="29" y="97"/>
                      </a:cubicBezTo>
                      <a:cubicBezTo>
                        <a:pt x="15" y="41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6" name="Freeform 176"/>
                <p:cNvSpPr>
                  <a:spLocks/>
                </p:cNvSpPr>
                <p:nvPr/>
              </p:nvSpPr>
              <p:spPr bwMode="auto">
                <a:xfrm>
                  <a:off x="-3097" y="1754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7" name="Freeform 177"/>
                <p:cNvSpPr>
                  <a:spLocks/>
                </p:cNvSpPr>
                <p:nvPr/>
              </p:nvSpPr>
              <p:spPr bwMode="auto">
                <a:xfrm>
                  <a:off x="-3116" y="168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0" y="0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8" name="Line 178"/>
                <p:cNvSpPr>
                  <a:spLocks noChangeShapeType="1"/>
                </p:cNvSpPr>
                <p:nvPr/>
              </p:nvSpPr>
              <p:spPr bwMode="auto">
                <a:xfrm>
                  <a:off x="-3111" y="1681"/>
                  <a:ext cx="1" cy="1"/>
                </a:xfrm>
                <a:prstGeom prst="lin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9" name="Line 179"/>
                <p:cNvSpPr>
                  <a:spLocks noChangeShapeType="1"/>
                </p:cNvSpPr>
                <p:nvPr/>
              </p:nvSpPr>
              <p:spPr bwMode="auto">
                <a:xfrm>
                  <a:off x="-3111" y="1681"/>
                  <a:ext cx="1" cy="1"/>
                </a:xfrm>
                <a:prstGeom prst="lin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0" name="Freeform 180"/>
                <p:cNvSpPr>
                  <a:spLocks noEditPoints="1"/>
                </p:cNvSpPr>
                <p:nvPr/>
              </p:nvSpPr>
              <p:spPr bwMode="auto">
                <a:xfrm>
                  <a:off x="-3014" y="2259"/>
                  <a:ext cx="92" cy="1017"/>
                </a:xfrm>
                <a:custGeom>
                  <a:avLst/>
                  <a:gdLst/>
                  <a:ahLst/>
                  <a:cxnLst>
                    <a:cxn ang="0">
                      <a:pos x="26" y="343"/>
                    </a:cxn>
                    <a:cxn ang="0">
                      <a:pos x="24" y="343"/>
                    </a:cxn>
                    <a:cxn ang="0">
                      <a:pos x="37" y="429"/>
                    </a:cxn>
                    <a:cxn ang="0">
                      <a:pos x="39" y="429"/>
                    </a:cxn>
                    <a:cxn ang="0">
                      <a:pos x="30" y="378"/>
                    </a:cxn>
                    <a:cxn ang="0">
                      <a:pos x="26" y="345"/>
                    </a:cxn>
                    <a:cxn ang="0">
                      <a:pos x="26" y="343"/>
                    </a:cxn>
                    <a:cxn ang="0">
                      <a:pos x="13" y="255"/>
                    </a:cxn>
                    <a:cxn ang="0">
                      <a:pos x="11" y="255"/>
                    </a:cxn>
                    <a:cxn ang="0">
                      <a:pos x="23" y="333"/>
                    </a:cxn>
                    <a:cxn ang="0">
                      <a:pos x="23" y="333"/>
                    </a:cxn>
                    <a:cxn ang="0">
                      <a:pos x="24" y="342"/>
                    </a:cxn>
                    <a:cxn ang="0">
                      <a:pos x="26" y="342"/>
                    </a:cxn>
                    <a:cxn ang="0">
                      <a:pos x="25" y="333"/>
                    </a:cxn>
                    <a:cxn ang="0">
                      <a:pos x="25" y="333"/>
                    </a:cxn>
                    <a:cxn ang="0">
                      <a:pos x="25" y="333"/>
                    </a:cxn>
                    <a:cxn ang="0">
                      <a:pos x="13" y="255"/>
                    </a:cxn>
                    <a:cxn ang="0">
                      <a:pos x="10" y="233"/>
                    </a:cxn>
                    <a:cxn ang="0">
                      <a:pos x="8" y="233"/>
                    </a:cxn>
                    <a:cxn ang="0">
                      <a:pos x="11" y="254"/>
                    </a:cxn>
                    <a:cxn ang="0">
                      <a:pos x="13" y="254"/>
                    </a:cxn>
                    <a:cxn ang="0">
                      <a:pos x="10" y="233"/>
                    </a:cxn>
                    <a:cxn ang="0">
                      <a:pos x="4" y="102"/>
                    </a:cxn>
                    <a:cxn ang="0">
                      <a:pos x="2" y="102"/>
                    </a:cxn>
                    <a:cxn ang="0">
                      <a:pos x="2" y="113"/>
                    </a:cxn>
                    <a:cxn ang="0">
                      <a:pos x="2" y="132"/>
                    </a:cxn>
                    <a:cxn ang="0">
                      <a:pos x="8" y="232"/>
                    </a:cxn>
                    <a:cxn ang="0">
                      <a:pos x="10" y="232"/>
                    </a:cxn>
                    <a:cxn ang="0">
                      <a:pos x="4" y="132"/>
                    </a:cxn>
                    <a:cxn ang="0">
                      <a:pos x="4" y="118"/>
                    </a:cxn>
                    <a:cxn ang="0">
                      <a:pos x="4" y="113"/>
                    </a:cxn>
                    <a:cxn ang="0">
                      <a:pos x="4" y="113"/>
                    </a:cxn>
                    <a:cxn ang="0">
                      <a:pos x="4" y="113"/>
                    </a:cxn>
                    <a:cxn ang="0">
                      <a:pos x="4" y="102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5"/>
                    </a:cxn>
                    <a:cxn ang="0">
                      <a:pos x="0" y="5"/>
                    </a:cxn>
                    <a:cxn ang="0">
                      <a:pos x="0" y="5"/>
                    </a:cxn>
                    <a:cxn ang="0">
                      <a:pos x="0" y="5"/>
                    </a:cxn>
                    <a:cxn ang="0">
                      <a:pos x="2" y="101"/>
                    </a:cxn>
                    <a:cxn ang="0">
                      <a:pos x="4" y="101"/>
                    </a:cxn>
                    <a:cxn ang="0">
                      <a:pos x="2" y="5"/>
                    </a:cxn>
                    <a:cxn ang="0">
                      <a:pos x="2" y="5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9" h="429">
                      <a:moveTo>
                        <a:pt x="26" y="343"/>
                      </a:moveTo>
                      <a:cubicBezTo>
                        <a:pt x="24" y="343"/>
                        <a:pt x="24" y="343"/>
                        <a:pt x="24" y="343"/>
                      </a:cubicBezTo>
                      <a:cubicBezTo>
                        <a:pt x="26" y="358"/>
                        <a:pt x="29" y="390"/>
                        <a:pt x="37" y="429"/>
                      </a:cubicBezTo>
                      <a:cubicBezTo>
                        <a:pt x="39" y="429"/>
                        <a:pt x="39" y="429"/>
                        <a:pt x="39" y="429"/>
                      </a:cubicBezTo>
                      <a:cubicBezTo>
                        <a:pt x="35" y="410"/>
                        <a:pt x="32" y="393"/>
                        <a:pt x="30" y="378"/>
                      </a:cubicBezTo>
                      <a:cubicBezTo>
                        <a:pt x="28" y="364"/>
                        <a:pt x="27" y="353"/>
                        <a:pt x="26" y="345"/>
                      </a:cubicBezTo>
                      <a:cubicBezTo>
                        <a:pt x="26" y="344"/>
                        <a:pt x="26" y="344"/>
                        <a:pt x="26" y="343"/>
                      </a:cubicBezTo>
                      <a:moveTo>
                        <a:pt x="13" y="255"/>
                      </a:moveTo>
                      <a:cubicBezTo>
                        <a:pt x="11" y="255"/>
                        <a:pt x="11" y="255"/>
                        <a:pt x="11" y="255"/>
                      </a:cubicBezTo>
                      <a:cubicBezTo>
                        <a:pt x="14" y="279"/>
                        <a:pt x="18" y="305"/>
                        <a:pt x="23" y="333"/>
                      </a:cubicBezTo>
                      <a:cubicBezTo>
                        <a:pt x="23" y="333"/>
                        <a:pt x="23" y="333"/>
                        <a:pt x="23" y="333"/>
                      </a:cubicBezTo>
                      <a:cubicBezTo>
                        <a:pt x="23" y="334"/>
                        <a:pt x="24" y="337"/>
                        <a:pt x="24" y="342"/>
                      </a:cubicBezTo>
                      <a:cubicBezTo>
                        <a:pt x="26" y="342"/>
                        <a:pt x="26" y="342"/>
                        <a:pt x="26" y="342"/>
                      </a:cubicBezTo>
                      <a:cubicBezTo>
                        <a:pt x="25" y="336"/>
                        <a:pt x="25" y="333"/>
                        <a:pt x="25" y="333"/>
                      </a:cubicBezTo>
                      <a:cubicBezTo>
                        <a:pt x="25" y="333"/>
                        <a:pt x="25" y="333"/>
                        <a:pt x="25" y="333"/>
                      </a:cubicBezTo>
                      <a:cubicBezTo>
                        <a:pt x="25" y="333"/>
                        <a:pt x="25" y="333"/>
                        <a:pt x="25" y="333"/>
                      </a:cubicBezTo>
                      <a:cubicBezTo>
                        <a:pt x="20" y="305"/>
                        <a:pt x="16" y="279"/>
                        <a:pt x="13" y="255"/>
                      </a:cubicBezTo>
                      <a:moveTo>
                        <a:pt x="10" y="233"/>
                      </a:moveTo>
                      <a:cubicBezTo>
                        <a:pt x="8" y="233"/>
                        <a:pt x="8" y="233"/>
                        <a:pt x="8" y="233"/>
                      </a:cubicBezTo>
                      <a:cubicBezTo>
                        <a:pt x="9" y="240"/>
                        <a:pt x="10" y="247"/>
                        <a:pt x="11" y="254"/>
                      </a:cubicBezTo>
                      <a:cubicBezTo>
                        <a:pt x="13" y="254"/>
                        <a:pt x="13" y="254"/>
                        <a:pt x="13" y="254"/>
                      </a:cubicBezTo>
                      <a:cubicBezTo>
                        <a:pt x="12" y="247"/>
                        <a:pt x="11" y="240"/>
                        <a:pt x="10" y="233"/>
                      </a:cubicBezTo>
                      <a:moveTo>
                        <a:pt x="4" y="102"/>
                      </a:moveTo>
                      <a:cubicBezTo>
                        <a:pt x="2" y="102"/>
                        <a:pt x="2" y="102"/>
                        <a:pt x="2" y="102"/>
                      </a:cubicBezTo>
                      <a:cubicBezTo>
                        <a:pt x="2" y="105"/>
                        <a:pt x="2" y="109"/>
                        <a:pt x="2" y="113"/>
                      </a:cubicBezTo>
                      <a:cubicBezTo>
                        <a:pt x="2" y="113"/>
                        <a:pt x="2" y="120"/>
                        <a:pt x="2" y="132"/>
                      </a:cubicBezTo>
                      <a:cubicBezTo>
                        <a:pt x="2" y="152"/>
                        <a:pt x="3" y="186"/>
                        <a:pt x="8" y="232"/>
                      </a:cubicBezTo>
                      <a:cubicBezTo>
                        <a:pt x="10" y="232"/>
                        <a:pt x="10" y="232"/>
                        <a:pt x="10" y="232"/>
                      </a:cubicBezTo>
                      <a:cubicBezTo>
                        <a:pt x="5" y="186"/>
                        <a:pt x="4" y="152"/>
                        <a:pt x="4" y="132"/>
                      </a:cubicBezTo>
                      <a:cubicBezTo>
                        <a:pt x="4" y="126"/>
                        <a:pt x="4" y="121"/>
                        <a:pt x="4" y="118"/>
                      </a:cubicBezTo>
                      <a:cubicBezTo>
                        <a:pt x="4" y="115"/>
                        <a:pt x="4" y="113"/>
                        <a:pt x="4" y="113"/>
                      </a:cubicBezTo>
                      <a:cubicBezTo>
                        <a:pt x="4" y="113"/>
                        <a:pt x="4" y="113"/>
                        <a:pt x="4" y="113"/>
                      </a:cubicBezTo>
                      <a:cubicBezTo>
                        <a:pt x="4" y="113"/>
                        <a:pt x="4" y="113"/>
                        <a:pt x="4" y="113"/>
                      </a:cubicBezTo>
                      <a:cubicBezTo>
                        <a:pt x="4" y="109"/>
                        <a:pt x="4" y="106"/>
                        <a:pt x="4" y="102"/>
                      </a:cubicBezTo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3"/>
                        <a:pt x="0" y="5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0" y="6"/>
                        <a:pt x="1" y="19"/>
                        <a:pt x="2" y="101"/>
                      </a:cubicBezTo>
                      <a:cubicBezTo>
                        <a:pt x="4" y="101"/>
                        <a:pt x="4" y="101"/>
                        <a:pt x="4" y="101"/>
                      </a:cubicBezTo>
                      <a:cubicBezTo>
                        <a:pt x="3" y="13"/>
                        <a:pt x="2" y="5"/>
                        <a:pt x="2" y="5"/>
                      </a:cubicBezTo>
                      <a:cubicBezTo>
                        <a:pt x="2" y="5"/>
                        <a:pt x="2" y="5"/>
                        <a:pt x="2" y="5"/>
                      </a:cubicBezTo>
                      <a:cubicBezTo>
                        <a:pt x="2" y="3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1" name="Freeform 181"/>
                <p:cNvSpPr>
                  <a:spLocks/>
                </p:cNvSpPr>
                <p:nvPr/>
              </p:nvSpPr>
              <p:spPr bwMode="auto">
                <a:xfrm>
                  <a:off x="-2957" y="3069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2" name="Freeform 182"/>
                <p:cNvSpPr>
                  <a:spLocks/>
                </p:cNvSpPr>
                <p:nvPr/>
              </p:nvSpPr>
              <p:spPr bwMode="auto">
                <a:xfrm>
                  <a:off x="-2988" y="286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3" name="Freeform 183"/>
                <p:cNvSpPr>
                  <a:spLocks/>
                </p:cNvSpPr>
                <p:nvPr/>
              </p:nvSpPr>
              <p:spPr bwMode="auto">
                <a:xfrm>
                  <a:off x="-2926" y="3278"/>
                  <a:ext cx="23" cy="76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8" y="32"/>
                    </a:cxn>
                    <a:cxn ang="0">
                      <a:pos x="10" y="32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10" h="32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" y="10"/>
                        <a:pt x="5" y="21"/>
                        <a:pt x="8" y="32"/>
                      </a:cubicBezTo>
                      <a:cubicBezTo>
                        <a:pt x="10" y="32"/>
                        <a:pt x="10" y="32"/>
                        <a:pt x="10" y="32"/>
                      </a:cubicBezTo>
                      <a:cubicBezTo>
                        <a:pt x="7" y="21"/>
                        <a:pt x="5" y="1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4" name="Freeform 184"/>
                <p:cNvSpPr>
                  <a:spLocks/>
                </p:cNvSpPr>
                <p:nvPr/>
              </p:nvSpPr>
              <p:spPr bwMode="auto">
                <a:xfrm>
                  <a:off x="-2995" y="2809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5" name="Freeform 185"/>
                <p:cNvSpPr>
                  <a:spLocks/>
                </p:cNvSpPr>
                <p:nvPr/>
              </p:nvSpPr>
              <p:spPr bwMode="auto">
                <a:xfrm>
                  <a:off x="-2926" y="3276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6" name="Freeform 186"/>
                <p:cNvSpPr>
                  <a:spLocks/>
                </p:cNvSpPr>
                <p:nvPr/>
              </p:nvSpPr>
              <p:spPr bwMode="auto">
                <a:xfrm>
                  <a:off x="-2907" y="3356"/>
                  <a:ext cx="19" cy="57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6" y="24"/>
                    </a:cxn>
                    <a:cxn ang="0">
                      <a:pos x="8" y="24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8" h="24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" y="8"/>
                        <a:pt x="4" y="16"/>
                        <a:pt x="6" y="24"/>
                      </a:cubicBezTo>
                      <a:cubicBezTo>
                        <a:pt x="8" y="24"/>
                        <a:pt x="8" y="24"/>
                        <a:pt x="8" y="24"/>
                      </a:cubicBezTo>
                      <a:cubicBezTo>
                        <a:pt x="6" y="16"/>
                        <a:pt x="4" y="8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7" name="Freeform 187"/>
                <p:cNvSpPr>
                  <a:spLocks/>
                </p:cNvSpPr>
                <p:nvPr/>
              </p:nvSpPr>
              <p:spPr bwMode="auto">
                <a:xfrm>
                  <a:off x="-2907" y="3354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8" name="Freeform 188"/>
                <p:cNvSpPr>
                  <a:spLocks/>
                </p:cNvSpPr>
                <p:nvPr/>
              </p:nvSpPr>
              <p:spPr bwMode="auto">
                <a:xfrm>
                  <a:off x="-3009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9" name="Freeform 189"/>
                <p:cNvSpPr>
                  <a:spLocks/>
                </p:cNvSpPr>
                <p:nvPr/>
              </p:nvSpPr>
              <p:spPr bwMode="auto">
                <a:xfrm>
                  <a:off x="-3014" y="2256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0" name="Freeform 190"/>
                <p:cNvSpPr>
                  <a:spLocks/>
                </p:cNvSpPr>
                <p:nvPr/>
              </p:nvSpPr>
              <p:spPr bwMode="auto">
                <a:xfrm>
                  <a:off x="-2903" y="1986"/>
                  <a:ext cx="83" cy="270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5"/>
                    </a:cxn>
                    <a:cxn ang="0">
                      <a:pos x="1" y="5"/>
                    </a:cxn>
                    <a:cxn ang="0">
                      <a:pos x="1" y="5"/>
                    </a:cxn>
                    <a:cxn ang="0">
                      <a:pos x="2" y="8"/>
                    </a:cxn>
                    <a:cxn ang="0">
                      <a:pos x="33" y="114"/>
                    </a:cxn>
                    <a:cxn ang="0">
                      <a:pos x="35" y="114"/>
                    </a:cxn>
                    <a:cxn ang="0">
                      <a:pos x="32" y="101"/>
                    </a:cxn>
                    <a:cxn ang="0">
                      <a:pos x="30" y="101"/>
                    </a:cxn>
                    <a:cxn ang="0">
                      <a:pos x="30" y="100"/>
                    </a:cxn>
                    <a:cxn ang="0">
                      <a:pos x="32" y="100"/>
                    </a:cxn>
                    <a:cxn ang="0">
                      <a:pos x="2" y="4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5" h="114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3"/>
                        <a:pt x="0" y="5"/>
                      </a:cubicBez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1" y="5"/>
                        <a:pt x="1" y="6"/>
                        <a:pt x="2" y="8"/>
                      </a:cubicBezTo>
                      <a:cubicBezTo>
                        <a:pt x="7" y="20"/>
                        <a:pt x="23" y="60"/>
                        <a:pt x="33" y="114"/>
                      </a:cubicBezTo>
                      <a:cubicBezTo>
                        <a:pt x="35" y="114"/>
                        <a:pt x="35" y="114"/>
                        <a:pt x="35" y="114"/>
                      </a:cubicBezTo>
                      <a:cubicBezTo>
                        <a:pt x="34" y="109"/>
                        <a:pt x="33" y="105"/>
                        <a:pt x="32" y="101"/>
                      </a:cubicBezTo>
                      <a:cubicBezTo>
                        <a:pt x="30" y="101"/>
                        <a:pt x="30" y="101"/>
                        <a:pt x="30" y="101"/>
                      </a:cubicBezTo>
                      <a:cubicBezTo>
                        <a:pt x="30" y="100"/>
                        <a:pt x="30" y="100"/>
                        <a:pt x="30" y="100"/>
                      </a:cubicBezTo>
                      <a:cubicBezTo>
                        <a:pt x="32" y="100"/>
                        <a:pt x="32" y="100"/>
                        <a:pt x="32" y="100"/>
                      </a:cubicBezTo>
                      <a:cubicBezTo>
                        <a:pt x="20" y="45"/>
                        <a:pt x="3" y="7"/>
                        <a:pt x="2" y="4"/>
                      </a:cubicBezTo>
                      <a:cubicBezTo>
                        <a:pt x="2" y="3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1" name="Freeform 191"/>
                <p:cNvSpPr>
                  <a:spLocks/>
                </p:cNvSpPr>
                <p:nvPr/>
              </p:nvSpPr>
              <p:spPr bwMode="auto">
                <a:xfrm>
                  <a:off x="-2832" y="2223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2" name="Freeform 192"/>
                <p:cNvSpPr>
                  <a:spLocks noEditPoints="1"/>
                </p:cNvSpPr>
                <p:nvPr/>
              </p:nvSpPr>
              <p:spPr bwMode="auto">
                <a:xfrm>
                  <a:off x="-3113" y="1522"/>
                  <a:ext cx="215" cy="462"/>
                </a:xfrm>
                <a:custGeom>
                  <a:avLst/>
                  <a:gdLst/>
                  <a:ahLst/>
                  <a:cxnLst>
                    <a:cxn ang="0">
                      <a:pos x="67" y="99"/>
                    </a:cxn>
                    <a:cxn ang="0">
                      <a:pos x="65" y="99"/>
                    </a:cxn>
                    <a:cxn ang="0">
                      <a:pos x="89" y="195"/>
                    </a:cxn>
                    <a:cxn ang="0">
                      <a:pos x="91" y="195"/>
                    </a:cxn>
                    <a:cxn ang="0">
                      <a:pos x="67" y="99"/>
                    </a:cxn>
                    <a:cxn ang="0">
                      <a:pos x="53" y="68"/>
                    </a:cxn>
                    <a:cxn ang="0">
                      <a:pos x="53" y="68"/>
                    </a:cxn>
                    <a:cxn ang="0">
                      <a:pos x="51" y="68"/>
                    </a:cxn>
                    <a:cxn ang="0">
                      <a:pos x="64" y="98"/>
                    </a:cxn>
                    <a:cxn ang="0">
                      <a:pos x="66" y="98"/>
                    </a:cxn>
                    <a:cxn ang="0">
                      <a:pos x="53" y="68"/>
                    </a:cxn>
                    <a:cxn ang="0">
                      <a:pos x="2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1" y="2"/>
                    </a:cxn>
                    <a:cxn ang="0">
                      <a:pos x="50" y="67"/>
                    </a:cxn>
                    <a:cxn ang="0">
                      <a:pos x="52" y="67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91" h="195">
                      <a:moveTo>
                        <a:pt x="67" y="99"/>
                      </a:moveTo>
                      <a:cubicBezTo>
                        <a:pt x="65" y="99"/>
                        <a:pt x="65" y="99"/>
                        <a:pt x="65" y="99"/>
                      </a:cubicBezTo>
                      <a:cubicBezTo>
                        <a:pt x="75" y="125"/>
                        <a:pt x="84" y="157"/>
                        <a:pt x="89" y="195"/>
                      </a:cubicBezTo>
                      <a:cubicBezTo>
                        <a:pt x="91" y="195"/>
                        <a:pt x="91" y="195"/>
                        <a:pt x="91" y="195"/>
                      </a:cubicBezTo>
                      <a:cubicBezTo>
                        <a:pt x="86" y="157"/>
                        <a:pt x="77" y="125"/>
                        <a:pt x="67" y="99"/>
                      </a:cubicBezTo>
                      <a:moveTo>
                        <a:pt x="53" y="68"/>
                      </a:moveTo>
                      <a:cubicBezTo>
                        <a:pt x="53" y="68"/>
                        <a:pt x="53" y="68"/>
                        <a:pt x="53" y="68"/>
                      </a:cubicBezTo>
                      <a:cubicBezTo>
                        <a:pt x="51" y="68"/>
                        <a:pt x="51" y="68"/>
                        <a:pt x="51" y="68"/>
                      </a:cubicBezTo>
                      <a:cubicBezTo>
                        <a:pt x="55" y="77"/>
                        <a:pt x="60" y="87"/>
                        <a:pt x="64" y="98"/>
                      </a:cubicBezTo>
                      <a:cubicBezTo>
                        <a:pt x="66" y="98"/>
                        <a:pt x="66" y="98"/>
                        <a:pt x="66" y="98"/>
                      </a:cubicBezTo>
                      <a:cubicBezTo>
                        <a:pt x="62" y="87"/>
                        <a:pt x="57" y="77"/>
                        <a:pt x="53" y="68"/>
                      </a:cubicBezTo>
                      <a:moveTo>
                        <a:pt x="2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6" y="6"/>
                        <a:pt x="28" y="26"/>
                        <a:pt x="50" y="67"/>
                      </a:cubicBezTo>
                      <a:cubicBezTo>
                        <a:pt x="52" y="67"/>
                        <a:pt x="52" y="67"/>
                        <a:pt x="52" y="67"/>
                      </a:cubicBezTo>
                      <a:cubicBezTo>
                        <a:pt x="30" y="24"/>
                        <a:pt x="6" y="3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3" name="Freeform 193"/>
                <p:cNvSpPr>
                  <a:spLocks/>
                </p:cNvSpPr>
                <p:nvPr/>
              </p:nvSpPr>
              <p:spPr bwMode="auto">
                <a:xfrm>
                  <a:off x="-2962" y="1754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1"/>
                        <a:pt x="1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4" name="Freeform 194"/>
                <p:cNvSpPr>
                  <a:spLocks/>
                </p:cNvSpPr>
                <p:nvPr/>
              </p:nvSpPr>
              <p:spPr bwMode="auto">
                <a:xfrm>
                  <a:off x="-2990" y="1681"/>
                  <a:ext cx="2" cy="2"/>
                </a:xfrm>
                <a:custGeom>
                  <a:avLst/>
                  <a:gdLst/>
                  <a:ahLst/>
                  <a:cxnLst>
                    <a:cxn ang="0">
                      <a:pos x="1" y="1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" h="1">
                      <a:moveTo>
                        <a:pt x="1" y="1"/>
                      </a:moveTo>
                      <a:cubicBezTo>
                        <a:pt x="1" y="1"/>
                        <a:pt x="0" y="1"/>
                        <a:pt x="0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5" name="Freeform 195"/>
                <p:cNvSpPr>
                  <a:spLocks/>
                </p:cNvSpPr>
                <p:nvPr/>
              </p:nvSpPr>
              <p:spPr bwMode="auto">
                <a:xfrm>
                  <a:off x="-2995" y="168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1" y="1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1" y="1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6" name="Freeform 196"/>
                <p:cNvSpPr>
                  <a:spLocks noEditPoints="1"/>
                </p:cNvSpPr>
                <p:nvPr/>
              </p:nvSpPr>
              <p:spPr bwMode="auto">
                <a:xfrm>
                  <a:off x="-2824" y="2259"/>
                  <a:ext cx="26" cy="1017"/>
                </a:xfrm>
                <a:custGeom>
                  <a:avLst/>
                  <a:gdLst/>
                  <a:ahLst/>
                  <a:cxnLst>
                    <a:cxn ang="0">
                      <a:pos x="8" y="343"/>
                    </a:cxn>
                    <a:cxn ang="0">
                      <a:pos x="6" y="343"/>
                    </a:cxn>
                    <a:cxn ang="0">
                      <a:pos x="6" y="429"/>
                    </a:cxn>
                    <a:cxn ang="0">
                      <a:pos x="8" y="429"/>
                    </a:cxn>
                    <a:cxn ang="0">
                      <a:pos x="8" y="343"/>
                    </a:cxn>
                    <a:cxn ang="0">
                      <a:pos x="11" y="233"/>
                    </a:cxn>
                    <a:cxn ang="0">
                      <a:pos x="9" y="233"/>
                    </a:cxn>
                    <a:cxn ang="0">
                      <a:pos x="5" y="333"/>
                    </a:cxn>
                    <a:cxn ang="0">
                      <a:pos x="6" y="342"/>
                    </a:cxn>
                    <a:cxn ang="0">
                      <a:pos x="8" y="342"/>
                    </a:cxn>
                    <a:cxn ang="0">
                      <a:pos x="8" y="333"/>
                    </a:cxn>
                    <a:cxn ang="0">
                      <a:pos x="11" y="233"/>
                    </a:cxn>
                    <a:cxn ang="0">
                      <a:pos x="10" y="102"/>
                    </a:cxn>
                    <a:cxn ang="0">
                      <a:pos x="8" y="102"/>
                    </a:cxn>
                    <a:cxn ang="0">
                      <a:pos x="9" y="178"/>
                    </a:cxn>
                    <a:cxn ang="0">
                      <a:pos x="9" y="232"/>
                    </a:cxn>
                    <a:cxn ang="0">
                      <a:pos x="11" y="232"/>
                    </a:cxn>
                    <a:cxn ang="0">
                      <a:pos x="11" y="178"/>
                    </a:cxn>
                    <a:cxn ang="0">
                      <a:pos x="10" y="102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7" y="60"/>
                    </a:cxn>
                    <a:cxn ang="0">
                      <a:pos x="7" y="69"/>
                    </a:cxn>
                    <a:cxn ang="0">
                      <a:pos x="8" y="101"/>
                    </a:cxn>
                    <a:cxn ang="0">
                      <a:pos x="10" y="101"/>
                    </a:cxn>
                    <a:cxn ang="0">
                      <a:pos x="9" y="6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11" h="429">
                      <a:moveTo>
                        <a:pt x="8" y="343"/>
                      </a:moveTo>
                      <a:cubicBezTo>
                        <a:pt x="6" y="343"/>
                        <a:pt x="6" y="343"/>
                        <a:pt x="6" y="343"/>
                      </a:cubicBezTo>
                      <a:cubicBezTo>
                        <a:pt x="6" y="429"/>
                        <a:pt x="6" y="429"/>
                        <a:pt x="6" y="429"/>
                      </a:cubicBezTo>
                      <a:cubicBezTo>
                        <a:pt x="8" y="429"/>
                        <a:pt x="8" y="429"/>
                        <a:pt x="8" y="429"/>
                      </a:cubicBezTo>
                      <a:cubicBezTo>
                        <a:pt x="8" y="343"/>
                        <a:pt x="8" y="343"/>
                        <a:pt x="8" y="343"/>
                      </a:cubicBezTo>
                      <a:moveTo>
                        <a:pt x="11" y="233"/>
                      </a:moveTo>
                      <a:cubicBezTo>
                        <a:pt x="9" y="233"/>
                        <a:pt x="9" y="233"/>
                        <a:pt x="9" y="233"/>
                      </a:cubicBezTo>
                      <a:cubicBezTo>
                        <a:pt x="8" y="264"/>
                        <a:pt x="7" y="298"/>
                        <a:pt x="5" y="333"/>
                      </a:cubicBezTo>
                      <a:cubicBezTo>
                        <a:pt x="6" y="342"/>
                        <a:pt x="6" y="342"/>
                        <a:pt x="6" y="342"/>
                      </a:cubicBezTo>
                      <a:cubicBezTo>
                        <a:pt x="8" y="342"/>
                        <a:pt x="8" y="342"/>
                        <a:pt x="8" y="342"/>
                      </a:cubicBezTo>
                      <a:cubicBezTo>
                        <a:pt x="8" y="333"/>
                        <a:pt x="8" y="333"/>
                        <a:pt x="8" y="333"/>
                      </a:cubicBezTo>
                      <a:cubicBezTo>
                        <a:pt x="9" y="298"/>
                        <a:pt x="10" y="264"/>
                        <a:pt x="11" y="233"/>
                      </a:cubicBezTo>
                      <a:moveTo>
                        <a:pt x="10" y="102"/>
                      </a:moveTo>
                      <a:cubicBezTo>
                        <a:pt x="8" y="102"/>
                        <a:pt x="8" y="102"/>
                        <a:pt x="8" y="102"/>
                      </a:cubicBezTo>
                      <a:cubicBezTo>
                        <a:pt x="9" y="122"/>
                        <a:pt x="9" y="147"/>
                        <a:pt x="9" y="178"/>
                      </a:cubicBezTo>
                      <a:cubicBezTo>
                        <a:pt x="9" y="195"/>
                        <a:pt x="9" y="213"/>
                        <a:pt x="9" y="232"/>
                      </a:cubicBezTo>
                      <a:cubicBezTo>
                        <a:pt x="11" y="232"/>
                        <a:pt x="11" y="232"/>
                        <a:pt x="11" y="232"/>
                      </a:cubicBezTo>
                      <a:cubicBezTo>
                        <a:pt x="11" y="213"/>
                        <a:pt x="11" y="195"/>
                        <a:pt x="11" y="178"/>
                      </a:cubicBezTo>
                      <a:cubicBezTo>
                        <a:pt x="11" y="147"/>
                        <a:pt x="11" y="122"/>
                        <a:pt x="10" y="102"/>
                      </a:cubicBezTo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3" y="18"/>
                        <a:pt x="6" y="39"/>
                        <a:pt x="7" y="60"/>
                      </a:cubicBezTo>
                      <a:cubicBezTo>
                        <a:pt x="7" y="60"/>
                        <a:pt x="7" y="63"/>
                        <a:pt x="7" y="69"/>
                      </a:cubicBezTo>
                      <a:cubicBezTo>
                        <a:pt x="8" y="76"/>
                        <a:pt x="8" y="87"/>
                        <a:pt x="8" y="101"/>
                      </a:cubicBezTo>
                      <a:cubicBezTo>
                        <a:pt x="10" y="101"/>
                        <a:pt x="10" y="101"/>
                        <a:pt x="10" y="101"/>
                      </a:cubicBezTo>
                      <a:cubicBezTo>
                        <a:pt x="10" y="75"/>
                        <a:pt x="9" y="60"/>
                        <a:pt x="9" y="60"/>
                      </a:cubicBezTo>
                      <a:cubicBezTo>
                        <a:pt x="8" y="39"/>
                        <a:pt x="5" y="18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7" name="Freeform 197"/>
                <p:cNvSpPr>
                  <a:spLocks/>
                </p:cNvSpPr>
                <p:nvPr/>
              </p:nvSpPr>
              <p:spPr bwMode="auto">
                <a:xfrm>
                  <a:off x="-2810" y="3069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4" y="3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3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3"/>
                      </a:lnTo>
                      <a:lnTo>
                        <a:pt x="4" y="3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8" name="Freeform 198"/>
                <p:cNvSpPr>
                  <a:spLocks/>
                </p:cNvSpPr>
                <p:nvPr/>
              </p:nvSpPr>
              <p:spPr bwMode="auto">
                <a:xfrm>
                  <a:off x="-2810" y="3278"/>
                  <a:ext cx="4" cy="76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76"/>
                    </a:cxn>
                    <a:cxn ang="0">
                      <a:pos x="4" y="76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76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76"/>
                      </a:lnTo>
                      <a:lnTo>
                        <a:pt x="4" y="76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9" name="Freeform 199"/>
                <p:cNvSpPr>
                  <a:spLocks/>
                </p:cNvSpPr>
                <p:nvPr/>
              </p:nvSpPr>
              <p:spPr bwMode="auto">
                <a:xfrm>
                  <a:off x="-2803" y="2809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0" name="Freeform 200"/>
                <p:cNvSpPr>
                  <a:spLocks/>
                </p:cNvSpPr>
                <p:nvPr/>
              </p:nvSpPr>
              <p:spPr bwMode="auto">
                <a:xfrm>
                  <a:off x="-2810" y="3276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4" y="2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2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4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1" name="Freeform 201"/>
                <p:cNvSpPr>
                  <a:spLocks/>
                </p:cNvSpPr>
                <p:nvPr/>
              </p:nvSpPr>
              <p:spPr bwMode="auto">
                <a:xfrm>
                  <a:off x="-2810" y="3356"/>
                  <a:ext cx="4" cy="71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71"/>
                    </a:cxn>
                    <a:cxn ang="0">
                      <a:pos x="4" y="71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71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71"/>
                      </a:lnTo>
                      <a:lnTo>
                        <a:pt x="4" y="71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2" name="Freeform 202"/>
                <p:cNvSpPr>
                  <a:spLocks/>
                </p:cNvSpPr>
                <p:nvPr/>
              </p:nvSpPr>
              <p:spPr bwMode="auto">
                <a:xfrm>
                  <a:off x="-2810" y="3354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4" y="2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2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4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3" name="Freeform 203"/>
                <p:cNvSpPr>
                  <a:spLocks/>
                </p:cNvSpPr>
                <p:nvPr/>
              </p:nvSpPr>
              <p:spPr bwMode="auto">
                <a:xfrm>
                  <a:off x="-2806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4" name="Freeform 204"/>
                <p:cNvSpPr>
                  <a:spLocks/>
                </p:cNvSpPr>
                <p:nvPr/>
              </p:nvSpPr>
              <p:spPr bwMode="auto">
                <a:xfrm>
                  <a:off x="-2824" y="2256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41" name="Freeform 206"/>
              <p:cNvSpPr>
                <a:spLocks/>
              </p:cNvSpPr>
              <p:nvPr/>
            </p:nvSpPr>
            <p:spPr bwMode="auto">
              <a:xfrm>
                <a:off x="-4870447" y="2416173"/>
                <a:ext cx="349249" cy="36830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"/>
                  </a:cxn>
                  <a:cxn ang="0">
                    <a:pos x="1" y="2"/>
                  </a:cxn>
                  <a:cxn ang="0">
                    <a:pos x="91" y="98"/>
                  </a:cxn>
                  <a:cxn ang="0">
                    <a:pos x="93" y="98"/>
                  </a:cxn>
                  <a:cxn ang="0">
                    <a:pos x="71" y="68"/>
                  </a:cxn>
                  <a:cxn ang="0">
                    <a:pos x="70" y="68"/>
                  </a:cxn>
                  <a:cxn ang="0">
                    <a:pos x="70" y="68"/>
                  </a:cxn>
                  <a:cxn ang="0">
                    <a:pos x="0" y="0"/>
                  </a:cxn>
                </a:cxnLst>
                <a:rect l="0" t="0" r="r" b="b"/>
                <a:pathLst>
                  <a:path w="93" h="98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2"/>
                      <a:pt x="1" y="2"/>
                    </a:cubicBezTo>
                    <a:cubicBezTo>
                      <a:pt x="9" y="6"/>
                      <a:pt x="41" y="26"/>
                      <a:pt x="91" y="98"/>
                    </a:cubicBezTo>
                    <a:cubicBezTo>
                      <a:pt x="93" y="98"/>
                      <a:pt x="93" y="98"/>
                      <a:pt x="93" y="98"/>
                    </a:cubicBezTo>
                    <a:cubicBezTo>
                      <a:pt x="85" y="87"/>
                      <a:pt x="77" y="77"/>
                      <a:pt x="71" y="68"/>
                    </a:cubicBezTo>
                    <a:cubicBezTo>
                      <a:pt x="70" y="68"/>
                      <a:pt x="70" y="68"/>
                      <a:pt x="70" y="68"/>
                    </a:cubicBezTo>
                    <a:cubicBezTo>
                      <a:pt x="70" y="68"/>
                      <a:pt x="70" y="68"/>
                      <a:pt x="70" y="68"/>
                    </a:cubicBezTo>
                    <a:cubicBezTo>
                      <a:pt x="26" y="11"/>
                      <a:pt x="0" y="1"/>
                      <a:pt x="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" name="Freeform 207"/>
              <p:cNvSpPr>
                <a:spLocks/>
              </p:cNvSpPr>
              <p:nvPr/>
            </p:nvSpPr>
            <p:spPr bwMode="auto">
              <a:xfrm>
                <a:off x="-4608511" y="2671760"/>
                <a:ext cx="4762" cy="158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1" y="0"/>
                  </a:cxn>
                  <a:cxn ang="0">
                    <a:pos x="0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" name="Freeform 208"/>
              <p:cNvSpPr>
                <a:spLocks/>
              </p:cNvSpPr>
              <p:nvPr/>
            </p:nvSpPr>
            <p:spPr bwMode="auto">
              <a:xfrm>
                <a:off x="-4818061" y="2419348"/>
                <a:ext cx="481013" cy="36512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1"/>
                  </a:cxn>
                  <a:cxn ang="0">
                    <a:pos x="3" y="1"/>
                  </a:cxn>
                  <a:cxn ang="0">
                    <a:pos x="102" y="66"/>
                  </a:cxn>
                  <a:cxn ang="0">
                    <a:pos x="103" y="66"/>
                  </a:cxn>
                  <a:cxn ang="0">
                    <a:pos x="103" y="67"/>
                  </a:cxn>
                  <a:cxn ang="0">
                    <a:pos x="103" y="67"/>
                  </a:cxn>
                  <a:cxn ang="0">
                    <a:pos x="127" y="97"/>
                  </a:cxn>
                  <a:cxn ang="0">
                    <a:pos x="128" y="97"/>
                  </a:cxn>
                  <a:cxn ang="0">
                    <a:pos x="1" y="0"/>
                  </a:cxn>
                </a:cxnLst>
                <a:rect l="0" t="0" r="r" b="b"/>
                <a:pathLst>
                  <a:path w="128" h="97"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3" y="1"/>
                    </a:cubicBezTo>
                    <a:cubicBezTo>
                      <a:pt x="15" y="4"/>
                      <a:pt x="57" y="19"/>
                      <a:pt x="102" y="66"/>
                    </a:cubicBezTo>
                    <a:cubicBezTo>
                      <a:pt x="103" y="66"/>
                      <a:pt x="103" y="66"/>
                      <a:pt x="103" y="66"/>
                    </a:cubicBezTo>
                    <a:cubicBezTo>
                      <a:pt x="103" y="67"/>
                      <a:pt x="103" y="67"/>
                      <a:pt x="103" y="67"/>
                    </a:cubicBezTo>
                    <a:cubicBezTo>
                      <a:pt x="103" y="67"/>
                      <a:pt x="103" y="67"/>
                      <a:pt x="103" y="67"/>
                    </a:cubicBezTo>
                    <a:cubicBezTo>
                      <a:pt x="111" y="76"/>
                      <a:pt x="119" y="86"/>
                      <a:pt x="127" y="97"/>
                    </a:cubicBezTo>
                    <a:cubicBezTo>
                      <a:pt x="128" y="97"/>
                      <a:pt x="128" y="97"/>
                      <a:pt x="128" y="97"/>
                    </a:cubicBezTo>
                    <a:cubicBezTo>
                      <a:pt x="68" y="13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" name="Freeform 209"/>
              <p:cNvSpPr>
                <a:spLocks/>
              </p:cNvSpPr>
              <p:nvPr/>
            </p:nvSpPr>
            <p:spPr bwMode="auto">
              <a:xfrm>
                <a:off x="-4435474" y="2668584"/>
                <a:ext cx="4762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" name="Freeform 210"/>
              <p:cNvSpPr>
                <a:spLocks noEditPoints="1"/>
              </p:cNvSpPr>
              <p:nvPr/>
            </p:nvSpPr>
            <p:spPr bwMode="auto">
              <a:xfrm>
                <a:off x="-2679699" y="3152772"/>
                <a:ext cx="71438" cy="428625"/>
              </a:xfrm>
              <a:custGeom>
                <a:avLst/>
                <a:gdLst/>
                <a:ahLst/>
                <a:cxnLst>
                  <a:cxn ang="0">
                    <a:pos x="17" y="101"/>
                  </a:cxn>
                  <a:cxn ang="0">
                    <a:pos x="15" y="101"/>
                  </a:cxn>
                  <a:cxn ang="0">
                    <a:pos x="16" y="110"/>
                  </a:cxn>
                  <a:cxn ang="0">
                    <a:pos x="16" y="110"/>
                  </a:cxn>
                  <a:cxn ang="0">
                    <a:pos x="16" y="110"/>
                  </a:cxn>
                  <a:cxn ang="0">
                    <a:pos x="17" y="114"/>
                  </a:cxn>
                  <a:cxn ang="0">
                    <a:pos x="19" y="114"/>
                  </a:cxn>
                  <a:cxn ang="0">
                    <a:pos x="18" y="109"/>
                  </a:cxn>
                  <a:cxn ang="0">
                    <a:pos x="18" y="109"/>
                  </a:cxn>
                  <a:cxn ang="0">
                    <a:pos x="17" y="101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15" y="100"/>
                  </a:cxn>
                  <a:cxn ang="0">
                    <a:pos x="17" y="100"/>
                  </a:cxn>
                  <a:cxn ang="0">
                    <a:pos x="2" y="0"/>
                  </a:cxn>
                </a:cxnLst>
                <a:rect l="0" t="0" r="r" b="b"/>
                <a:pathLst>
                  <a:path w="19" h="114">
                    <a:moveTo>
                      <a:pt x="17" y="101"/>
                    </a:moveTo>
                    <a:cubicBezTo>
                      <a:pt x="15" y="101"/>
                      <a:pt x="15" y="101"/>
                      <a:pt x="15" y="101"/>
                    </a:cubicBezTo>
                    <a:cubicBezTo>
                      <a:pt x="16" y="104"/>
                      <a:pt x="16" y="107"/>
                      <a:pt x="16" y="110"/>
                    </a:cubicBezTo>
                    <a:cubicBezTo>
                      <a:pt x="16" y="110"/>
                      <a:pt x="16" y="110"/>
                      <a:pt x="16" y="110"/>
                    </a:cubicBezTo>
                    <a:cubicBezTo>
                      <a:pt x="16" y="110"/>
                      <a:pt x="16" y="110"/>
                      <a:pt x="16" y="110"/>
                    </a:cubicBezTo>
                    <a:cubicBezTo>
                      <a:pt x="16" y="110"/>
                      <a:pt x="16" y="111"/>
                      <a:pt x="17" y="114"/>
                    </a:cubicBezTo>
                    <a:cubicBezTo>
                      <a:pt x="19" y="114"/>
                      <a:pt x="19" y="114"/>
                      <a:pt x="19" y="114"/>
                    </a:cubicBezTo>
                    <a:cubicBezTo>
                      <a:pt x="18" y="111"/>
                      <a:pt x="18" y="109"/>
                      <a:pt x="18" y="109"/>
                    </a:cubicBezTo>
                    <a:cubicBezTo>
                      <a:pt x="18" y="109"/>
                      <a:pt x="18" y="109"/>
                      <a:pt x="18" y="109"/>
                    </a:cubicBezTo>
                    <a:cubicBezTo>
                      <a:pt x="18" y="106"/>
                      <a:pt x="18" y="104"/>
                      <a:pt x="17" y="101"/>
                    </a:cubicBezTo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6" y="29"/>
                      <a:pt x="11" y="62"/>
                      <a:pt x="15" y="100"/>
                    </a:cubicBezTo>
                    <a:cubicBezTo>
                      <a:pt x="17" y="100"/>
                      <a:pt x="17" y="100"/>
                      <a:pt x="17" y="100"/>
                    </a:cubicBezTo>
                    <a:cubicBezTo>
                      <a:pt x="13" y="62"/>
                      <a:pt x="8" y="29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" name="Freeform 211"/>
              <p:cNvSpPr>
                <a:spLocks/>
              </p:cNvSpPr>
              <p:nvPr/>
            </p:nvSpPr>
            <p:spPr bwMode="auto">
              <a:xfrm>
                <a:off x="-2624136" y="3529009"/>
                <a:ext cx="7937" cy="4762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" name="Freeform 212"/>
              <p:cNvSpPr>
                <a:spLocks noEditPoints="1"/>
              </p:cNvSpPr>
              <p:nvPr/>
            </p:nvSpPr>
            <p:spPr bwMode="auto">
              <a:xfrm>
                <a:off x="-2811462" y="3586159"/>
                <a:ext cx="233364" cy="1614486"/>
              </a:xfrm>
              <a:custGeom>
                <a:avLst/>
                <a:gdLst/>
                <a:ahLst/>
                <a:cxnLst>
                  <a:cxn ang="0">
                    <a:pos x="31" y="343"/>
                  </a:cxn>
                  <a:cxn ang="0">
                    <a:pos x="29" y="343"/>
                  </a:cxn>
                  <a:cxn ang="0">
                    <a:pos x="0" y="429"/>
                  </a:cxn>
                  <a:cxn ang="0">
                    <a:pos x="2" y="429"/>
                  </a:cxn>
                  <a:cxn ang="0">
                    <a:pos x="31" y="343"/>
                  </a:cxn>
                  <a:cxn ang="0">
                    <a:pos x="55" y="233"/>
                  </a:cxn>
                  <a:cxn ang="0">
                    <a:pos x="53" y="233"/>
                  </a:cxn>
                  <a:cxn ang="0">
                    <a:pos x="52" y="239"/>
                  </a:cxn>
                  <a:cxn ang="0">
                    <a:pos x="29" y="342"/>
                  </a:cxn>
                  <a:cxn ang="0">
                    <a:pos x="29" y="342"/>
                  </a:cxn>
                  <a:cxn ang="0">
                    <a:pos x="31" y="342"/>
                  </a:cxn>
                  <a:cxn ang="0">
                    <a:pos x="55" y="233"/>
                  </a:cxn>
                  <a:cxn ang="0">
                    <a:pos x="61" y="102"/>
                  </a:cxn>
                  <a:cxn ang="0">
                    <a:pos x="59" y="102"/>
                  </a:cxn>
                  <a:cxn ang="0">
                    <a:pos x="60" y="129"/>
                  </a:cxn>
                  <a:cxn ang="0">
                    <a:pos x="54" y="231"/>
                  </a:cxn>
                  <a:cxn ang="0">
                    <a:pos x="54" y="231"/>
                  </a:cxn>
                  <a:cxn ang="0">
                    <a:pos x="54" y="232"/>
                  </a:cxn>
                  <a:cxn ang="0">
                    <a:pos x="56" y="232"/>
                  </a:cxn>
                  <a:cxn ang="0">
                    <a:pos x="56" y="231"/>
                  </a:cxn>
                  <a:cxn ang="0">
                    <a:pos x="56" y="231"/>
                  </a:cxn>
                  <a:cxn ang="0">
                    <a:pos x="62" y="129"/>
                  </a:cxn>
                  <a:cxn ang="0">
                    <a:pos x="61" y="102"/>
                  </a:cxn>
                  <a:cxn ang="0">
                    <a:pos x="54" y="0"/>
                  </a:cxn>
                  <a:cxn ang="0">
                    <a:pos x="52" y="0"/>
                  </a:cxn>
                  <a:cxn ang="0">
                    <a:pos x="53" y="5"/>
                  </a:cxn>
                  <a:cxn ang="0">
                    <a:pos x="59" y="101"/>
                  </a:cxn>
                  <a:cxn ang="0">
                    <a:pos x="61" y="101"/>
                  </a:cxn>
                  <a:cxn ang="0">
                    <a:pos x="54" y="0"/>
                  </a:cxn>
                </a:cxnLst>
                <a:rect l="0" t="0" r="r" b="b"/>
                <a:pathLst>
                  <a:path w="62" h="429">
                    <a:moveTo>
                      <a:pt x="31" y="343"/>
                    </a:moveTo>
                    <a:cubicBezTo>
                      <a:pt x="29" y="343"/>
                      <a:pt x="29" y="343"/>
                      <a:pt x="29" y="343"/>
                    </a:cubicBezTo>
                    <a:cubicBezTo>
                      <a:pt x="18" y="386"/>
                      <a:pt x="8" y="411"/>
                      <a:pt x="0" y="429"/>
                    </a:cubicBezTo>
                    <a:cubicBezTo>
                      <a:pt x="2" y="429"/>
                      <a:pt x="2" y="429"/>
                      <a:pt x="2" y="429"/>
                    </a:cubicBezTo>
                    <a:cubicBezTo>
                      <a:pt x="10" y="411"/>
                      <a:pt x="20" y="385"/>
                      <a:pt x="31" y="343"/>
                    </a:cubicBezTo>
                    <a:moveTo>
                      <a:pt x="55" y="233"/>
                    </a:moveTo>
                    <a:cubicBezTo>
                      <a:pt x="53" y="233"/>
                      <a:pt x="53" y="233"/>
                      <a:pt x="53" y="233"/>
                    </a:cubicBezTo>
                    <a:cubicBezTo>
                      <a:pt x="53" y="234"/>
                      <a:pt x="53" y="236"/>
                      <a:pt x="52" y="239"/>
                    </a:cubicBezTo>
                    <a:cubicBezTo>
                      <a:pt x="50" y="254"/>
                      <a:pt x="42" y="290"/>
                      <a:pt x="29" y="342"/>
                    </a:cubicBezTo>
                    <a:cubicBezTo>
                      <a:pt x="29" y="342"/>
                      <a:pt x="29" y="342"/>
                      <a:pt x="29" y="342"/>
                    </a:cubicBezTo>
                    <a:cubicBezTo>
                      <a:pt x="31" y="342"/>
                      <a:pt x="31" y="342"/>
                      <a:pt x="31" y="342"/>
                    </a:cubicBezTo>
                    <a:cubicBezTo>
                      <a:pt x="46" y="282"/>
                      <a:pt x="54" y="242"/>
                      <a:pt x="55" y="233"/>
                    </a:cubicBezTo>
                    <a:moveTo>
                      <a:pt x="61" y="102"/>
                    </a:moveTo>
                    <a:cubicBezTo>
                      <a:pt x="59" y="102"/>
                      <a:pt x="59" y="102"/>
                      <a:pt x="59" y="102"/>
                    </a:cubicBezTo>
                    <a:cubicBezTo>
                      <a:pt x="60" y="111"/>
                      <a:pt x="60" y="119"/>
                      <a:pt x="60" y="129"/>
                    </a:cubicBezTo>
                    <a:cubicBezTo>
                      <a:pt x="60" y="161"/>
                      <a:pt x="58" y="196"/>
                      <a:pt x="54" y="231"/>
                    </a:cubicBezTo>
                    <a:cubicBezTo>
                      <a:pt x="54" y="231"/>
                      <a:pt x="54" y="231"/>
                      <a:pt x="54" y="231"/>
                    </a:cubicBezTo>
                    <a:cubicBezTo>
                      <a:pt x="54" y="231"/>
                      <a:pt x="54" y="231"/>
                      <a:pt x="54" y="232"/>
                    </a:cubicBezTo>
                    <a:cubicBezTo>
                      <a:pt x="56" y="232"/>
                      <a:pt x="56" y="232"/>
                      <a:pt x="56" y="232"/>
                    </a:cubicBezTo>
                    <a:cubicBezTo>
                      <a:pt x="56" y="231"/>
                      <a:pt x="56" y="231"/>
                      <a:pt x="56" y="231"/>
                    </a:cubicBezTo>
                    <a:cubicBezTo>
                      <a:pt x="56" y="231"/>
                      <a:pt x="56" y="231"/>
                      <a:pt x="56" y="231"/>
                    </a:cubicBezTo>
                    <a:cubicBezTo>
                      <a:pt x="60" y="196"/>
                      <a:pt x="62" y="161"/>
                      <a:pt x="62" y="129"/>
                    </a:cubicBezTo>
                    <a:cubicBezTo>
                      <a:pt x="62" y="119"/>
                      <a:pt x="62" y="111"/>
                      <a:pt x="61" y="102"/>
                    </a:cubicBezTo>
                    <a:moveTo>
                      <a:pt x="54" y="0"/>
                    </a:moveTo>
                    <a:cubicBezTo>
                      <a:pt x="52" y="0"/>
                      <a:pt x="52" y="0"/>
                      <a:pt x="52" y="0"/>
                    </a:cubicBezTo>
                    <a:cubicBezTo>
                      <a:pt x="52" y="1"/>
                      <a:pt x="52" y="3"/>
                      <a:pt x="53" y="5"/>
                    </a:cubicBezTo>
                    <a:cubicBezTo>
                      <a:pt x="55" y="22"/>
                      <a:pt x="58" y="57"/>
                      <a:pt x="59" y="101"/>
                    </a:cubicBezTo>
                    <a:cubicBezTo>
                      <a:pt x="61" y="101"/>
                      <a:pt x="61" y="101"/>
                      <a:pt x="61" y="101"/>
                    </a:cubicBezTo>
                    <a:cubicBezTo>
                      <a:pt x="60" y="51"/>
                      <a:pt x="56" y="13"/>
                      <a:pt x="54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" name="Freeform 213"/>
              <p:cNvSpPr>
                <a:spLocks/>
              </p:cNvSpPr>
              <p:nvPr/>
            </p:nvSpPr>
            <p:spPr bwMode="auto">
              <a:xfrm>
                <a:off x="-2703512" y="4872033"/>
                <a:ext cx="7937" cy="4762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" name="Freeform 214"/>
              <p:cNvSpPr>
                <a:spLocks noEditPoints="1"/>
              </p:cNvSpPr>
              <p:nvPr/>
            </p:nvSpPr>
            <p:spPr bwMode="auto">
              <a:xfrm>
                <a:off x="-2954336" y="2419348"/>
                <a:ext cx="280987" cy="2954335"/>
              </a:xfrm>
              <a:custGeom>
                <a:avLst/>
                <a:gdLst/>
                <a:ahLst/>
                <a:cxnLst>
                  <a:cxn ang="0">
                    <a:pos x="39" y="740"/>
                  </a:cxn>
                  <a:cxn ang="0">
                    <a:pos x="37" y="740"/>
                  </a:cxn>
                  <a:cxn ang="0">
                    <a:pos x="19" y="774"/>
                  </a:cxn>
                  <a:cxn ang="0">
                    <a:pos x="19" y="774"/>
                  </a:cxn>
                  <a:cxn ang="0">
                    <a:pos x="15" y="784"/>
                  </a:cxn>
                  <a:cxn ang="0">
                    <a:pos x="16" y="785"/>
                  </a:cxn>
                  <a:cxn ang="0">
                    <a:pos x="21" y="775"/>
                  </a:cxn>
                  <a:cxn ang="0">
                    <a:pos x="21" y="775"/>
                  </a:cxn>
                  <a:cxn ang="0">
                    <a:pos x="22" y="773"/>
                  </a:cxn>
                  <a:cxn ang="0">
                    <a:pos x="21" y="773"/>
                  </a:cxn>
                  <a:cxn ang="0">
                    <a:pos x="21" y="772"/>
                  </a:cxn>
                  <a:cxn ang="0">
                    <a:pos x="22" y="772"/>
                  </a:cxn>
                  <a:cxn ang="0">
                    <a:pos x="39" y="740"/>
                  </a:cxn>
                  <a:cxn ang="0">
                    <a:pos x="49" y="98"/>
                  </a:cxn>
                  <a:cxn ang="0">
                    <a:pos x="47" y="98"/>
                  </a:cxn>
                  <a:cxn ang="0">
                    <a:pos x="73" y="194"/>
                  </a:cxn>
                  <a:cxn ang="0">
                    <a:pos x="75" y="194"/>
                  </a:cxn>
                  <a:cxn ang="0">
                    <a:pos x="49" y="98"/>
                  </a:cxn>
                  <a:cxn ang="0">
                    <a:pos x="1" y="0"/>
                  </a:cxn>
                  <a:cxn ang="0">
                    <a:pos x="0" y="1"/>
                  </a:cxn>
                  <a:cxn ang="0">
                    <a:pos x="1" y="2"/>
                  </a:cxn>
                  <a:cxn ang="0">
                    <a:pos x="47" y="97"/>
                  </a:cxn>
                  <a:cxn ang="0">
                    <a:pos x="49" y="97"/>
                  </a:cxn>
                  <a:cxn ang="0">
                    <a:pos x="1" y="0"/>
                  </a:cxn>
                </a:cxnLst>
                <a:rect l="0" t="0" r="r" b="b"/>
                <a:pathLst>
                  <a:path w="75" h="785">
                    <a:moveTo>
                      <a:pt x="39" y="740"/>
                    </a:moveTo>
                    <a:cubicBezTo>
                      <a:pt x="37" y="740"/>
                      <a:pt x="37" y="740"/>
                      <a:pt x="37" y="740"/>
                    </a:cubicBezTo>
                    <a:cubicBezTo>
                      <a:pt x="30" y="755"/>
                      <a:pt x="24" y="764"/>
                      <a:pt x="19" y="774"/>
                    </a:cubicBezTo>
                    <a:cubicBezTo>
                      <a:pt x="19" y="774"/>
                      <a:pt x="19" y="774"/>
                      <a:pt x="19" y="774"/>
                    </a:cubicBezTo>
                    <a:cubicBezTo>
                      <a:pt x="15" y="784"/>
                      <a:pt x="15" y="784"/>
                      <a:pt x="15" y="784"/>
                    </a:cubicBezTo>
                    <a:cubicBezTo>
                      <a:pt x="16" y="785"/>
                      <a:pt x="16" y="785"/>
                      <a:pt x="16" y="785"/>
                    </a:cubicBezTo>
                    <a:cubicBezTo>
                      <a:pt x="21" y="775"/>
                      <a:pt x="21" y="775"/>
                      <a:pt x="21" y="775"/>
                    </a:cubicBezTo>
                    <a:cubicBezTo>
                      <a:pt x="21" y="775"/>
                      <a:pt x="21" y="775"/>
                      <a:pt x="21" y="775"/>
                    </a:cubicBezTo>
                    <a:cubicBezTo>
                      <a:pt x="21" y="774"/>
                      <a:pt x="21" y="774"/>
                      <a:pt x="22" y="773"/>
                    </a:cubicBezTo>
                    <a:cubicBezTo>
                      <a:pt x="21" y="773"/>
                      <a:pt x="21" y="773"/>
                      <a:pt x="21" y="773"/>
                    </a:cubicBezTo>
                    <a:cubicBezTo>
                      <a:pt x="21" y="772"/>
                      <a:pt x="21" y="772"/>
                      <a:pt x="21" y="772"/>
                    </a:cubicBezTo>
                    <a:cubicBezTo>
                      <a:pt x="22" y="772"/>
                      <a:pt x="22" y="772"/>
                      <a:pt x="22" y="772"/>
                    </a:cubicBezTo>
                    <a:cubicBezTo>
                      <a:pt x="27" y="763"/>
                      <a:pt x="33" y="754"/>
                      <a:pt x="39" y="740"/>
                    </a:cubicBezTo>
                    <a:moveTo>
                      <a:pt x="49" y="98"/>
                    </a:moveTo>
                    <a:cubicBezTo>
                      <a:pt x="47" y="98"/>
                      <a:pt x="47" y="98"/>
                      <a:pt x="47" y="98"/>
                    </a:cubicBezTo>
                    <a:cubicBezTo>
                      <a:pt x="56" y="124"/>
                      <a:pt x="65" y="156"/>
                      <a:pt x="73" y="194"/>
                    </a:cubicBezTo>
                    <a:cubicBezTo>
                      <a:pt x="75" y="194"/>
                      <a:pt x="75" y="194"/>
                      <a:pt x="75" y="194"/>
                    </a:cubicBezTo>
                    <a:cubicBezTo>
                      <a:pt x="67" y="156"/>
                      <a:pt x="58" y="124"/>
                      <a:pt x="49" y="98"/>
                    </a:cubicBezTo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1" y="2"/>
                    </a:cubicBezTo>
                    <a:cubicBezTo>
                      <a:pt x="5" y="7"/>
                      <a:pt x="26" y="36"/>
                      <a:pt x="47" y="97"/>
                    </a:cubicBezTo>
                    <a:cubicBezTo>
                      <a:pt x="49" y="97"/>
                      <a:pt x="49" y="97"/>
                      <a:pt x="49" y="97"/>
                    </a:cubicBezTo>
                    <a:cubicBezTo>
                      <a:pt x="25" y="28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" name="Freeform 215"/>
              <p:cNvSpPr>
                <a:spLocks/>
              </p:cNvSpPr>
              <p:nvPr/>
            </p:nvSpPr>
            <p:spPr bwMode="auto">
              <a:xfrm>
                <a:off x="-2778124" y="2784471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" name="Freeform 216"/>
              <p:cNvSpPr>
                <a:spLocks/>
              </p:cNvSpPr>
              <p:nvPr/>
            </p:nvSpPr>
            <p:spPr bwMode="auto">
              <a:xfrm>
                <a:off x="-2613024" y="4459284"/>
                <a:ext cx="11114" cy="317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1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3" y="0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3" y="1"/>
                      <a:pt x="3" y="0"/>
                      <a:pt x="3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" name="Freeform 217"/>
              <p:cNvSpPr>
                <a:spLocks/>
              </p:cNvSpPr>
              <p:nvPr/>
            </p:nvSpPr>
            <p:spPr bwMode="auto">
              <a:xfrm>
                <a:off x="-2816223" y="5200645"/>
                <a:ext cx="12700" cy="317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1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3" y="0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3" y="1"/>
                      <a:pt x="3" y="0"/>
                      <a:pt x="3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" name="Freeform 218"/>
              <p:cNvSpPr>
                <a:spLocks/>
              </p:cNvSpPr>
              <p:nvPr/>
            </p:nvSpPr>
            <p:spPr bwMode="auto">
              <a:xfrm>
                <a:off x="-2874962" y="5324470"/>
                <a:ext cx="3175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" name="Freeform 219"/>
              <p:cNvSpPr>
                <a:spLocks/>
              </p:cNvSpPr>
              <p:nvPr/>
            </p:nvSpPr>
            <p:spPr bwMode="auto">
              <a:xfrm>
                <a:off x="-2590798" y="3965572"/>
                <a:ext cx="7937" cy="4762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" name="Freeform 220"/>
              <p:cNvSpPr>
                <a:spLocks/>
              </p:cNvSpPr>
              <p:nvPr/>
            </p:nvSpPr>
            <p:spPr bwMode="auto">
              <a:xfrm>
                <a:off x="-2616199" y="3581397"/>
                <a:ext cx="7937" cy="4762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" name="Freeform 221"/>
              <p:cNvSpPr>
                <a:spLocks/>
              </p:cNvSpPr>
              <p:nvPr/>
            </p:nvSpPr>
            <p:spPr bwMode="auto">
              <a:xfrm>
                <a:off x="-5802311" y="3149597"/>
                <a:ext cx="11114" cy="317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1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3" y="0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3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" name="Freeform 222"/>
              <p:cNvSpPr>
                <a:spLocks/>
              </p:cNvSpPr>
              <p:nvPr/>
            </p:nvSpPr>
            <p:spPr bwMode="auto">
              <a:xfrm>
                <a:off x="-5565772" y="3149597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" name="Freeform 223"/>
              <p:cNvSpPr>
                <a:spLocks/>
              </p:cNvSpPr>
              <p:nvPr/>
            </p:nvSpPr>
            <p:spPr bwMode="auto">
              <a:xfrm>
                <a:off x="-5326061" y="3149597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" name="Freeform 224"/>
              <p:cNvSpPr>
                <a:spLocks/>
              </p:cNvSpPr>
              <p:nvPr/>
            </p:nvSpPr>
            <p:spPr bwMode="auto">
              <a:xfrm>
                <a:off x="-5081586" y="3149597"/>
                <a:ext cx="4762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3" y="2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3" h="2">
                    <a:moveTo>
                      <a:pt x="0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3" y="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" name="Freeform 225"/>
              <p:cNvSpPr>
                <a:spLocks/>
              </p:cNvSpPr>
              <p:nvPr/>
            </p:nvSpPr>
            <p:spPr bwMode="auto">
              <a:xfrm>
                <a:off x="-4837111" y="3149597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" name="Freeform 226"/>
              <p:cNvSpPr>
                <a:spLocks/>
              </p:cNvSpPr>
              <p:nvPr/>
            </p:nvSpPr>
            <p:spPr bwMode="auto">
              <a:xfrm>
                <a:off x="-4608511" y="3149597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" name="Freeform 227"/>
              <p:cNvSpPr>
                <a:spLocks/>
              </p:cNvSpPr>
              <p:nvPr/>
            </p:nvSpPr>
            <p:spPr bwMode="auto">
              <a:xfrm>
                <a:off x="-1955799" y="3149597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" name="Freeform 228"/>
              <p:cNvSpPr>
                <a:spLocks/>
              </p:cNvSpPr>
              <p:nvPr/>
            </p:nvSpPr>
            <p:spPr bwMode="auto">
              <a:xfrm>
                <a:off x="-3641723" y="3149597"/>
                <a:ext cx="6350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" name="Freeform 229"/>
              <p:cNvSpPr>
                <a:spLocks/>
              </p:cNvSpPr>
              <p:nvPr/>
            </p:nvSpPr>
            <p:spPr bwMode="auto">
              <a:xfrm>
                <a:off x="-3421062" y="3149597"/>
                <a:ext cx="11114" cy="317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1" y="0"/>
                  </a:cxn>
                  <a:cxn ang="0">
                    <a:pos x="0" y="1"/>
                  </a:cxn>
                  <a:cxn ang="0">
                    <a:pos x="3" y="1"/>
                  </a:cxn>
                  <a:cxn ang="0">
                    <a:pos x="3" y="0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0"/>
                      <a:pt x="3" y="0"/>
                      <a:pt x="3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" name="Freeform 230"/>
              <p:cNvSpPr>
                <a:spLocks/>
              </p:cNvSpPr>
              <p:nvPr/>
            </p:nvSpPr>
            <p:spPr bwMode="auto">
              <a:xfrm>
                <a:off x="-3171824" y="3149597"/>
                <a:ext cx="6350" cy="3175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4" y="2"/>
                  </a:cxn>
                  <a:cxn ang="0">
                    <a:pos x="4" y="0"/>
                  </a:cxn>
                  <a:cxn ang="0">
                    <a:pos x="4" y="0"/>
                  </a:cxn>
                </a:cxnLst>
                <a:rect l="0" t="0" r="r" b="b"/>
                <a:pathLst>
                  <a:path w="4" h="2">
                    <a:moveTo>
                      <a:pt x="4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4" y="2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" name="Freeform 231"/>
              <p:cNvSpPr>
                <a:spLocks/>
              </p:cNvSpPr>
              <p:nvPr/>
            </p:nvSpPr>
            <p:spPr bwMode="auto">
              <a:xfrm>
                <a:off x="-2920998" y="3149597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" name="Freeform 232"/>
              <p:cNvSpPr>
                <a:spLocks/>
              </p:cNvSpPr>
              <p:nvPr/>
            </p:nvSpPr>
            <p:spPr bwMode="auto">
              <a:xfrm>
                <a:off x="-2398712" y="3149597"/>
                <a:ext cx="4762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" name="Freeform 233"/>
              <p:cNvSpPr>
                <a:spLocks/>
              </p:cNvSpPr>
              <p:nvPr/>
            </p:nvSpPr>
            <p:spPr bwMode="auto">
              <a:xfrm>
                <a:off x="-2187574" y="3149597"/>
                <a:ext cx="11114" cy="317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0" y="0"/>
                  </a:cxn>
                  <a:cxn ang="0">
                    <a:pos x="1" y="1"/>
                  </a:cxn>
                  <a:cxn ang="0">
                    <a:pos x="3" y="1"/>
                  </a:cxn>
                  <a:cxn ang="0">
                    <a:pos x="3" y="0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0"/>
                      <a:pt x="3" y="0"/>
                      <a:pt x="3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" name="Freeform 234"/>
              <p:cNvSpPr>
                <a:spLocks/>
              </p:cNvSpPr>
              <p:nvPr/>
            </p:nvSpPr>
            <p:spPr bwMode="auto">
              <a:xfrm>
                <a:off x="-1516062" y="3149597"/>
                <a:ext cx="11114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3" y="1"/>
                  </a:cxn>
                  <a:cxn ang="0">
                    <a:pos x="2" y="0"/>
                  </a:cxn>
                </a:cxnLst>
                <a:rect l="0" t="0" r="r" b="b"/>
                <a:pathLst>
                  <a:path w="3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" name="Freeform 235"/>
              <p:cNvSpPr>
                <a:spLocks/>
              </p:cNvSpPr>
              <p:nvPr/>
            </p:nvSpPr>
            <p:spPr bwMode="auto">
              <a:xfrm>
                <a:off x="-1747838" y="3149597"/>
                <a:ext cx="11114" cy="317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0" y="0"/>
                  </a:cxn>
                  <a:cxn ang="0">
                    <a:pos x="1" y="1"/>
                  </a:cxn>
                  <a:cxn ang="0">
                    <a:pos x="3" y="1"/>
                  </a:cxn>
                  <a:cxn ang="0">
                    <a:pos x="3" y="0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0"/>
                      <a:pt x="3" y="0"/>
                      <a:pt x="3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" name="Freeform 236"/>
              <p:cNvSpPr>
                <a:spLocks/>
              </p:cNvSpPr>
              <p:nvPr/>
            </p:nvSpPr>
            <p:spPr bwMode="auto">
              <a:xfrm>
                <a:off x="-2679699" y="3149597"/>
                <a:ext cx="6350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" name="Freeform 237"/>
              <p:cNvSpPr>
                <a:spLocks noEditPoints="1"/>
              </p:cNvSpPr>
              <p:nvPr/>
            </p:nvSpPr>
            <p:spPr bwMode="auto">
              <a:xfrm>
                <a:off x="-6346822" y="2366960"/>
                <a:ext cx="5613397" cy="3281360"/>
              </a:xfrm>
              <a:custGeom>
                <a:avLst/>
                <a:gdLst/>
                <a:ahLst/>
                <a:cxnLst>
                  <a:cxn ang="0">
                    <a:pos x="215" y="38"/>
                  </a:cxn>
                  <a:cxn ang="0">
                    <a:pos x="535" y="111"/>
                  </a:cxn>
                  <a:cxn ang="0">
                    <a:pos x="485" y="112"/>
                  </a:cxn>
                  <a:cxn ang="0">
                    <a:pos x="527" y="211"/>
                  </a:cxn>
                  <a:cxn ang="0">
                    <a:pos x="575" y="331"/>
                  </a:cxn>
                  <a:cxn ang="0">
                    <a:pos x="605" y="324"/>
                  </a:cxn>
                  <a:cxn ang="0">
                    <a:pos x="651" y="221"/>
                  </a:cxn>
                  <a:cxn ang="0">
                    <a:pos x="704" y="118"/>
                  </a:cxn>
                  <a:cxn ang="0">
                    <a:pos x="688" y="109"/>
                  </a:cxn>
                  <a:cxn ang="0">
                    <a:pos x="894" y="6"/>
                  </a:cxn>
                  <a:cxn ang="0">
                    <a:pos x="1266" y="104"/>
                  </a:cxn>
                  <a:cxn ang="0">
                    <a:pos x="1344" y="208"/>
                  </a:cxn>
                  <a:cxn ang="0">
                    <a:pos x="1450" y="323"/>
                  </a:cxn>
                  <a:cxn ang="0">
                    <a:pos x="1492" y="475"/>
                  </a:cxn>
                  <a:cxn ang="0">
                    <a:pos x="1467" y="667"/>
                  </a:cxn>
                  <a:cxn ang="0">
                    <a:pos x="1428" y="807"/>
                  </a:cxn>
                  <a:cxn ang="0">
                    <a:pos x="1219" y="787"/>
                  </a:cxn>
                  <a:cxn ang="0">
                    <a:pos x="1138" y="666"/>
                  </a:cxn>
                  <a:cxn ang="0">
                    <a:pos x="1104" y="556"/>
                  </a:cxn>
                  <a:cxn ang="0">
                    <a:pos x="1085" y="446"/>
                  </a:cxn>
                  <a:cxn ang="0">
                    <a:pos x="1057" y="579"/>
                  </a:cxn>
                  <a:cxn ang="0">
                    <a:pos x="1023" y="667"/>
                  </a:cxn>
                  <a:cxn ang="0">
                    <a:pos x="958" y="787"/>
                  </a:cxn>
                  <a:cxn ang="0">
                    <a:pos x="749" y="787"/>
                  </a:cxn>
                  <a:cxn ang="0">
                    <a:pos x="712" y="667"/>
                  </a:cxn>
                  <a:cxn ang="0">
                    <a:pos x="679" y="557"/>
                  </a:cxn>
                  <a:cxn ang="0">
                    <a:pos x="669" y="459"/>
                  </a:cxn>
                  <a:cxn ang="0">
                    <a:pos x="625" y="668"/>
                  </a:cxn>
                  <a:cxn ang="0">
                    <a:pos x="584" y="786"/>
                  </a:cxn>
                  <a:cxn ang="0">
                    <a:pos x="502" y="863"/>
                  </a:cxn>
                  <a:cxn ang="0">
                    <a:pos x="417" y="787"/>
                  </a:cxn>
                  <a:cxn ang="0">
                    <a:pos x="403" y="753"/>
                  </a:cxn>
                  <a:cxn ang="0">
                    <a:pos x="353" y="578"/>
                  </a:cxn>
                  <a:cxn ang="0">
                    <a:pos x="339" y="435"/>
                  </a:cxn>
                  <a:cxn ang="0">
                    <a:pos x="319" y="557"/>
                  </a:cxn>
                  <a:cxn ang="0">
                    <a:pos x="270" y="668"/>
                  </a:cxn>
                  <a:cxn ang="0">
                    <a:pos x="214" y="785"/>
                  </a:cxn>
                  <a:cxn ang="0">
                    <a:pos x="46" y="785"/>
                  </a:cxn>
                  <a:cxn ang="0">
                    <a:pos x="28" y="667"/>
                  </a:cxn>
                  <a:cxn ang="0">
                    <a:pos x="10" y="574"/>
                  </a:cxn>
                  <a:cxn ang="0">
                    <a:pos x="1" y="452"/>
                  </a:cxn>
                  <a:cxn ang="0">
                    <a:pos x="23" y="324"/>
                  </a:cxn>
                  <a:cxn ang="0">
                    <a:pos x="29" y="309"/>
                  </a:cxn>
                  <a:cxn ang="0">
                    <a:pos x="84" y="209"/>
                  </a:cxn>
                  <a:cxn ang="0">
                    <a:pos x="162" y="81"/>
                  </a:cxn>
                  <a:cxn ang="0">
                    <a:pos x="214" y="36"/>
                  </a:cxn>
                  <a:cxn ang="0">
                    <a:pos x="23" y="318"/>
                  </a:cxn>
                  <a:cxn ang="0">
                    <a:pos x="38" y="769"/>
                  </a:cxn>
                  <a:cxn ang="0">
                    <a:pos x="273" y="667"/>
                  </a:cxn>
                  <a:cxn ang="0">
                    <a:pos x="464" y="848"/>
                  </a:cxn>
                  <a:cxn ang="0">
                    <a:pos x="590" y="776"/>
                  </a:cxn>
                  <a:cxn ang="0">
                    <a:pos x="899" y="852"/>
                  </a:cxn>
                  <a:cxn ang="0">
                    <a:pos x="1345" y="872"/>
                  </a:cxn>
                  <a:cxn ang="0">
                    <a:pos x="1474" y="366"/>
                  </a:cxn>
                  <a:cxn ang="0">
                    <a:pos x="1236" y="87"/>
                  </a:cxn>
                  <a:cxn ang="0">
                    <a:pos x="742" y="53"/>
                  </a:cxn>
                  <a:cxn ang="0">
                    <a:pos x="577" y="331"/>
                  </a:cxn>
                </a:cxnLst>
                <a:rect l="0" t="0" r="r" b="b"/>
                <a:pathLst>
                  <a:path w="1494" h="872">
                    <a:moveTo>
                      <a:pt x="484" y="111"/>
                    </a:moveTo>
                    <a:cubicBezTo>
                      <a:pt x="484" y="111"/>
                      <a:pt x="484" y="111"/>
                      <a:pt x="484" y="111"/>
                    </a:cubicBezTo>
                    <a:cubicBezTo>
                      <a:pt x="485" y="111"/>
                      <a:pt x="485" y="111"/>
                      <a:pt x="485" y="111"/>
                    </a:cubicBezTo>
                    <a:cubicBezTo>
                      <a:pt x="485" y="111"/>
                      <a:pt x="485" y="111"/>
                      <a:pt x="484" y="111"/>
                    </a:cubicBezTo>
                    <a:cubicBezTo>
                      <a:pt x="484" y="111"/>
                      <a:pt x="484" y="111"/>
                      <a:pt x="484" y="111"/>
                    </a:cubicBezTo>
                    <a:moveTo>
                      <a:pt x="165" y="78"/>
                    </a:moveTo>
                    <a:cubicBezTo>
                      <a:pt x="166" y="78"/>
                      <a:pt x="169" y="75"/>
                      <a:pt x="173" y="71"/>
                    </a:cubicBezTo>
                    <a:cubicBezTo>
                      <a:pt x="175" y="69"/>
                      <a:pt x="178" y="67"/>
                      <a:pt x="180" y="65"/>
                    </a:cubicBezTo>
                    <a:cubicBezTo>
                      <a:pt x="191" y="56"/>
                      <a:pt x="205" y="44"/>
                      <a:pt x="215" y="38"/>
                    </a:cubicBezTo>
                    <a:cubicBezTo>
                      <a:pt x="224" y="33"/>
                      <a:pt x="240" y="25"/>
                      <a:pt x="255" y="18"/>
                    </a:cubicBezTo>
                    <a:cubicBezTo>
                      <a:pt x="271" y="12"/>
                      <a:pt x="286" y="6"/>
                      <a:pt x="292" y="5"/>
                    </a:cubicBezTo>
                    <a:cubicBezTo>
                      <a:pt x="299" y="4"/>
                      <a:pt x="312" y="1"/>
                      <a:pt x="331" y="1"/>
                    </a:cubicBezTo>
                    <a:cubicBezTo>
                      <a:pt x="347" y="1"/>
                      <a:pt x="367" y="3"/>
                      <a:pt x="390" y="8"/>
                    </a:cubicBezTo>
                    <a:cubicBezTo>
                      <a:pt x="429" y="17"/>
                      <a:pt x="474" y="38"/>
                      <a:pt x="501" y="55"/>
                    </a:cubicBezTo>
                    <a:cubicBezTo>
                      <a:pt x="509" y="60"/>
                      <a:pt x="525" y="74"/>
                      <a:pt x="539" y="88"/>
                    </a:cubicBezTo>
                    <a:cubicBezTo>
                      <a:pt x="546" y="94"/>
                      <a:pt x="553" y="100"/>
                      <a:pt x="558" y="105"/>
                    </a:cubicBezTo>
                    <a:cubicBezTo>
                      <a:pt x="561" y="107"/>
                      <a:pt x="563" y="109"/>
                      <a:pt x="564" y="111"/>
                    </a:cubicBezTo>
                    <a:cubicBezTo>
                      <a:pt x="535" y="111"/>
                      <a:pt x="535" y="111"/>
                      <a:pt x="535" y="111"/>
                    </a:cubicBezTo>
                    <a:cubicBezTo>
                      <a:pt x="535" y="111"/>
                      <a:pt x="535" y="111"/>
                      <a:pt x="535" y="111"/>
                    </a:cubicBezTo>
                    <a:cubicBezTo>
                      <a:pt x="534" y="112"/>
                      <a:pt x="534" y="112"/>
                      <a:pt x="534" y="112"/>
                    </a:cubicBezTo>
                    <a:cubicBezTo>
                      <a:pt x="534" y="111"/>
                      <a:pt x="534" y="111"/>
                      <a:pt x="534" y="111"/>
                    </a:cubicBezTo>
                    <a:cubicBezTo>
                      <a:pt x="486" y="111"/>
                      <a:pt x="486" y="111"/>
                      <a:pt x="486" y="111"/>
                    </a:cubicBezTo>
                    <a:cubicBezTo>
                      <a:pt x="486" y="111"/>
                      <a:pt x="486" y="111"/>
                      <a:pt x="486" y="111"/>
                    </a:cubicBezTo>
                    <a:cubicBezTo>
                      <a:pt x="486" y="112"/>
                      <a:pt x="486" y="112"/>
                      <a:pt x="486" y="112"/>
                    </a:cubicBezTo>
                    <a:cubicBezTo>
                      <a:pt x="486" y="112"/>
                      <a:pt x="486" y="112"/>
                      <a:pt x="486" y="112"/>
                    </a:cubicBezTo>
                    <a:cubicBezTo>
                      <a:pt x="485" y="112"/>
                      <a:pt x="485" y="112"/>
                      <a:pt x="485" y="112"/>
                    </a:cubicBezTo>
                    <a:cubicBezTo>
                      <a:pt x="485" y="112"/>
                      <a:pt x="485" y="112"/>
                      <a:pt x="485" y="112"/>
                    </a:cubicBezTo>
                    <a:cubicBezTo>
                      <a:pt x="485" y="112"/>
                      <a:pt x="487" y="116"/>
                      <a:pt x="490" y="122"/>
                    </a:cubicBezTo>
                    <a:cubicBezTo>
                      <a:pt x="499" y="140"/>
                      <a:pt x="517" y="179"/>
                      <a:pt x="525" y="208"/>
                    </a:cubicBezTo>
                    <a:cubicBezTo>
                      <a:pt x="525" y="208"/>
                      <a:pt x="525" y="208"/>
                      <a:pt x="525" y="208"/>
                    </a:cubicBezTo>
                    <a:cubicBezTo>
                      <a:pt x="525" y="209"/>
                      <a:pt x="525" y="209"/>
                      <a:pt x="525" y="209"/>
                    </a:cubicBezTo>
                    <a:cubicBezTo>
                      <a:pt x="525" y="209"/>
                      <a:pt x="525" y="209"/>
                      <a:pt x="525" y="209"/>
                    </a:cubicBezTo>
                    <a:cubicBezTo>
                      <a:pt x="525" y="209"/>
                      <a:pt x="525" y="209"/>
                      <a:pt x="525" y="209"/>
                    </a:cubicBezTo>
                    <a:cubicBezTo>
                      <a:pt x="525" y="209"/>
                      <a:pt x="525" y="209"/>
                      <a:pt x="525" y="209"/>
                    </a:cubicBezTo>
                    <a:cubicBezTo>
                      <a:pt x="525" y="209"/>
                      <a:pt x="525" y="209"/>
                      <a:pt x="525" y="209"/>
                    </a:cubicBezTo>
                    <a:cubicBezTo>
                      <a:pt x="525" y="209"/>
                      <a:pt x="526" y="210"/>
                      <a:pt x="527" y="211"/>
                    </a:cubicBezTo>
                    <a:cubicBezTo>
                      <a:pt x="533" y="220"/>
                      <a:pt x="556" y="254"/>
                      <a:pt x="570" y="309"/>
                    </a:cubicBezTo>
                    <a:cubicBezTo>
                      <a:pt x="571" y="309"/>
                      <a:pt x="571" y="309"/>
                      <a:pt x="571" y="309"/>
                    </a:cubicBezTo>
                    <a:cubicBezTo>
                      <a:pt x="571" y="310"/>
                      <a:pt x="571" y="310"/>
                      <a:pt x="571" y="310"/>
                    </a:cubicBezTo>
                    <a:cubicBezTo>
                      <a:pt x="570" y="310"/>
                      <a:pt x="570" y="310"/>
                      <a:pt x="570" y="310"/>
                    </a:cubicBezTo>
                    <a:cubicBezTo>
                      <a:pt x="571" y="314"/>
                      <a:pt x="572" y="318"/>
                      <a:pt x="573" y="323"/>
                    </a:cubicBezTo>
                    <a:cubicBezTo>
                      <a:pt x="574" y="323"/>
                      <a:pt x="574" y="323"/>
                      <a:pt x="574" y="323"/>
                    </a:cubicBezTo>
                    <a:cubicBezTo>
                      <a:pt x="574" y="324"/>
                      <a:pt x="574" y="324"/>
                      <a:pt x="574" y="324"/>
                    </a:cubicBezTo>
                    <a:cubicBezTo>
                      <a:pt x="573" y="324"/>
                      <a:pt x="573" y="324"/>
                      <a:pt x="573" y="324"/>
                    </a:cubicBezTo>
                    <a:cubicBezTo>
                      <a:pt x="574" y="326"/>
                      <a:pt x="574" y="329"/>
                      <a:pt x="575" y="331"/>
                    </a:cubicBezTo>
                    <a:cubicBezTo>
                      <a:pt x="575" y="331"/>
                      <a:pt x="575" y="333"/>
                      <a:pt x="576" y="337"/>
                    </a:cubicBezTo>
                    <a:cubicBezTo>
                      <a:pt x="579" y="349"/>
                      <a:pt x="584" y="376"/>
                      <a:pt x="587" y="402"/>
                    </a:cubicBezTo>
                    <a:cubicBezTo>
                      <a:pt x="587" y="402"/>
                      <a:pt x="587" y="402"/>
                      <a:pt x="587" y="402"/>
                    </a:cubicBezTo>
                    <a:cubicBezTo>
                      <a:pt x="588" y="406"/>
                      <a:pt x="588" y="406"/>
                      <a:pt x="588" y="406"/>
                    </a:cubicBezTo>
                    <a:cubicBezTo>
                      <a:pt x="588" y="406"/>
                      <a:pt x="588" y="406"/>
                      <a:pt x="588" y="406"/>
                    </a:cubicBezTo>
                    <a:cubicBezTo>
                      <a:pt x="590" y="405"/>
                      <a:pt x="590" y="405"/>
                      <a:pt x="590" y="405"/>
                    </a:cubicBezTo>
                    <a:cubicBezTo>
                      <a:pt x="590" y="405"/>
                      <a:pt x="590" y="405"/>
                      <a:pt x="590" y="405"/>
                    </a:cubicBezTo>
                    <a:cubicBezTo>
                      <a:pt x="592" y="385"/>
                      <a:pt x="592" y="385"/>
                      <a:pt x="592" y="385"/>
                    </a:cubicBezTo>
                    <a:cubicBezTo>
                      <a:pt x="595" y="363"/>
                      <a:pt x="600" y="342"/>
                      <a:pt x="605" y="324"/>
                    </a:cubicBezTo>
                    <a:cubicBezTo>
                      <a:pt x="604" y="324"/>
                      <a:pt x="604" y="324"/>
                      <a:pt x="604" y="324"/>
                    </a:cubicBezTo>
                    <a:cubicBezTo>
                      <a:pt x="604" y="323"/>
                      <a:pt x="604" y="323"/>
                      <a:pt x="604" y="323"/>
                    </a:cubicBezTo>
                    <a:cubicBezTo>
                      <a:pt x="605" y="323"/>
                      <a:pt x="605" y="323"/>
                      <a:pt x="605" y="323"/>
                    </a:cubicBezTo>
                    <a:cubicBezTo>
                      <a:pt x="606" y="318"/>
                      <a:pt x="608" y="314"/>
                      <a:pt x="609" y="310"/>
                    </a:cubicBezTo>
                    <a:cubicBezTo>
                      <a:pt x="608" y="310"/>
                      <a:pt x="608" y="310"/>
                      <a:pt x="608" y="310"/>
                    </a:cubicBezTo>
                    <a:cubicBezTo>
                      <a:pt x="608" y="309"/>
                      <a:pt x="608" y="309"/>
                      <a:pt x="608" y="309"/>
                    </a:cubicBezTo>
                    <a:cubicBezTo>
                      <a:pt x="609" y="309"/>
                      <a:pt x="609" y="309"/>
                      <a:pt x="609" y="309"/>
                    </a:cubicBezTo>
                    <a:cubicBezTo>
                      <a:pt x="616" y="288"/>
                      <a:pt x="624" y="271"/>
                      <a:pt x="631" y="256"/>
                    </a:cubicBezTo>
                    <a:cubicBezTo>
                      <a:pt x="639" y="241"/>
                      <a:pt x="646" y="229"/>
                      <a:pt x="651" y="221"/>
                    </a:cubicBezTo>
                    <a:cubicBezTo>
                      <a:pt x="654" y="217"/>
                      <a:pt x="656" y="214"/>
                      <a:pt x="657" y="212"/>
                    </a:cubicBezTo>
                    <a:cubicBezTo>
                      <a:pt x="659" y="210"/>
                      <a:pt x="660" y="209"/>
                      <a:pt x="660" y="209"/>
                    </a:cubicBezTo>
                    <a:cubicBezTo>
                      <a:pt x="660" y="209"/>
                      <a:pt x="660" y="209"/>
                      <a:pt x="660" y="209"/>
                    </a:cubicBezTo>
                    <a:cubicBezTo>
                      <a:pt x="660" y="209"/>
                      <a:pt x="660" y="209"/>
                      <a:pt x="660" y="209"/>
                    </a:cubicBezTo>
                    <a:cubicBezTo>
                      <a:pt x="659" y="209"/>
                      <a:pt x="659" y="209"/>
                      <a:pt x="659" y="209"/>
                    </a:cubicBezTo>
                    <a:cubicBezTo>
                      <a:pt x="659" y="208"/>
                      <a:pt x="659" y="208"/>
                      <a:pt x="659" y="208"/>
                    </a:cubicBezTo>
                    <a:cubicBezTo>
                      <a:pt x="660" y="208"/>
                      <a:pt x="660" y="208"/>
                      <a:pt x="660" y="208"/>
                    </a:cubicBezTo>
                    <a:cubicBezTo>
                      <a:pt x="670" y="174"/>
                      <a:pt x="682" y="151"/>
                      <a:pt x="692" y="135"/>
                    </a:cubicBezTo>
                    <a:cubicBezTo>
                      <a:pt x="696" y="127"/>
                      <a:pt x="701" y="121"/>
                      <a:pt x="704" y="118"/>
                    </a:cubicBezTo>
                    <a:cubicBezTo>
                      <a:pt x="705" y="116"/>
                      <a:pt x="706" y="114"/>
                      <a:pt x="707" y="114"/>
                    </a:cubicBezTo>
                    <a:cubicBezTo>
                      <a:pt x="708" y="113"/>
                      <a:pt x="708" y="112"/>
                      <a:pt x="708" y="112"/>
                    </a:cubicBezTo>
                    <a:cubicBezTo>
                      <a:pt x="708" y="112"/>
                      <a:pt x="708" y="112"/>
                      <a:pt x="708" y="112"/>
                    </a:cubicBezTo>
                    <a:cubicBezTo>
                      <a:pt x="707" y="112"/>
                      <a:pt x="707" y="112"/>
                      <a:pt x="707" y="112"/>
                    </a:cubicBezTo>
                    <a:cubicBezTo>
                      <a:pt x="707" y="111"/>
                      <a:pt x="707" y="111"/>
                      <a:pt x="707" y="111"/>
                    </a:cubicBezTo>
                    <a:cubicBezTo>
                      <a:pt x="709" y="111"/>
                      <a:pt x="709" y="111"/>
                      <a:pt x="709" y="111"/>
                    </a:cubicBezTo>
                    <a:cubicBezTo>
                      <a:pt x="710" y="111"/>
                      <a:pt x="710" y="111"/>
                      <a:pt x="710" y="111"/>
                    </a:cubicBezTo>
                    <a:cubicBezTo>
                      <a:pt x="687" y="110"/>
                      <a:pt x="687" y="110"/>
                      <a:pt x="687" y="110"/>
                    </a:cubicBezTo>
                    <a:cubicBezTo>
                      <a:pt x="687" y="110"/>
                      <a:pt x="687" y="110"/>
                      <a:pt x="688" y="109"/>
                    </a:cubicBezTo>
                    <a:cubicBezTo>
                      <a:pt x="689" y="107"/>
                      <a:pt x="691" y="105"/>
                      <a:pt x="694" y="102"/>
                    </a:cubicBezTo>
                    <a:cubicBezTo>
                      <a:pt x="698" y="96"/>
                      <a:pt x="704" y="89"/>
                      <a:pt x="712" y="81"/>
                    </a:cubicBezTo>
                    <a:cubicBezTo>
                      <a:pt x="712" y="81"/>
                      <a:pt x="712" y="81"/>
                      <a:pt x="712" y="81"/>
                    </a:cubicBezTo>
                    <a:cubicBezTo>
                      <a:pt x="712" y="80"/>
                      <a:pt x="712" y="80"/>
                      <a:pt x="712" y="80"/>
                    </a:cubicBezTo>
                    <a:cubicBezTo>
                      <a:pt x="713" y="80"/>
                      <a:pt x="713" y="80"/>
                      <a:pt x="713" y="80"/>
                    </a:cubicBezTo>
                    <a:cubicBezTo>
                      <a:pt x="721" y="72"/>
                      <a:pt x="731" y="63"/>
                      <a:pt x="743" y="55"/>
                    </a:cubicBezTo>
                    <a:cubicBezTo>
                      <a:pt x="758" y="43"/>
                      <a:pt x="775" y="33"/>
                      <a:pt x="795" y="24"/>
                    </a:cubicBezTo>
                    <a:cubicBezTo>
                      <a:pt x="820" y="13"/>
                      <a:pt x="849" y="5"/>
                      <a:pt x="881" y="5"/>
                    </a:cubicBezTo>
                    <a:cubicBezTo>
                      <a:pt x="885" y="5"/>
                      <a:pt x="890" y="6"/>
                      <a:pt x="894" y="6"/>
                    </a:cubicBezTo>
                    <a:cubicBezTo>
                      <a:pt x="894" y="6"/>
                      <a:pt x="894" y="6"/>
                      <a:pt x="894" y="6"/>
                    </a:cubicBezTo>
                    <a:cubicBezTo>
                      <a:pt x="894" y="6"/>
                      <a:pt x="894" y="6"/>
                      <a:pt x="894" y="6"/>
                    </a:cubicBezTo>
                    <a:cubicBezTo>
                      <a:pt x="894" y="6"/>
                      <a:pt x="896" y="6"/>
                      <a:pt x="900" y="6"/>
                    </a:cubicBezTo>
                    <a:cubicBezTo>
                      <a:pt x="918" y="6"/>
                      <a:pt x="971" y="7"/>
                      <a:pt x="1029" y="19"/>
                    </a:cubicBezTo>
                    <a:cubicBezTo>
                      <a:pt x="1083" y="31"/>
                      <a:pt x="1129" y="40"/>
                      <a:pt x="1203" y="73"/>
                    </a:cubicBezTo>
                    <a:cubicBezTo>
                      <a:pt x="1207" y="75"/>
                      <a:pt x="1210" y="76"/>
                      <a:pt x="1214" y="78"/>
                    </a:cubicBezTo>
                    <a:cubicBezTo>
                      <a:pt x="1217" y="80"/>
                      <a:pt x="1221" y="81"/>
                      <a:pt x="1225" y="83"/>
                    </a:cubicBezTo>
                    <a:cubicBezTo>
                      <a:pt x="1228" y="85"/>
                      <a:pt x="1232" y="87"/>
                      <a:pt x="1235" y="88"/>
                    </a:cubicBezTo>
                    <a:cubicBezTo>
                      <a:pt x="1245" y="93"/>
                      <a:pt x="1255" y="98"/>
                      <a:pt x="1266" y="104"/>
                    </a:cubicBezTo>
                    <a:cubicBezTo>
                      <a:pt x="1274" y="109"/>
                      <a:pt x="1283" y="113"/>
                      <a:pt x="1292" y="118"/>
                    </a:cubicBezTo>
                    <a:cubicBezTo>
                      <a:pt x="1292" y="118"/>
                      <a:pt x="1294" y="120"/>
                      <a:pt x="1299" y="122"/>
                    </a:cubicBezTo>
                    <a:cubicBezTo>
                      <a:pt x="1303" y="125"/>
                      <a:pt x="1309" y="129"/>
                      <a:pt x="1317" y="134"/>
                    </a:cubicBezTo>
                    <a:cubicBezTo>
                      <a:pt x="1318" y="135"/>
                      <a:pt x="1319" y="136"/>
                      <a:pt x="1321" y="137"/>
                    </a:cubicBezTo>
                    <a:cubicBezTo>
                      <a:pt x="1322" y="138"/>
                      <a:pt x="1324" y="139"/>
                      <a:pt x="1325" y="140"/>
                    </a:cubicBezTo>
                    <a:cubicBezTo>
                      <a:pt x="1349" y="156"/>
                      <a:pt x="1380" y="179"/>
                      <a:pt x="1404" y="207"/>
                    </a:cubicBezTo>
                    <a:cubicBezTo>
                      <a:pt x="1344" y="207"/>
                      <a:pt x="1344" y="207"/>
                      <a:pt x="1344" y="207"/>
                    </a:cubicBezTo>
                    <a:cubicBezTo>
                      <a:pt x="1344" y="207"/>
                      <a:pt x="1344" y="208"/>
                      <a:pt x="1345" y="208"/>
                    </a:cubicBezTo>
                    <a:cubicBezTo>
                      <a:pt x="1344" y="208"/>
                      <a:pt x="1344" y="208"/>
                      <a:pt x="1344" y="208"/>
                    </a:cubicBezTo>
                    <a:cubicBezTo>
                      <a:pt x="1344" y="209"/>
                      <a:pt x="1344" y="209"/>
                      <a:pt x="1344" y="209"/>
                    </a:cubicBezTo>
                    <a:cubicBezTo>
                      <a:pt x="1343" y="209"/>
                      <a:pt x="1343" y="209"/>
                      <a:pt x="1343" y="209"/>
                    </a:cubicBezTo>
                    <a:cubicBezTo>
                      <a:pt x="1344" y="209"/>
                      <a:pt x="1344" y="209"/>
                      <a:pt x="1344" y="209"/>
                    </a:cubicBezTo>
                    <a:cubicBezTo>
                      <a:pt x="1344" y="209"/>
                      <a:pt x="1345" y="210"/>
                      <a:pt x="1348" y="212"/>
                    </a:cubicBezTo>
                    <a:cubicBezTo>
                      <a:pt x="1362" y="224"/>
                      <a:pt x="1407" y="263"/>
                      <a:pt x="1440" y="309"/>
                    </a:cubicBezTo>
                    <a:cubicBezTo>
                      <a:pt x="1442" y="309"/>
                      <a:pt x="1442" y="309"/>
                      <a:pt x="1442" y="309"/>
                    </a:cubicBezTo>
                    <a:cubicBezTo>
                      <a:pt x="1442" y="310"/>
                      <a:pt x="1442" y="310"/>
                      <a:pt x="1442" y="310"/>
                    </a:cubicBezTo>
                    <a:cubicBezTo>
                      <a:pt x="1441" y="310"/>
                      <a:pt x="1441" y="310"/>
                      <a:pt x="1441" y="310"/>
                    </a:cubicBezTo>
                    <a:cubicBezTo>
                      <a:pt x="1444" y="314"/>
                      <a:pt x="1447" y="318"/>
                      <a:pt x="1450" y="323"/>
                    </a:cubicBezTo>
                    <a:cubicBezTo>
                      <a:pt x="1451" y="323"/>
                      <a:pt x="1451" y="323"/>
                      <a:pt x="1451" y="323"/>
                    </a:cubicBezTo>
                    <a:cubicBezTo>
                      <a:pt x="1451" y="324"/>
                      <a:pt x="1451" y="324"/>
                      <a:pt x="1451" y="324"/>
                    </a:cubicBezTo>
                    <a:cubicBezTo>
                      <a:pt x="1450" y="324"/>
                      <a:pt x="1450" y="324"/>
                      <a:pt x="1450" y="324"/>
                    </a:cubicBezTo>
                    <a:cubicBezTo>
                      <a:pt x="1459" y="338"/>
                      <a:pt x="1467" y="352"/>
                      <a:pt x="1472" y="367"/>
                    </a:cubicBezTo>
                    <a:cubicBezTo>
                      <a:pt x="1480" y="388"/>
                      <a:pt x="1485" y="407"/>
                      <a:pt x="1488" y="425"/>
                    </a:cubicBezTo>
                    <a:cubicBezTo>
                      <a:pt x="1489" y="425"/>
                      <a:pt x="1489" y="425"/>
                      <a:pt x="1489" y="425"/>
                    </a:cubicBezTo>
                    <a:cubicBezTo>
                      <a:pt x="1489" y="426"/>
                      <a:pt x="1489" y="426"/>
                      <a:pt x="1489" y="426"/>
                    </a:cubicBezTo>
                    <a:cubicBezTo>
                      <a:pt x="1488" y="426"/>
                      <a:pt x="1488" y="426"/>
                      <a:pt x="1488" y="426"/>
                    </a:cubicBezTo>
                    <a:cubicBezTo>
                      <a:pt x="1491" y="442"/>
                      <a:pt x="1492" y="458"/>
                      <a:pt x="1492" y="475"/>
                    </a:cubicBezTo>
                    <a:cubicBezTo>
                      <a:pt x="1492" y="498"/>
                      <a:pt x="1490" y="524"/>
                      <a:pt x="1485" y="556"/>
                    </a:cubicBezTo>
                    <a:cubicBezTo>
                      <a:pt x="1486" y="556"/>
                      <a:pt x="1486" y="556"/>
                      <a:pt x="1486" y="556"/>
                    </a:cubicBezTo>
                    <a:cubicBezTo>
                      <a:pt x="1486" y="557"/>
                      <a:pt x="1486" y="557"/>
                      <a:pt x="1486" y="557"/>
                    </a:cubicBezTo>
                    <a:cubicBezTo>
                      <a:pt x="1485" y="557"/>
                      <a:pt x="1485" y="557"/>
                      <a:pt x="1485" y="557"/>
                    </a:cubicBezTo>
                    <a:cubicBezTo>
                      <a:pt x="1483" y="574"/>
                      <a:pt x="1480" y="593"/>
                      <a:pt x="1477" y="614"/>
                    </a:cubicBezTo>
                    <a:cubicBezTo>
                      <a:pt x="1474" y="632"/>
                      <a:pt x="1470" y="650"/>
                      <a:pt x="1467" y="666"/>
                    </a:cubicBezTo>
                    <a:cubicBezTo>
                      <a:pt x="1468" y="666"/>
                      <a:pt x="1468" y="666"/>
                      <a:pt x="1468" y="666"/>
                    </a:cubicBezTo>
                    <a:cubicBezTo>
                      <a:pt x="1468" y="667"/>
                      <a:pt x="1468" y="667"/>
                      <a:pt x="1468" y="667"/>
                    </a:cubicBezTo>
                    <a:cubicBezTo>
                      <a:pt x="1467" y="667"/>
                      <a:pt x="1467" y="667"/>
                      <a:pt x="1467" y="667"/>
                    </a:cubicBezTo>
                    <a:cubicBezTo>
                      <a:pt x="1460" y="703"/>
                      <a:pt x="1453" y="732"/>
                      <a:pt x="1447" y="753"/>
                    </a:cubicBezTo>
                    <a:cubicBezTo>
                      <a:pt x="1447" y="753"/>
                      <a:pt x="1447" y="753"/>
                      <a:pt x="1447" y="753"/>
                    </a:cubicBezTo>
                    <a:cubicBezTo>
                      <a:pt x="1447" y="754"/>
                      <a:pt x="1447" y="754"/>
                      <a:pt x="1447" y="754"/>
                    </a:cubicBezTo>
                    <a:cubicBezTo>
                      <a:pt x="1446" y="754"/>
                      <a:pt x="1446" y="754"/>
                      <a:pt x="1446" y="754"/>
                    </a:cubicBezTo>
                    <a:cubicBezTo>
                      <a:pt x="1446" y="756"/>
                      <a:pt x="1445" y="759"/>
                      <a:pt x="1444" y="761"/>
                    </a:cubicBezTo>
                    <a:cubicBezTo>
                      <a:pt x="1440" y="777"/>
                      <a:pt x="1436" y="788"/>
                      <a:pt x="1433" y="796"/>
                    </a:cubicBezTo>
                    <a:cubicBezTo>
                      <a:pt x="1431" y="799"/>
                      <a:pt x="1430" y="802"/>
                      <a:pt x="1429" y="804"/>
                    </a:cubicBezTo>
                    <a:cubicBezTo>
                      <a:pt x="1429" y="806"/>
                      <a:pt x="1428" y="807"/>
                      <a:pt x="1428" y="807"/>
                    </a:cubicBezTo>
                    <a:cubicBezTo>
                      <a:pt x="1428" y="807"/>
                      <a:pt x="1428" y="807"/>
                      <a:pt x="1428" y="807"/>
                    </a:cubicBezTo>
                    <a:cubicBezTo>
                      <a:pt x="1428" y="807"/>
                      <a:pt x="1428" y="807"/>
                      <a:pt x="1428" y="807"/>
                    </a:cubicBezTo>
                    <a:cubicBezTo>
                      <a:pt x="1428" y="807"/>
                      <a:pt x="1428" y="808"/>
                      <a:pt x="1427" y="809"/>
                    </a:cubicBezTo>
                    <a:cubicBezTo>
                      <a:pt x="1425" y="814"/>
                      <a:pt x="1419" y="828"/>
                      <a:pt x="1411" y="840"/>
                    </a:cubicBezTo>
                    <a:cubicBezTo>
                      <a:pt x="1403" y="853"/>
                      <a:pt x="1392" y="864"/>
                      <a:pt x="1381" y="867"/>
                    </a:cubicBezTo>
                    <a:cubicBezTo>
                      <a:pt x="1374" y="869"/>
                      <a:pt x="1365" y="870"/>
                      <a:pt x="1355" y="870"/>
                    </a:cubicBezTo>
                    <a:cubicBezTo>
                      <a:pt x="1330" y="870"/>
                      <a:pt x="1296" y="860"/>
                      <a:pt x="1250" y="816"/>
                    </a:cubicBezTo>
                    <a:cubicBezTo>
                      <a:pt x="1243" y="809"/>
                      <a:pt x="1236" y="803"/>
                      <a:pt x="1230" y="797"/>
                    </a:cubicBezTo>
                    <a:cubicBezTo>
                      <a:pt x="1227" y="793"/>
                      <a:pt x="1224" y="790"/>
                      <a:pt x="1221" y="787"/>
                    </a:cubicBezTo>
                    <a:cubicBezTo>
                      <a:pt x="1219" y="787"/>
                      <a:pt x="1219" y="787"/>
                      <a:pt x="1219" y="787"/>
                    </a:cubicBezTo>
                    <a:cubicBezTo>
                      <a:pt x="1219" y="786"/>
                      <a:pt x="1219" y="786"/>
                      <a:pt x="1219" y="786"/>
                    </a:cubicBezTo>
                    <a:cubicBezTo>
                      <a:pt x="1220" y="786"/>
                      <a:pt x="1220" y="786"/>
                      <a:pt x="1220" y="786"/>
                    </a:cubicBezTo>
                    <a:cubicBezTo>
                      <a:pt x="1209" y="775"/>
                      <a:pt x="1199" y="765"/>
                      <a:pt x="1191" y="754"/>
                    </a:cubicBezTo>
                    <a:cubicBezTo>
                      <a:pt x="1189" y="754"/>
                      <a:pt x="1189" y="754"/>
                      <a:pt x="1189" y="754"/>
                    </a:cubicBezTo>
                    <a:cubicBezTo>
                      <a:pt x="1189" y="753"/>
                      <a:pt x="1189" y="753"/>
                      <a:pt x="1189" y="753"/>
                    </a:cubicBezTo>
                    <a:cubicBezTo>
                      <a:pt x="1190" y="753"/>
                      <a:pt x="1190" y="753"/>
                      <a:pt x="1190" y="753"/>
                    </a:cubicBezTo>
                    <a:cubicBezTo>
                      <a:pt x="1169" y="726"/>
                      <a:pt x="1154" y="700"/>
                      <a:pt x="1139" y="667"/>
                    </a:cubicBezTo>
                    <a:cubicBezTo>
                      <a:pt x="1138" y="667"/>
                      <a:pt x="1138" y="667"/>
                      <a:pt x="1138" y="667"/>
                    </a:cubicBezTo>
                    <a:cubicBezTo>
                      <a:pt x="1138" y="666"/>
                      <a:pt x="1138" y="666"/>
                      <a:pt x="1138" y="666"/>
                    </a:cubicBezTo>
                    <a:cubicBezTo>
                      <a:pt x="1139" y="666"/>
                      <a:pt x="1139" y="666"/>
                      <a:pt x="1139" y="666"/>
                    </a:cubicBezTo>
                    <a:cubicBezTo>
                      <a:pt x="1137" y="662"/>
                      <a:pt x="1135" y="658"/>
                      <a:pt x="1133" y="654"/>
                    </a:cubicBezTo>
                    <a:cubicBezTo>
                      <a:pt x="1124" y="632"/>
                      <a:pt x="1116" y="606"/>
                      <a:pt x="1110" y="579"/>
                    </a:cubicBezTo>
                    <a:cubicBezTo>
                      <a:pt x="1110" y="579"/>
                      <a:pt x="1110" y="579"/>
                      <a:pt x="1110" y="579"/>
                    </a:cubicBezTo>
                    <a:cubicBezTo>
                      <a:pt x="1110" y="578"/>
                      <a:pt x="1110" y="578"/>
                      <a:pt x="1110" y="578"/>
                    </a:cubicBezTo>
                    <a:cubicBezTo>
                      <a:pt x="1110" y="578"/>
                      <a:pt x="1110" y="578"/>
                      <a:pt x="1110" y="578"/>
                    </a:cubicBezTo>
                    <a:cubicBezTo>
                      <a:pt x="1108" y="571"/>
                      <a:pt x="1107" y="564"/>
                      <a:pt x="1105" y="557"/>
                    </a:cubicBezTo>
                    <a:cubicBezTo>
                      <a:pt x="1104" y="557"/>
                      <a:pt x="1104" y="557"/>
                      <a:pt x="1104" y="557"/>
                    </a:cubicBezTo>
                    <a:cubicBezTo>
                      <a:pt x="1104" y="556"/>
                      <a:pt x="1104" y="556"/>
                      <a:pt x="1104" y="556"/>
                    </a:cubicBezTo>
                    <a:cubicBezTo>
                      <a:pt x="1105" y="556"/>
                      <a:pt x="1105" y="556"/>
                      <a:pt x="1105" y="556"/>
                    </a:cubicBezTo>
                    <a:cubicBezTo>
                      <a:pt x="1102" y="544"/>
                      <a:pt x="1100" y="532"/>
                      <a:pt x="1098" y="521"/>
                    </a:cubicBezTo>
                    <a:cubicBezTo>
                      <a:pt x="1094" y="500"/>
                      <a:pt x="1091" y="481"/>
                      <a:pt x="1090" y="467"/>
                    </a:cubicBezTo>
                    <a:cubicBezTo>
                      <a:pt x="1089" y="461"/>
                      <a:pt x="1088" y="455"/>
                      <a:pt x="1087" y="452"/>
                    </a:cubicBezTo>
                    <a:cubicBezTo>
                      <a:pt x="1087" y="448"/>
                      <a:pt x="1087" y="446"/>
                      <a:pt x="1087" y="446"/>
                    </a:cubicBezTo>
                    <a:cubicBezTo>
                      <a:pt x="1086" y="446"/>
                      <a:pt x="1086" y="446"/>
                      <a:pt x="1086" y="446"/>
                    </a:cubicBezTo>
                    <a:cubicBezTo>
                      <a:pt x="1086" y="446"/>
                      <a:pt x="1086" y="446"/>
                      <a:pt x="1086" y="446"/>
                    </a:cubicBezTo>
                    <a:cubicBezTo>
                      <a:pt x="1085" y="446"/>
                      <a:pt x="1085" y="446"/>
                      <a:pt x="1085" y="446"/>
                    </a:cubicBezTo>
                    <a:cubicBezTo>
                      <a:pt x="1085" y="446"/>
                      <a:pt x="1085" y="446"/>
                      <a:pt x="1085" y="446"/>
                    </a:cubicBezTo>
                    <a:cubicBezTo>
                      <a:pt x="1085" y="446"/>
                      <a:pt x="1085" y="446"/>
                      <a:pt x="1085" y="446"/>
                    </a:cubicBezTo>
                    <a:cubicBezTo>
                      <a:pt x="1085" y="446"/>
                      <a:pt x="1085" y="447"/>
                      <a:pt x="1085" y="450"/>
                    </a:cubicBezTo>
                    <a:cubicBezTo>
                      <a:pt x="1083" y="463"/>
                      <a:pt x="1078" y="509"/>
                      <a:pt x="1065" y="556"/>
                    </a:cubicBezTo>
                    <a:cubicBezTo>
                      <a:pt x="1065" y="557"/>
                      <a:pt x="1065" y="557"/>
                      <a:pt x="1065" y="557"/>
                    </a:cubicBezTo>
                    <a:cubicBezTo>
                      <a:pt x="1064" y="557"/>
                      <a:pt x="1064" y="557"/>
                      <a:pt x="1064" y="557"/>
                    </a:cubicBezTo>
                    <a:cubicBezTo>
                      <a:pt x="1062" y="564"/>
                      <a:pt x="1060" y="571"/>
                      <a:pt x="1058" y="578"/>
                    </a:cubicBezTo>
                    <a:cubicBezTo>
                      <a:pt x="1058" y="578"/>
                      <a:pt x="1058" y="578"/>
                      <a:pt x="1058" y="578"/>
                    </a:cubicBezTo>
                    <a:cubicBezTo>
                      <a:pt x="1058" y="579"/>
                      <a:pt x="1058" y="579"/>
                      <a:pt x="1058" y="579"/>
                    </a:cubicBezTo>
                    <a:cubicBezTo>
                      <a:pt x="1057" y="579"/>
                      <a:pt x="1057" y="579"/>
                      <a:pt x="1057" y="579"/>
                    </a:cubicBezTo>
                    <a:cubicBezTo>
                      <a:pt x="1057" y="579"/>
                      <a:pt x="1057" y="579"/>
                      <a:pt x="1057" y="579"/>
                    </a:cubicBezTo>
                    <a:cubicBezTo>
                      <a:pt x="1055" y="585"/>
                      <a:pt x="1053" y="591"/>
                      <a:pt x="1050" y="597"/>
                    </a:cubicBezTo>
                    <a:cubicBezTo>
                      <a:pt x="1050" y="597"/>
                      <a:pt x="1050" y="597"/>
                      <a:pt x="1050" y="597"/>
                    </a:cubicBezTo>
                    <a:cubicBezTo>
                      <a:pt x="1050" y="597"/>
                      <a:pt x="1050" y="597"/>
                      <a:pt x="1050" y="597"/>
                    </a:cubicBezTo>
                    <a:cubicBezTo>
                      <a:pt x="1050" y="597"/>
                      <a:pt x="1050" y="599"/>
                      <a:pt x="1049" y="601"/>
                    </a:cubicBezTo>
                    <a:cubicBezTo>
                      <a:pt x="1045" y="611"/>
                      <a:pt x="1036" y="636"/>
                      <a:pt x="1023" y="666"/>
                    </a:cubicBezTo>
                    <a:cubicBezTo>
                      <a:pt x="1024" y="666"/>
                      <a:pt x="1024" y="666"/>
                      <a:pt x="1024" y="666"/>
                    </a:cubicBezTo>
                    <a:cubicBezTo>
                      <a:pt x="1024" y="667"/>
                      <a:pt x="1024" y="667"/>
                      <a:pt x="1024" y="667"/>
                    </a:cubicBezTo>
                    <a:cubicBezTo>
                      <a:pt x="1023" y="667"/>
                      <a:pt x="1023" y="667"/>
                      <a:pt x="1023" y="667"/>
                    </a:cubicBezTo>
                    <a:cubicBezTo>
                      <a:pt x="1011" y="694"/>
                      <a:pt x="996" y="725"/>
                      <a:pt x="981" y="751"/>
                    </a:cubicBezTo>
                    <a:cubicBezTo>
                      <a:pt x="980" y="751"/>
                      <a:pt x="980" y="752"/>
                      <a:pt x="979" y="753"/>
                    </a:cubicBezTo>
                    <a:cubicBezTo>
                      <a:pt x="980" y="753"/>
                      <a:pt x="980" y="753"/>
                      <a:pt x="980" y="753"/>
                    </a:cubicBezTo>
                    <a:cubicBezTo>
                      <a:pt x="980" y="754"/>
                      <a:pt x="980" y="754"/>
                      <a:pt x="980" y="754"/>
                    </a:cubicBezTo>
                    <a:cubicBezTo>
                      <a:pt x="979" y="754"/>
                      <a:pt x="979" y="754"/>
                      <a:pt x="979" y="754"/>
                    </a:cubicBezTo>
                    <a:cubicBezTo>
                      <a:pt x="971" y="766"/>
                      <a:pt x="965" y="777"/>
                      <a:pt x="958" y="786"/>
                    </a:cubicBezTo>
                    <a:cubicBezTo>
                      <a:pt x="959" y="786"/>
                      <a:pt x="959" y="786"/>
                      <a:pt x="959" y="786"/>
                    </a:cubicBezTo>
                    <a:cubicBezTo>
                      <a:pt x="959" y="787"/>
                      <a:pt x="959" y="787"/>
                      <a:pt x="959" y="787"/>
                    </a:cubicBezTo>
                    <a:cubicBezTo>
                      <a:pt x="958" y="787"/>
                      <a:pt x="958" y="787"/>
                      <a:pt x="958" y="787"/>
                    </a:cubicBezTo>
                    <a:cubicBezTo>
                      <a:pt x="953" y="795"/>
                      <a:pt x="948" y="802"/>
                      <a:pt x="944" y="808"/>
                    </a:cubicBezTo>
                    <a:cubicBezTo>
                      <a:pt x="932" y="824"/>
                      <a:pt x="920" y="837"/>
                      <a:pt x="898" y="850"/>
                    </a:cubicBezTo>
                    <a:cubicBezTo>
                      <a:pt x="886" y="858"/>
                      <a:pt x="878" y="862"/>
                      <a:pt x="871" y="865"/>
                    </a:cubicBezTo>
                    <a:cubicBezTo>
                      <a:pt x="864" y="868"/>
                      <a:pt x="859" y="869"/>
                      <a:pt x="854" y="869"/>
                    </a:cubicBezTo>
                    <a:cubicBezTo>
                      <a:pt x="854" y="869"/>
                      <a:pt x="854" y="869"/>
                      <a:pt x="854" y="869"/>
                    </a:cubicBezTo>
                    <a:cubicBezTo>
                      <a:pt x="848" y="869"/>
                      <a:pt x="841" y="867"/>
                      <a:pt x="829" y="865"/>
                    </a:cubicBezTo>
                    <a:cubicBezTo>
                      <a:pt x="804" y="860"/>
                      <a:pt x="786" y="846"/>
                      <a:pt x="769" y="821"/>
                    </a:cubicBezTo>
                    <a:cubicBezTo>
                      <a:pt x="767" y="818"/>
                      <a:pt x="765" y="815"/>
                      <a:pt x="763" y="813"/>
                    </a:cubicBezTo>
                    <a:cubicBezTo>
                      <a:pt x="759" y="805"/>
                      <a:pt x="754" y="797"/>
                      <a:pt x="749" y="787"/>
                    </a:cubicBezTo>
                    <a:cubicBezTo>
                      <a:pt x="748" y="787"/>
                      <a:pt x="748" y="787"/>
                      <a:pt x="748" y="787"/>
                    </a:cubicBezTo>
                    <a:cubicBezTo>
                      <a:pt x="748" y="786"/>
                      <a:pt x="748" y="786"/>
                      <a:pt x="748" y="786"/>
                    </a:cubicBezTo>
                    <a:cubicBezTo>
                      <a:pt x="748" y="786"/>
                      <a:pt x="748" y="786"/>
                      <a:pt x="748" y="786"/>
                    </a:cubicBezTo>
                    <a:cubicBezTo>
                      <a:pt x="743" y="777"/>
                      <a:pt x="739" y="766"/>
                      <a:pt x="734" y="754"/>
                    </a:cubicBezTo>
                    <a:cubicBezTo>
                      <a:pt x="733" y="754"/>
                      <a:pt x="733" y="754"/>
                      <a:pt x="733" y="754"/>
                    </a:cubicBezTo>
                    <a:cubicBezTo>
                      <a:pt x="733" y="753"/>
                      <a:pt x="733" y="753"/>
                      <a:pt x="733" y="753"/>
                    </a:cubicBezTo>
                    <a:cubicBezTo>
                      <a:pt x="734" y="753"/>
                      <a:pt x="734" y="753"/>
                      <a:pt x="734" y="753"/>
                    </a:cubicBezTo>
                    <a:cubicBezTo>
                      <a:pt x="724" y="728"/>
                      <a:pt x="716" y="699"/>
                      <a:pt x="713" y="667"/>
                    </a:cubicBezTo>
                    <a:cubicBezTo>
                      <a:pt x="712" y="667"/>
                      <a:pt x="712" y="667"/>
                      <a:pt x="712" y="667"/>
                    </a:cubicBezTo>
                    <a:cubicBezTo>
                      <a:pt x="712" y="666"/>
                      <a:pt x="712" y="666"/>
                      <a:pt x="712" y="666"/>
                    </a:cubicBezTo>
                    <a:cubicBezTo>
                      <a:pt x="713" y="666"/>
                      <a:pt x="713" y="666"/>
                      <a:pt x="713" y="666"/>
                    </a:cubicBezTo>
                    <a:cubicBezTo>
                      <a:pt x="713" y="666"/>
                      <a:pt x="712" y="666"/>
                      <a:pt x="712" y="665"/>
                    </a:cubicBezTo>
                    <a:cubicBezTo>
                      <a:pt x="710" y="662"/>
                      <a:pt x="695" y="638"/>
                      <a:pt x="684" y="579"/>
                    </a:cubicBezTo>
                    <a:cubicBezTo>
                      <a:pt x="683" y="579"/>
                      <a:pt x="683" y="579"/>
                      <a:pt x="683" y="579"/>
                    </a:cubicBezTo>
                    <a:cubicBezTo>
                      <a:pt x="683" y="578"/>
                      <a:pt x="683" y="578"/>
                      <a:pt x="683" y="578"/>
                    </a:cubicBezTo>
                    <a:cubicBezTo>
                      <a:pt x="684" y="578"/>
                      <a:pt x="684" y="578"/>
                      <a:pt x="684" y="578"/>
                    </a:cubicBezTo>
                    <a:cubicBezTo>
                      <a:pt x="682" y="571"/>
                      <a:pt x="681" y="565"/>
                      <a:pt x="680" y="557"/>
                    </a:cubicBezTo>
                    <a:cubicBezTo>
                      <a:pt x="679" y="557"/>
                      <a:pt x="679" y="557"/>
                      <a:pt x="679" y="557"/>
                    </a:cubicBezTo>
                    <a:cubicBezTo>
                      <a:pt x="679" y="556"/>
                      <a:pt x="679" y="556"/>
                      <a:pt x="679" y="556"/>
                    </a:cubicBezTo>
                    <a:cubicBezTo>
                      <a:pt x="680" y="556"/>
                      <a:pt x="680" y="556"/>
                      <a:pt x="680" y="556"/>
                    </a:cubicBezTo>
                    <a:cubicBezTo>
                      <a:pt x="676" y="530"/>
                      <a:pt x="673" y="497"/>
                      <a:pt x="671" y="459"/>
                    </a:cubicBezTo>
                    <a:cubicBezTo>
                      <a:pt x="671" y="458"/>
                      <a:pt x="671" y="458"/>
                      <a:pt x="671" y="458"/>
                    </a:cubicBezTo>
                    <a:cubicBezTo>
                      <a:pt x="671" y="458"/>
                      <a:pt x="671" y="458"/>
                      <a:pt x="671" y="458"/>
                    </a:cubicBezTo>
                    <a:cubicBezTo>
                      <a:pt x="671" y="458"/>
                      <a:pt x="671" y="458"/>
                      <a:pt x="671" y="458"/>
                    </a:cubicBezTo>
                    <a:cubicBezTo>
                      <a:pt x="670" y="458"/>
                      <a:pt x="670" y="458"/>
                      <a:pt x="670" y="458"/>
                    </a:cubicBezTo>
                    <a:cubicBezTo>
                      <a:pt x="669" y="458"/>
                      <a:pt x="669" y="458"/>
                      <a:pt x="669" y="458"/>
                    </a:cubicBezTo>
                    <a:cubicBezTo>
                      <a:pt x="669" y="459"/>
                      <a:pt x="669" y="459"/>
                      <a:pt x="669" y="459"/>
                    </a:cubicBezTo>
                    <a:cubicBezTo>
                      <a:pt x="669" y="467"/>
                      <a:pt x="668" y="505"/>
                      <a:pt x="658" y="556"/>
                    </a:cubicBezTo>
                    <a:cubicBezTo>
                      <a:pt x="659" y="556"/>
                      <a:pt x="659" y="556"/>
                      <a:pt x="659" y="556"/>
                    </a:cubicBezTo>
                    <a:cubicBezTo>
                      <a:pt x="659" y="557"/>
                      <a:pt x="659" y="557"/>
                      <a:pt x="659" y="557"/>
                    </a:cubicBezTo>
                    <a:cubicBezTo>
                      <a:pt x="658" y="557"/>
                      <a:pt x="658" y="557"/>
                      <a:pt x="658" y="557"/>
                    </a:cubicBezTo>
                    <a:cubicBezTo>
                      <a:pt x="652" y="590"/>
                      <a:pt x="642" y="627"/>
                      <a:pt x="625" y="666"/>
                    </a:cubicBezTo>
                    <a:cubicBezTo>
                      <a:pt x="626" y="666"/>
                      <a:pt x="626" y="666"/>
                      <a:pt x="626" y="666"/>
                    </a:cubicBezTo>
                    <a:cubicBezTo>
                      <a:pt x="626" y="667"/>
                      <a:pt x="626" y="667"/>
                      <a:pt x="626" y="667"/>
                    </a:cubicBezTo>
                    <a:cubicBezTo>
                      <a:pt x="625" y="667"/>
                      <a:pt x="625" y="667"/>
                      <a:pt x="625" y="667"/>
                    </a:cubicBezTo>
                    <a:cubicBezTo>
                      <a:pt x="625" y="668"/>
                      <a:pt x="625" y="668"/>
                      <a:pt x="625" y="668"/>
                    </a:cubicBezTo>
                    <a:cubicBezTo>
                      <a:pt x="624" y="676"/>
                      <a:pt x="619" y="708"/>
                      <a:pt x="598" y="753"/>
                    </a:cubicBezTo>
                    <a:cubicBezTo>
                      <a:pt x="599" y="753"/>
                      <a:pt x="599" y="753"/>
                      <a:pt x="599" y="753"/>
                    </a:cubicBezTo>
                    <a:cubicBezTo>
                      <a:pt x="599" y="754"/>
                      <a:pt x="599" y="754"/>
                      <a:pt x="599" y="754"/>
                    </a:cubicBezTo>
                    <a:cubicBezTo>
                      <a:pt x="598" y="754"/>
                      <a:pt x="598" y="754"/>
                      <a:pt x="598" y="754"/>
                    </a:cubicBezTo>
                    <a:cubicBezTo>
                      <a:pt x="595" y="761"/>
                      <a:pt x="592" y="768"/>
                      <a:pt x="588" y="776"/>
                    </a:cubicBezTo>
                    <a:cubicBezTo>
                      <a:pt x="588" y="776"/>
                      <a:pt x="588" y="776"/>
                      <a:pt x="588" y="776"/>
                    </a:cubicBezTo>
                    <a:cubicBezTo>
                      <a:pt x="584" y="786"/>
                      <a:pt x="584" y="786"/>
                      <a:pt x="584" y="786"/>
                    </a:cubicBezTo>
                    <a:cubicBezTo>
                      <a:pt x="584" y="786"/>
                      <a:pt x="584" y="786"/>
                      <a:pt x="584" y="786"/>
                    </a:cubicBezTo>
                    <a:cubicBezTo>
                      <a:pt x="584" y="786"/>
                      <a:pt x="584" y="786"/>
                      <a:pt x="584" y="786"/>
                    </a:cubicBezTo>
                    <a:cubicBezTo>
                      <a:pt x="584" y="786"/>
                      <a:pt x="584" y="786"/>
                      <a:pt x="584" y="786"/>
                    </a:cubicBezTo>
                    <a:cubicBezTo>
                      <a:pt x="584" y="787"/>
                      <a:pt x="584" y="787"/>
                      <a:pt x="584" y="787"/>
                    </a:cubicBezTo>
                    <a:cubicBezTo>
                      <a:pt x="583" y="787"/>
                      <a:pt x="583" y="787"/>
                      <a:pt x="583" y="787"/>
                    </a:cubicBezTo>
                    <a:cubicBezTo>
                      <a:pt x="580" y="798"/>
                      <a:pt x="576" y="804"/>
                      <a:pt x="570" y="815"/>
                    </a:cubicBezTo>
                    <a:cubicBezTo>
                      <a:pt x="562" y="826"/>
                      <a:pt x="554" y="837"/>
                      <a:pt x="549" y="843"/>
                    </a:cubicBezTo>
                    <a:cubicBezTo>
                      <a:pt x="546" y="847"/>
                      <a:pt x="541" y="851"/>
                      <a:pt x="536" y="854"/>
                    </a:cubicBezTo>
                    <a:cubicBezTo>
                      <a:pt x="528" y="859"/>
                      <a:pt x="518" y="863"/>
                      <a:pt x="506" y="863"/>
                    </a:cubicBezTo>
                    <a:cubicBezTo>
                      <a:pt x="505" y="863"/>
                      <a:pt x="504" y="863"/>
                      <a:pt x="503" y="863"/>
                    </a:cubicBezTo>
                    <a:cubicBezTo>
                      <a:pt x="502" y="863"/>
                      <a:pt x="502" y="863"/>
                      <a:pt x="502" y="863"/>
                    </a:cubicBezTo>
                    <a:cubicBezTo>
                      <a:pt x="491" y="863"/>
                      <a:pt x="481" y="859"/>
                      <a:pt x="475" y="854"/>
                    </a:cubicBezTo>
                    <a:cubicBezTo>
                      <a:pt x="472" y="852"/>
                      <a:pt x="469" y="850"/>
                      <a:pt x="468" y="849"/>
                    </a:cubicBezTo>
                    <a:cubicBezTo>
                      <a:pt x="467" y="848"/>
                      <a:pt x="466" y="847"/>
                      <a:pt x="466" y="847"/>
                    </a:cubicBezTo>
                    <a:cubicBezTo>
                      <a:pt x="465" y="846"/>
                      <a:pt x="465" y="846"/>
                      <a:pt x="465" y="846"/>
                    </a:cubicBezTo>
                    <a:cubicBezTo>
                      <a:pt x="465" y="846"/>
                      <a:pt x="465" y="846"/>
                      <a:pt x="465" y="846"/>
                    </a:cubicBezTo>
                    <a:cubicBezTo>
                      <a:pt x="465" y="846"/>
                      <a:pt x="465" y="846"/>
                      <a:pt x="465" y="846"/>
                    </a:cubicBezTo>
                    <a:cubicBezTo>
                      <a:pt x="450" y="834"/>
                      <a:pt x="437" y="818"/>
                      <a:pt x="427" y="803"/>
                    </a:cubicBezTo>
                    <a:cubicBezTo>
                      <a:pt x="424" y="798"/>
                      <a:pt x="421" y="792"/>
                      <a:pt x="418" y="787"/>
                    </a:cubicBezTo>
                    <a:cubicBezTo>
                      <a:pt x="417" y="787"/>
                      <a:pt x="417" y="787"/>
                      <a:pt x="417" y="787"/>
                    </a:cubicBezTo>
                    <a:cubicBezTo>
                      <a:pt x="417" y="786"/>
                      <a:pt x="417" y="786"/>
                      <a:pt x="417" y="786"/>
                    </a:cubicBezTo>
                    <a:cubicBezTo>
                      <a:pt x="417" y="786"/>
                      <a:pt x="417" y="786"/>
                      <a:pt x="417" y="786"/>
                    </a:cubicBezTo>
                    <a:cubicBezTo>
                      <a:pt x="414" y="781"/>
                      <a:pt x="412" y="776"/>
                      <a:pt x="410" y="772"/>
                    </a:cubicBezTo>
                    <a:cubicBezTo>
                      <a:pt x="408" y="768"/>
                      <a:pt x="407" y="764"/>
                      <a:pt x="406" y="762"/>
                    </a:cubicBezTo>
                    <a:cubicBezTo>
                      <a:pt x="405" y="759"/>
                      <a:pt x="404" y="758"/>
                      <a:pt x="404" y="758"/>
                    </a:cubicBezTo>
                    <a:cubicBezTo>
                      <a:pt x="404" y="758"/>
                      <a:pt x="404" y="757"/>
                      <a:pt x="403" y="754"/>
                    </a:cubicBezTo>
                    <a:cubicBezTo>
                      <a:pt x="402" y="754"/>
                      <a:pt x="402" y="754"/>
                      <a:pt x="402" y="754"/>
                    </a:cubicBezTo>
                    <a:cubicBezTo>
                      <a:pt x="402" y="753"/>
                      <a:pt x="402" y="753"/>
                      <a:pt x="402" y="753"/>
                    </a:cubicBezTo>
                    <a:cubicBezTo>
                      <a:pt x="403" y="753"/>
                      <a:pt x="403" y="753"/>
                      <a:pt x="403" y="753"/>
                    </a:cubicBezTo>
                    <a:cubicBezTo>
                      <a:pt x="402" y="752"/>
                      <a:pt x="402" y="752"/>
                      <a:pt x="402" y="751"/>
                    </a:cubicBezTo>
                    <a:cubicBezTo>
                      <a:pt x="397" y="737"/>
                      <a:pt x="387" y="704"/>
                      <a:pt x="383" y="667"/>
                    </a:cubicBezTo>
                    <a:cubicBezTo>
                      <a:pt x="382" y="667"/>
                      <a:pt x="382" y="667"/>
                      <a:pt x="382" y="667"/>
                    </a:cubicBezTo>
                    <a:cubicBezTo>
                      <a:pt x="382" y="666"/>
                      <a:pt x="382" y="666"/>
                      <a:pt x="382" y="666"/>
                    </a:cubicBezTo>
                    <a:cubicBezTo>
                      <a:pt x="382" y="666"/>
                      <a:pt x="382" y="666"/>
                      <a:pt x="382" y="666"/>
                    </a:cubicBezTo>
                    <a:cubicBezTo>
                      <a:pt x="382" y="666"/>
                      <a:pt x="382" y="665"/>
                      <a:pt x="381" y="663"/>
                    </a:cubicBezTo>
                    <a:cubicBezTo>
                      <a:pt x="377" y="653"/>
                      <a:pt x="363" y="619"/>
                      <a:pt x="355" y="579"/>
                    </a:cubicBezTo>
                    <a:cubicBezTo>
                      <a:pt x="353" y="579"/>
                      <a:pt x="353" y="579"/>
                      <a:pt x="353" y="579"/>
                    </a:cubicBezTo>
                    <a:cubicBezTo>
                      <a:pt x="353" y="578"/>
                      <a:pt x="353" y="578"/>
                      <a:pt x="353" y="578"/>
                    </a:cubicBezTo>
                    <a:cubicBezTo>
                      <a:pt x="354" y="578"/>
                      <a:pt x="354" y="578"/>
                      <a:pt x="354" y="578"/>
                    </a:cubicBezTo>
                    <a:cubicBezTo>
                      <a:pt x="353" y="571"/>
                      <a:pt x="351" y="564"/>
                      <a:pt x="350" y="557"/>
                    </a:cubicBezTo>
                    <a:cubicBezTo>
                      <a:pt x="349" y="557"/>
                      <a:pt x="349" y="557"/>
                      <a:pt x="349" y="557"/>
                    </a:cubicBezTo>
                    <a:cubicBezTo>
                      <a:pt x="349" y="556"/>
                      <a:pt x="349" y="556"/>
                      <a:pt x="349" y="556"/>
                    </a:cubicBezTo>
                    <a:cubicBezTo>
                      <a:pt x="350" y="556"/>
                      <a:pt x="350" y="556"/>
                      <a:pt x="350" y="556"/>
                    </a:cubicBezTo>
                    <a:cubicBezTo>
                      <a:pt x="350" y="552"/>
                      <a:pt x="349" y="548"/>
                      <a:pt x="349" y="543"/>
                    </a:cubicBezTo>
                    <a:cubicBezTo>
                      <a:pt x="345" y="513"/>
                      <a:pt x="343" y="486"/>
                      <a:pt x="342" y="466"/>
                    </a:cubicBezTo>
                    <a:cubicBezTo>
                      <a:pt x="341" y="457"/>
                      <a:pt x="340" y="449"/>
                      <a:pt x="340" y="443"/>
                    </a:cubicBezTo>
                    <a:cubicBezTo>
                      <a:pt x="339" y="438"/>
                      <a:pt x="339" y="435"/>
                      <a:pt x="339" y="435"/>
                    </a:cubicBezTo>
                    <a:cubicBezTo>
                      <a:pt x="339" y="435"/>
                      <a:pt x="339" y="435"/>
                      <a:pt x="339" y="435"/>
                    </a:cubicBezTo>
                    <a:cubicBezTo>
                      <a:pt x="339" y="435"/>
                      <a:pt x="339" y="435"/>
                      <a:pt x="339" y="435"/>
                    </a:cubicBezTo>
                    <a:cubicBezTo>
                      <a:pt x="338" y="435"/>
                      <a:pt x="338" y="435"/>
                      <a:pt x="338" y="435"/>
                    </a:cubicBezTo>
                    <a:cubicBezTo>
                      <a:pt x="338" y="435"/>
                      <a:pt x="338" y="435"/>
                      <a:pt x="338" y="435"/>
                    </a:cubicBezTo>
                    <a:cubicBezTo>
                      <a:pt x="337" y="435"/>
                      <a:pt x="337" y="435"/>
                      <a:pt x="337" y="435"/>
                    </a:cubicBezTo>
                    <a:cubicBezTo>
                      <a:pt x="337" y="435"/>
                      <a:pt x="337" y="440"/>
                      <a:pt x="336" y="449"/>
                    </a:cubicBezTo>
                    <a:cubicBezTo>
                      <a:pt x="335" y="473"/>
                      <a:pt x="330" y="524"/>
                      <a:pt x="319" y="556"/>
                    </a:cubicBezTo>
                    <a:cubicBezTo>
                      <a:pt x="319" y="556"/>
                      <a:pt x="319" y="556"/>
                      <a:pt x="319" y="556"/>
                    </a:cubicBezTo>
                    <a:cubicBezTo>
                      <a:pt x="319" y="557"/>
                      <a:pt x="319" y="557"/>
                      <a:pt x="319" y="557"/>
                    </a:cubicBezTo>
                    <a:cubicBezTo>
                      <a:pt x="318" y="557"/>
                      <a:pt x="318" y="557"/>
                      <a:pt x="318" y="557"/>
                    </a:cubicBezTo>
                    <a:cubicBezTo>
                      <a:pt x="318" y="559"/>
                      <a:pt x="317" y="561"/>
                      <a:pt x="316" y="562"/>
                    </a:cubicBezTo>
                    <a:cubicBezTo>
                      <a:pt x="308" y="583"/>
                      <a:pt x="296" y="609"/>
                      <a:pt x="287" y="630"/>
                    </a:cubicBezTo>
                    <a:cubicBezTo>
                      <a:pt x="282" y="640"/>
                      <a:pt x="278" y="649"/>
                      <a:pt x="275" y="656"/>
                    </a:cubicBezTo>
                    <a:cubicBezTo>
                      <a:pt x="273" y="662"/>
                      <a:pt x="271" y="666"/>
                      <a:pt x="271" y="666"/>
                    </a:cubicBezTo>
                    <a:cubicBezTo>
                      <a:pt x="272" y="666"/>
                      <a:pt x="272" y="666"/>
                      <a:pt x="272" y="666"/>
                    </a:cubicBezTo>
                    <a:cubicBezTo>
                      <a:pt x="272" y="667"/>
                      <a:pt x="272" y="667"/>
                      <a:pt x="272" y="667"/>
                    </a:cubicBezTo>
                    <a:cubicBezTo>
                      <a:pt x="270" y="667"/>
                      <a:pt x="270" y="667"/>
                      <a:pt x="270" y="667"/>
                    </a:cubicBezTo>
                    <a:cubicBezTo>
                      <a:pt x="270" y="668"/>
                      <a:pt x="270" y="668"/>
                      <a:pt x="270" y="668"/>
                    </a:cubicBezTo>
                    <a:cubicBezTo>
                      <a:pt x="268" y="677"/>
                      <a:pt x="259" y="712"/>
                      <a:pt x="234" y="753"/>
                    </a:cubicBezTo>
                    <a:cubicBezTo>
                      <a:pt x="235" y="753"/>
                      <a:pt x="235" y="753"/>
                      <a:pt x="235" y="753"/>
                    </a:cubicBezTo>
                    <a:cubicBezTo>
                      <a:pt x="235" y="754"/>
                      <a:pt x="235" y="754"/>
                      <a:pt x="235" y="754"/>
                    </a:cubicBezTo>
                    <a:cubicBezTo>
                      <a:pt x="234" y="754"/>
                      <a:pt x="234" y="754"/>
                      <a:pt x="234" y="754"/>
                    </a:cubicBezTo>
                    <a:cubicBezTo>
                      <a:pt x="232" y="757"/>
                      <a:pt x="230" y="759"/>
                      <a:pt x="229" y="762"/>
                    </a:cubicBezTo>
                    <a:cubicBezTo>
                      <a:pt x="223" y="771"/>
                      <a:pt x="218" y="778"/>
                      <a:pt x="214" y="785"/>
                    </a:cubicBezTo>
                    <a:cubicBezTo>
                      <a:pt x="214" y="785"/>
                      <a:pt x="214" y="785"/>
                      <a:pt x="214" y="785"/>
                    </a:cubicBezTo>
                    <a:cubicBezTo>
                      <a:pt x="214" y="785"/>
                      <a:pt x="214" y="785"/>
                      <a:pt x="214" y="785"/>
                    </a:cubicBezTo>
                    <a:cubicBezTo>
                      <a:pt x="214" y="785"/>
                      <a:pt x="214" y="785"/>
                      <a:pt x="214" y="785"/>
                    </a:cubicBezTo>
                    <a:cubicBezTo>
                      <a:pt x="210" y="791"/>
                      <a:pt x="206" y="796"/>
                      <a:pt x="203" y="800"/>
                    </a:cubicBezTo>
                    <a:cubicBezTo>
                      <a:pt x="189" y="821"/>
                      <a:pt x="181" y="828"/>
                      <a:pt x="170" y="836"/>
                    </a:cubicBezTo>
                    <a:cubicBezTo>
                      <a:pt x="162" y="841"/>
                      <a:pt x="150" y="849"/>
                      <a:pt x="136" y="854"/>
                    </a:cubicBezTo>
                    <a:cubicBezTo>
                      <a:pt x="127" y="857"/>
                      <a:pt x="117" y="860"/>
                      <a:pt x="108" y="860"/>
                    </a:cubicBezTo>
                    <a:cubicBezTo>
                      <a:pt x="104" y="860"/>
                      <a:pt x="100" y="859"/>
                      <a:pt x="96" y="858"/>
                    </a:cubicBezTo>
                    <a:cubicBezTo>
                      <a:pt x="83" y="855"/>
                      <a:pt x="72" y="844"/>
                      <a:pt x="64" y="830"/>
                    </a:cubicBezTo>
                    <a:cubicBezTo>
                      <a:pt x="55" y="816"/>
                      <a:pt x="50" y="799"/>
                      <a:pt x="47" y="785"/>
                    </a:cubicBezTo>
                    <a:cubicBezTo>
                      <a:pt x="46" y="785"/>
                      <a:pt x="46" y="785"/>
                      <a:pt x="46" y="785"/>
                    </a:cubicBezTo>
                    <a:cubicBezTo>
                      <a:pt x="46" y="785"/>
                      <a:pt x="46" y="785"/>
                      <a:pt x="46" y="785"/>
                    </a:cubicBezTo>
                    <a:cubicBezTo>
                      <a:pt x="47" y="785"/>
                      <a:pt x="47" y="785"/>
                      <a:pt x="47" y="785"/>
                    </a:cubicBezTo>
                    <a:cubicBezTo>
                      <a:pt x="47" y="784"/>
                      <a:pt x="47" y="784"/>
                      <a:pt x="47" y="784"/>
                    </a:cubicBezTo>
                    <a:cubicBezTo>
                      <a:pt x="46" y="784"/>
                      <a:pt x="46" y="784"/>
                      <a:pt x="46" y="784"/>
                    </a:cubicBezTo>
                    <a:cubicBezTo>
                      <a:pt x="46" y="784"/>
                      <a:pt x="42" y="780"/>
                      <a:pt x="38" y="764"/>
                    </a:cubicBezTo>
                    <a:cubicBezTo>
                      <a:pt x="38" y="761"/>
                      <a:pt x="37" y="758"/>
                      <a:pt x="36" y="754"/>
                    </a:cubicBezTo>
                    <a:cubicBezTo>
                      <a:pt x="36" y="754"/>
                      <a:pt x="36" y="754"/>
                      <a:pt x="36" y="754"/>
                    </a:cubicBezTo>
                    <a:cubicBezTo>
                      <a:pt x="36" y="753"/>
                      <a:pt x="36" y="753"/>
                      <a:pt x="36" y="753"/>
                    </a:cubicBezTo>
                    <a:cubicBezTo>
                      <a:pt x="36" y="753"/>
                      <a:pt x="36" y="753"/>
                      <a:pt x="36" y="753"/>
                    </a:cubicBezTo>
                    <a:cubicBezTo>
                      <a:pt x="33" y="736"/>
                      <a:pt x="30" y="709"/>
                      <a:pt x="28" y="667"/>
                    </a:cubicBezTo>
                    <a:cubicBezTo>
                      <a:pt x="27" y="667"/>
                      <a:pt x="27" y="667"/>
                      <a:pt x="27" y="667"/>
                    </a:cubicBezTo>
                    <a:cubicBezTo>
                      <a:pt x="27" y="666"/>
                      <a:pt x="27" y="666"/>
                      <a:pt x="27" y="666"/>
                    </a:cubicBezTo>
                    <a:cubicBezTo>
                      <a:pt x="28" y="666"/>
                      <a:pt x="28" y="666"/>
                      <a:pt x="28" y="666"/>
                    </a:cubicBezTo>
                    <a:cubicBezTo>
                      <a:pt x="28" y="665"/>
                      <a:pt x="27" y="663"/>
                      <a:pt x="26" y="659"/>
                    </a:cubicBezTo>
                    <a:cubicBezTo>
                      <a:pt x="23" y="646"/>
                      <a:pt x="16" y="616"/>
                      <a:pt x="11" y="579"/>
                    </a:cubicBezTo>
                    <a:cubicBezTo>
                      <a:pt x="10" y="579"/>
                      <a:pt x="10" y="579"/>
                      <a:pt x="10" y="579"/>
                    </a:cubicBezTo>
                    <a:cubicBezTo>
                      <a:pt x="10" y="578"/>
                      <a:pt x="10" y="578"/>
                      <a:pt x="10" y="578"/>
                    </a:cubicBezTo>
                    <a:cubicBezTo>
                      <a:pt x="10" y="578"/>
                      <a:pt x="10" y="578"/>
                      <a:pt x="10" y="578"/>
                    </a:cubicBezTo>
                    <a:cubicBezTo>
                      <a:pt x="10" y="577"/>
                      <a:pt x="10" y="576"/>
                      <a:pt x="10" y="574"/>
                    </a:cubicBezTo>
                    <a:cubicBezTo>
                      <a:pt x="10" y="574"/>
                      <a:pt x="10" y="574"/>
                      <a:pt x="10" y="574"/>
                    </a:cubicBezTo>
                    <a:cubicBezTo>
                      <a:pt x="9" y="557"/>
                      <a:pt x="9" y="557"/>
                      <a:pt x="9" y="557"/>
                    </a:cubicBezTo>
                    <a:cubicBezTo>
                      <a:pt x="8" y="557"/>
                      <a:pt x="8" y="557"/>
                      <a:pt x="8" y="557"/>
                    </a:cubicBezTo>
                    <a:cubicBezTo>
                      <a:pt x="8" y="556"/>
                      <a:pt x="8" y="556"/>
                      <a:pt x="8" y="556"/>
                    </a:cubicBezTo>
                    <a:cubicBezTo>
                      <a:pt x="9" y="556"/>
                      <a:pt x="9" y="556"/>
                      <a:pt x="9" y="556"/>
                    </a:cubicBezTo>
                    <a:cubicBezTo>
                      <a:pt x="8" y="551"/>
                      <a:pt x="8" y="551"/>
                      <a:pt x="8" y="551"/>
                    </a:cubicBezTo>
                    <a:cubicBezTo>
                      <a:pt x="8" y="551"/>
                      <a:pt x="8" y="551"/>
                      <a:pt x="8" y="551"/>
                    </a:cubicBezTo>
                    <a:cubicBezTo>
                      <a:pt x="8" y="551"/>
                      <a:pt x="8" y="548"/>
                      <a:pt x="7" y="543"/>
                    </a:cubicBezTo>
                    <a:cubicBezTo>
                      <a:pt x="5" y="526"/>
                      <a:pt x="1" y="488"/>
                      <a:pt x="1" y="452"/>
                    </a:cubicBezTo>
                    <a:cubicBezTo>
                      <a:pt x="1" y="445"/>
                      <a:pt x="1" y="439"/>
                      <a:pt x="1" y="432"/>
                    </a:cubicBezTo>
                    <a:cubicBezTo>
                      <a:pt x="1" y="432"/>
                      <a:pt x="1" y="432"/>
                      <a:pt x="1" y="432"/>
                    </a:cubicBezTo>
                    <a:cubicBezTo>
                      <a:pt x="2" y="430"/>
                      <a:pt x="2" y="428"/>
                      <a:pt x="2" y="426"/>
                    </a:cubicBezTo>
                    <a:cubicBezTo>
                      <a:pt x="1" y="426"/>
                      <a:pt x="1" y="426"/>
                      <a:pt x="1" y="426"/>
                    </a:cubicBezTo>
                    <a:cubicBezTo>
                      <a:pt x="1" y="425"/>
                      <a:pt x="1" y="425"/>
                      <a:pt x="1" y="425"/>
                    </a:cubicBezTo>
                    <a:cubicBezTo>
                      <a:pt x="2" y="425"/>
                      <a:pt x="2" y="425"/>
                      <a:pt x="2" y="425"/>
                    </a:cubicBezTo>
                    <a:cubicBezTo>
                      <a:pt x="4" y="400"/>
                      <a:pt x="9" y="375"/>
                      <a:pt x="14" y="355"/>
                    </a:cubicBezTo>
                    <a:cubicBezTo>
                      <a:pt x="17" y="345"/>
                      <a:pt x="19" y="336"/>
                      <a:pt x="21" y="329"/>
                    </a:cubicBezTo>
                    <a:cubicBezTo>
                      <a:pt x="22" y="327"/>
                      <a:pt x="23" y="325"/>
                      <a:pt x="23" y="324"/>
                    </a:cubicBezTo>
                    <a:cubicBezTo>
                      <a:pt x="22" y="324"/>
                      <a:pt x="22" y="324"/>
                      <a:pt x="22" y="324"/>
                    </a:cubicBezTo>
                    <a:cubicBezTo>
                      <a:pt x="22" y="323"/>
                      <a:pt x="22" y="323"/>
                      <a:pt x="22" y="323"/>
                    </a:cubicBezTo>
                    <a:cubicBezTo>
                      <a:pt x="23" y="323"/>
                      <a:pt x="23" y="323"/>
                      <a:pt x="23" y="323"/>
                    </a:cubicBezTo>
                    <a:cubicBezTo>
                      <a:pt x="24" y="321"/>
                      <a:pt x="24" y="319"/>
                      <a:pt x="25" y="319"/>
                    </a:cubicBezTo>
                    <a:cubicBezTo>
                      <a:pt x="25" y="319"/>
                      <a:pt x="25" y="319"/>
                      <a:pt x="25" y="319"/>
                    </a:cubicBezTo>
                    <a:cubicBezTo>
                      <a:pt x="26" y="316"/>
                      <a:pt x="27" y="313"/>
                      <a:pt x="28" y="310"/>
                    </a:cubicBezTo>
                    <a:cubicBezTo>
                      <a:pt x="27" y="310"/>
                      <a:pt x="27" y="310"/>
                      <a:pt x="27" y="310"/>
                    </a:cubicBezTo>
                    <a:cubicBezTo>
                      <a:pt x="27" y="309"/>
                      <a:pt x="27" y="309"/>
                      <a:pt x="27" y="309"/>
                    </a:cubicBezTo>
                    <a:cubicBezTo>
                      <a:pt x="29" y="309"/>
                      <a:pt x="29" y="309"/>
                      <a:pt x="29" y="309"/>
                    </a:cubicBezTo>
                    <a:cubicBezTo>
                      <a:pt x="30" y="306"/>
                      <a:pt x="31" y="303"/>
                      <a:pt x="32" y="300"/>
                    </a:cubicBezTo>
                    <a:cubicBezTo>
                      <a:pt x="51" y="258"/>
                      <a:pt x="64" y="235"/>
                      <a:pt x="72" y="223"/>
                    </a:cubicBezTo>
                    <a:cubicBezTo>
                      <a:pt x="76" y="217"/>
                      <a:pt x="79" y="213"/>
                      <a:pt x="81" y="211"/>
                    </a:cubicBezTo>
                    <a:cubicBezTo>
                      <a:pt x="82" y="210"/>
                      <a:pt x="83" y="210"/>
                      <a:pt x="83" y="209"/>
                    </a:cubicBezTo>
                    <a:cubicBezTo>
                      <a:pt x="84" y="209"/>
                      <a:pt x="84" y="209"/>
                      <a:pt x="84" y="209"/>
                    </a:cubicBezTo>
                    <a:cubicBezTo>
                      <a:pt x="84" y="209"/>
                      <a:pt x="84" y="209"/>
                      <a:pt x="84" y="209"/>
                    </a:cubicBezTo>
                    <a:cubicBezTo>
                      <a:pt x="84" y="209"/>
                      <a:pt x="84" y="209"/>
                      <a:pt x="84" y="209"/>
                    </a:cubicBezTo>
                    <a:cubicBezTo>
                      <a:pt x="84" y="209"/>
                      <a:pt x="84" y="209"/>
                      <a:pt x="84" y="209"/>
                    </a:cubicBezTo>
                    <a:cubicBezTo>
                      <a:pt x="84" y="209"/>
                      <a:pt x="84" y="209"/>
                      <a:pt x="84" y="209"/>
                    </a:cubicBezTo>
                    <a:cubicBezTo>
                      <a:pt x="83" y="209"/>
                      <a:pt x="83" y="209"/>
                      <a:pt x="83" y="209"/>
                    </a:cubicBezTo>
                    <a:cubicBezTo>
                      <a:pt x="83" y="208"/>
                      <a:pt x="83" y="208"/>
                      <a:pt x="83" y="208"/>
                    </a:cubicBezTo>
                    <a:cubicBezTo>
                      <a:pt x="85" y="208"/>
                      <a:pt x="85" y="208"/>
                      <a:pt x="85" y="208"/>
                    </a:cubicBezTo>
                    <a:cubicBezTo>
                      <a:pt x="85" y="207"/>
                      <a:pt x="85" y="206"/>
                      <a:pt x="86" y="205"/>
                    </a:cubicBezTo>
                    <a:cubicBezTo>
                      <a:pt x="90" y="194"/>
                      <a:pt x="106" y="154"/>
                      <a:pt x="137" y="112"/>
                    </a:cubicBezTo>
                    <a:cubicBezTo>
                      <a:pt x="136" y="112"/>
                      <a:pt x="136" y="112"/>
                      <a:pt x="136" y="112"/>
                    </a:cubicBezTo>
                    <a:cubicBezTo>
                      <a:pt x="136" y="111"/>
                      <a:pt x="136" y="111"/>
                      <a:pt x="136" y="111"/>
                    </a:cubicBezTo>
                    <a:cubicBezTo>
                      <a:pt x="137" y="111"/>
                      <a:pt x="137" y="111"/>
                      <a:pt x="137" y="111"/>
                    </a:cubicBezTo>
                    <a:cubicBezTo>
                      <a:pt x="145" y="101"/>
                      <a:pt x="153" y="91"/>
                      <a:pt x="162" y="81"/>
                    </a:cubicBezTo>
                    <a:cubicBezTo>
                      <a:pt x="162" y="81"/>
                      <a:pt x="162" y="81"/>
                      <a:pt x="162" y="81"/>
                    </a:cubicBezTo>
                    <a:cubicBezTo>
                      <a:pt x="162" y="80"/>
                      <a:pt x="162" y="80"/>
                      <a:pt x="162" y="80"/>
                    </a:cubicBezTo>
                    <a:cubicBezTo>
                      <a:pt x="163" y="80"/>
                      <a:pt x="163" y="80"/>
                      <a:pt x="163" y="80"/>
                    </a:cubicBezTo>
                    <a:cubicBezTo>
                      <a:pt x="164" y="80"/>
                      <a:pt x="165" y="79"/>
                      <a:pt x="165" y="78"/>
                    </a:cubicBezTo>
                    <a:moveTo>
                      <a:pt x="347" y="0"/>
                    </a:moveTo>
                    <a:cubicBezTo>
                      <a:pt x="315" y="0"/>
                      <a:pt x="315" y="0"/>
                      <a:pt x="315" y="0"/>
                    </a:cubicBezTo>
                    <a:cubicBezTo>
                      <a:pt x="304" y="1"/>
                      <a:pt x="296" y="2"/>
                      <a:pt x="291" y="3"/>
                    </a:cubicBezTo>
                    <a:cubicBezTo>
                      <a:pt x="285" y="4"/>
                      <a:pt x="270" y="10"/>
                      <a:pt x="255" y="16"/>
                    </a:cubicBezTo>
                    <a:cubicBezTo>
                      <a:pt x="239" y="23"/>
                      <a:pt x="223" y="31"/>
                      <a:pt x="214" y="36"/>
                    </a:cubicBezTo>
                    <a:cubicBezTo>
                      <a:pt x="204" y="43"/>
                      <a:pt x="190" y="54"/>
                      <a:pt x="179" y="63"/>
                    </a:cubicBezTo>
                    <a:cubicBezTo>
                      <a:pt x="177" y="65"/>
                      <a:pt x="174" y="68"/>
                      <a:pt x="172" y="69"/>
                    </a:cubicBezTo>
                    <a:cubicBezTo>
                      <a:pt x="167" y="74"/>
                      <a:pt x="164" y="76"/>
                      <a:pt x="164" y="76"/>
                    </a:cubicBezTo>
                    <a:cubicBezTo>
                      <a:pt x="164" y="76"/>
                      <a:pt x="164" y="76"/>
                      <a:pt x="164" y="76"/>
                    </a:cubicBezTo>
                    <a:cubicBezTo>
                      <a:pt x="164" y="76"/>
                      <a:pt x="164" y="76"/>
                      <a:pt x="164" y="76"/>
                    </a:cubicBezTo>
                    <a:cubicBezTo>
                      <a:pt x="108" y="134"/>
                      <a:pt x="85" y="202"/>
                      <a:pt x="83" y="207"/>
                    </a:cubicBezTo>
                    <a:cubicBezTo>
                      <a:pt x="81" y="208"/>
                      <a:pt x="78" y="211"/>
                      <a:pt x="70" y="222"/>
                    </a:cubicBezTo>
                    <a:cubicBezTo>
                      <a:pt x="62" y="234"/>
                      <a:pt x="49" y="257"/>
                      <a:pt x="30" y="299"/>
                    </a:cubicBezTo>
                    <a:cubicBezTo>
                      <a:pt x="28" y="306"/>
                      <a:pt x="25" y="312"/>
                      <a:pt x="23" y="318"/>
                    </a:cubicBezTo>
                    <a:cubicBezTo>
                      <a:pt x="23" y="318"/>
                      <a:pt x="23" y="318"/>
                      <a:pt x="23" y="318"/>
                    </a:cubicBezTo>
                    <a:cubicBezTo>
                      <a:pt x="23" y="318"/>
                      <a:pt x="3" y="377"/>
                      <a:pt x="0" y="430"/>
                    </a:cubicBezTo>
                    <a:cubicBezTo>
                      <a:pt x="0" y="476"/>
                      <a:pt x="0" y="476"/>
                      <a:pt x="0" y="476"/>
                    </a:cubicBezTo>
                    <a:cubicBezTo>
                      <a:pt x="1" y="516"/>
                      <a:pt x="6" y="551"/>
                      <a:pt x="6" y="551"/>
                    </a:cubicBezTo>
                    <a:cubicBezTo>
                      <a:pt x="6" y="551"/>
                      <a:pt x="6" y="551"/>
                      <a:pt x="6" y="551"/>
                    </a:cubicBezTo>
                    <a:cubicBezTo>
                      <a:pt x="8" y="575"/>
                      <a:pt x="8" y="575"/>
                      <a:pt x="8" y="575"/>
                    </a:cubicBezTo>
                    <a:cubicBezTo>
                      <a:pt x="8" y="575"/>
                      <a:pt x="8" y="575"/>
                      <a:pt x="8" y="575"/>
                    </a:cubicBezTo>
                    <a:cubicBezTo>
                      <a:pt x="15" y="626"/>
                      <a:pt x="25" y="664"/>
                      <a:pt x="26" y="667"/>
                    </a:cubicBezTo>
                    <a:cubicBezTo>
                      <a:pt x="29" y="724"/>
                      <a:pt x="33" y="753"/>
                      <a:pt x="38" y="769"/>
                    </a:cubicBezTo>
                    <a:cubicBezTo>
                      <a:pt x="41" y="782"/>
                      <a:pt x="44" y="785"/>
                      <a:pt x="45" y="786"/>
                    </a:cubicBezTo>
                    <a:cubicBezTo>
                      <a:pt x="48" y="800"/>
                      <a:pt x="54" y="817"/>
                      <a:pt x="62" y="831"/>
                    </a:cubicBezTo>
                    <a:cubicBezTo>
                      <a:pt x="71" y="845"/>
                      <a:pt x="82" y="857"/>
                      <a:pt x="96" y="860"/>
                    </a:cubicBezTo>
                    <a:cubicBezTo>
                      <a:pt x="100" y="861"/>
                      <a:pt x="104" y="862"/>
                      <a:pt x="108" y="862"/>
                    </a:cubicBezTo>
                    <a:cubicBezTo>
                      <a:pt x="118" y="862"/>
                      <a:pt x="128" y="859"/>
                      <a:pt x="137" y="855"/>
                    </a:cubicBezTo>
                    <a:cubicBezTo>
                      <a:pt x="151" y="850"/>
                      <a:pt x="163" y="843"/>
                      <a:pt x="171" y="837"/>
                    </a:cubicBezTo>
                    <a:cubicBezTo>
                      <a:pt x="182" y="830"/>
                      <a:pt x="190" y="822"/>
                      <a:pt x="205" y="802"/>
                    </a:cubicBezTo>
                    <a:cubicBezTo>
                      <a:pt x="212" y="792"/>
                      <a:pt x="220" y="780"/>
                      <a:pt x="230" y="763"/>
                    </a:cubicBezTo>
                    <a:cubicBezTo>
                      <a:pt x="263" y="713"/>
                      <a:pt x="272" y="669"/>
                      <a:pt x="273" y="667"/>
                    </a:cubicBezTo>
                    <a:cubicBezTo>
                      <a:pt x="274" y="664"/>
                      <a:pt x="301" y="604"/>
                      <a:pt x="318" y="563"/>
                    </a:cubicBezTo>
                    <a:cubicBezTo>
                      <a:pt x="327" y="542"/>
                      <a:pt x="332" y="510"/>
                      <a:pt x="335" y="483"/>
                    </a:cubicBezTo>
                    <a:cubicBezTo>
                      <a:pt x="337" y="470"/>
                      <a:pt x="338" y="459"/>
                      <a:pt x="338" y="450"/>
                    </a:cubicBezTo>
                    <a:cubicBezTo>
                      <a:pt x="340" y="469"/>
                      <a:pt x="342" y="504"/>
                      <a:pt x="347" y="544"/>
                    </a:cubicBezTo>
                    <a:cubicBezTo>
                      <a:pt x="353" y="602"/>
                      <a:pt x="379" y="663"/>
                      <a:pt x="381" y="667"/>
                    </a:cubicBezTo>
                    <a:cubicBezTo>
                      <a:pt x="386" y="716"/>
                      <a:pt x="402" y="757"/>
                      <a:pt x="402" y="759"/>
                    </a:cubicBezTo>
                    <a:cubicBezTo>
                      <a:pt x="402" y="759"/>
                      <a:pt x="402" y="759"/>
                      <a:pt x="402" y="759"/>
                    </a:cubicBezTo>
                    <a:cubicBezTo>
                      <a:pt x="402" y="759"/>
                      <a:pt x="410" y="780"/>
                      <a:pt x="426" y="805"/>
                    </a:cubicBezTo>
                    <a:cubicBezTo>
                      <a:pt x="435" y="819"/>
                      <a:pt x="448" y="835"/>
                      <a:pt x="464" y="848"/>
                    </a:cubicBezTo>
                    <a:cubicBezTo>
                      <a:pt x="465" y="849"/>
                      <a:pt x="479" y="865"/>
                      <a:pt x="502" y="865"/>
                    </a:cubicBezTo>
                    <a:cubicBezTo>
                      <a:pt x="503" y="865"/>
                      <a:pt x="503" y="865"/>
                      <a:pt x="503" y="865"/>
                    </a:cubicBezTo>
                    <a:cubicBezTo>
                      <a:pt x="504" y="865"/>
                      <a:pt x="505" y="865"/>
                      <a:pt x="506" y="865"/>
                    </a:cubicBezTo>
                    <a:cubicBezTo>
                      <a:pt x="519" y="865"/>
                      <a:pt x="529" y="861"/>
                      <a:pt x="537" y="856"/>
                    </a:cubicBezTo>
                    <a:cubicBezTo>
                      <a:pt x="542" y="853"/>
                      <a:pt x="547" y="848"/>
                      <a:pt x="551" y="844"/>
                    </a:cubicBezTo>
                    <a:cubicBezTo>
                      <a:pt x="556" y="838"/>
                      <a:pt x="564" y="828"/>
                      <a:pt x="571" y="816"/>
                    </a:cubicBezTo>
                    <a:cubicBezTo>
                      <a:pt x="578" y="805"/>
                      <a:pt x="583" y="798"/>
                      <a:pt x="586" y="786"/>
                    </a:cubicBezTo>
                    <a:cubicBezTo>
                      <a:pt x="586" y="786"/>
                      <a:pt x="586" y="786"/>
                      <a:pt x="586" y="786"/>
                    </a:cubicBezTo>
                    <a:cubicBezTo>
                      <a:pt x="590" y="776"/>
                      <a:pt x="590" y="776"/>
                      <a:pt x="590" y="776"/>
                    </a:cubicBezTo>
                    <a:cubicBezTo>
                      <a:pt x="622" y="713"/>
                      <a:pt x="627" y="669"/>
                      <a:pt x="627" y="667"/>
                    </a:cubicBezTo>
                    <a:cubicBezTo>
                      <a:pt x="659" y="590"/>
                      <a:pt x="668" y="517"/>
                      <a:pt x="670" y="481"/>
                    </a:cubicBezTo>
                    <a:cubicBezTo>
                      <a:pt x="679" y="617"/>
                      <a:pt x="708" y="663"/>
                      <a:pt x="711" y="667"/>
                    </a:cubicBezTo>
                    <a:cubicBezTo>
                      <a:pt x="716" y="730"/>
                      <a:pt x="742" y="783"/>
                      <a:pt x="762" y="814"/>
                    </a:cubicBezTo>
                    <a:cubicBezTo>
                      <a:pt x="763" y="817"/>
                      <a:pt x="765" y="819"/>
                      <a:pt x="767" y="822"/>
                    </a:cubicBezTo>
                    <a:cubicBezTo>
                      <a:pt x="785" y="848"/>
                      <a:pt x="803" y="862"/>
                      <a:pt x="829" y="867"/>
                    </a:cubicBezTo>
                    <a:cubicBezTo>
                      <a:pt x="840" y="869"/>
                      <a:pt x="847" y="871"/>
                      <a:pt x="854" y="871"/>
                    </a:cubicBezTo>
                    <a:cubicBezTo>
                      <a:pt x="860" y="871"/>
                      <a:pt x="865" y="870"/>
                      <a:pt x="872" y="867"/>
                    </a:cubicBezTo>
                    <a:cubicBezTo>
                      <a:pt x="879" y="864"/>
                      <a:pt x="887" y="859"/>
                      <a:pt x="899" y="852"/>
                    </a:cubicBezTo>
                    <a:cubicBezTo>
                      <a:pt x="921" y="839"/>
                      <a:pt x="934" y="825"/>
                      <a:pt x="945" y="809"/>
                    </a:cubicBezTo>
                    <a:cubicBezTo>
                      <a:pt x="957" y="794"/>
                      <a:pt x="967" y="776"/>
                      <a:pt x="982" y="752"/>
                    </a:cubicBezTo>
                    <a:cubicBezTo>
                      <a:pt x="1020" y="689"/>
                      <a:pt x="1052" y="598"/>
                      <a:pt x="1052" y="598"/>
                    </a:cubicBezTo>
                    <a:cubicBezTo>
                      <a:pt x="1052" y="598"/>
                      <a:pt x="1052" y="598"/>
                      <a:pt x="1052" y="598"/>
                    </a:cubicBezTo>
                    <a:cubicBezTo>
                      <a:pt x="1075" y="545"/>
                      <a:pt x="1083" y="480"/>
                      <a:pt x="1086" y="456"/>
                    </a:cubicBezTo>
                    <a:cubicBezTo>
                      <a:pt x="1090" y="487"/>
                      <a:pt x="1104" y="589"/>
                      <a:pt x="1132" y="655"/>
                    </a:cubicBezTo>
                    <a:cubicBezTo>
                      <a:pt x="1156" y="712"/>
                      <a:pt x="1179" y="748"/>
                      <a:pt x="1228" y="798"/>
                    </a:cubicBezTo>
                    <a:cubicBezTo>
                      <a:pt x="1235" y="804"/>
                      <a:pt x="1241" y="811"/>
                      <a:pt x="1249" y="818"/>
                    </a:cubicBezTo>
                    <a:cubicBezTo>
                      <a:pt x="1289" y="856"/>
                      <a:pt x="1321" y="869"/>
                      <a:pt x="1345" y="872"/>
                    </a:cubicBezTo>
                    <a:cubicBezTo>
                      <a:pt x="1366" y="872"/>
                      <a:pt x="1366" y="872"/>
                      <a:pt x="1366" y="872"/>
                    </a:cubicBezTo>
                    <a:cubicBezTo>
                      <a:pt x="1371" y="871"/>
                      <a:pt x="1377" y="870"/>
                      <a:pt x="1382" y="869"/>
                    </a:cubicBezTo>
                    <a:cubicBezTo>
                      <a:pt x="1396" y="866"/>
                      <a:pt x="1408" y="850"/>
                      <a:pt x="1416" y="836"/>
                    </a:cubicBezTo>
                    <a:cubicBezTo>
                      <a:pt x="1425" y="822"/>
                      <a:pt x="1430" y="808"/>
                      <a:pt x="1430" y="807"/>
                    </a:cubicBezTo>
                    <a:cubicBezTo>
                      <a:pt x="1430" y="807"/>
                      <a:pt x="1430" y="807"/>
                      <a:pt x="1430" y="807"/>
                    </a:cubicBezTo>
                    <a:cubicBezTo>
                      <a:pt x="1430" y="807"/>
                      <a:pt x="1457" y="750"/>
                      <a:pt x="1479" y="614"/>
                    </a:cubicBezTo>
                    <a:cubicBezTo>
                      <a:pt x="1487" y="564"/>
                      <a:pt x="1492" y="527"/>
                      <a:pt x="1494" y="496"/>
                    </a:cubicBezTo>
                    <a:cubicBezTo>
                      <a:pt x="1494" y="456"/>
                      <a:pt x="1494" y="456"/>
                      <a:pt x="1494" y="456"/>
                    </a:cubicBezTo>
                    <a:cubicBezTo>
                      <a:pt x="1492" y="426"/>
                      <a:pt x="1486" y="399"/>
                      <a:pt x="1474" y="366"/>
                    </a:cubicBezTo>
                    <a:cubicBezTo>
                      <a:pt x="1448" y="293"/>
                      <a:pt x="1362" y="221"/>
                      <a:pt x="1347" y="209"/>
                    </a:cubicBezTo>
                    <a:cubicBezTo>
                      <a:pt x="1409" y="209"/>
                      <a:pt x="1409" y="209"/>
                      <a:pt x="1409" y="209"/>
                    </a:cubicBezTo>
                    <a:cubicBezTo>
                      <a:pt x="1407" y="208"/>
                      <a:pt x="1407" y="208"/>
                      <a:pt x="1407" y="208"/>
                    </a:cubicBezTo>
                    <a:cubicBezTo>
                      <a:pt x="1383" y="178"/>
                      <a:pt x="1351" y="155"/>
                      <a:pt x="1327" y="138"/>
                    </a:cubicBezTo>
                    <a:cubicBezTo>
                      <a:pt x="1325" y="137"/>
                      <a:pt x="1323" y="136"/>
                      <a:pt x="1322" y="135"/>
                    </a:cubicBezTo>
                    <a:cubicBezTo>
                      <a:pt x="1320" y="134"/>
                      <a:pt x="1319" y="133"/>
                      <a:pt x="1318" y="132"/>
                    </a:cubicBezTo>
                    <a:cubicBezTo>
                      <a:pt x="1303" y="122"/>
                      <a:pt x="1293" y="117"/>
                      <a:pt x="1293" y="117"/>
                    </a:cubicBezTo>
                    <a:cubicBezTo>
                      <a:pt x="1284" y="112"/>
                      <a:pt x="1275" y="107"/>
                      <a:pt x="1267" y="102"/>
                    </a:cubicBezTo>
                    <a:cubicBezTo>
                      <a:pt x="1256" y="97"/>
                      <a:pt x="1246" y="91"/>
                      <a:pt x="1236" y="87"/>
                    </a:cubicBezTo>
                    <a:cubicBezTo>
                      <a:pt x="1233" y="85"/>
                      <a:pt x="1229" y="83"/>
                      <a:pt x="1225" y="81"/>
                    </a:cubicBezTo>
                    <a:cubicBezTo>
                      <a:pt x="1222" y="80"/>
                      <a:pt x="1218" y="78"/>
                      <a:pt x="1215" y="76"/>
                    </a:cubicBezTo>
                    <a:cubicBezTo>
                      <a:pt x="1211" y="74"/>
                      <a:pt x="1207" y="73"/>
                      <a:pt x="1204" y="71"/>
                    </a:cubicBezTo>
                    <a:cubicBezTo>
                      <a:pt x="1130" y="38"/>
                      <a:pt x="1083" y="29"/>
                      <a:pt x="1030" y="17"/>
                    </a:cubicBezTo>
                    <a:cubicBezTo>
                      <a:pt x="972" y="5"/>
                      <a:pt x="918" y="4"/>
                      <a:pt x="900" y="4"/>
                    </a:cubicBezTo>
                    <a:cubicBezTo>
                      <a:pt x="897" y="4"/>
                      <a:pt x="895" y="4"/>
                      <a:pt x="894" y="4"/>
                    </a:cubicBezTo>
                    <a:cubicBezTo>
                      <a:pt x="890" y="4"/>
                      <a:pt x="885" y="3"/>
                      <a:pt x="881" y="3"/>
                    </a:cubicBezTo>
                    <a:cubicBezTo>
                      <a:pt x="848" y="3"/>
                      <a:pt x="819" y="11"/>
                      <a:pt x="794" y="22"/>
                    </a:cubicBezTo>
                    <a:cubicBezTo>
                      <a:pt x="774" y="31"/>
                      <a:pt x="757" y="42"/>
                      <a:pt x="742" y="53"/>
                    </a:cubicBezTo>
                    <a:cubicBezTo>
                      <a:pt x="718" y="71"/>
                      <a:pt x="701" y="89"/>
                      <a:pt x="692" y="100"/>
                    </a:cubicBezTo>
                    <a:cubicBezTo>
                      <a:pt x="687" y="107"/>
                      <a:pt x="684" y="111"/>
                      <a:pt x="684" y="111"/>
                    </a:cubicBezTo>
                    <a:cubicBezTo>
                      <a:pt x="683" y="112"/>
                      <a:pt x="683" y="112"/>
                      <a:pt x="683" y="112"/>
                    </a:cubicBezTo>
                    <a:cubicBezTo>
                      <a:pt x="705" y="112"/>
                      <a:pt x="705" y="112"/>
                      <a:pt x="705" y="112"/>
                    </a:cubicBezTo>
                    <a:cubicBezTo>
                      <a:pt x="699" y="120"/>
                      <a:pt x="676" y="149"/>
                      <a:pt x="658" y="208"/>
                    </a:cubicBezTo>
                    <a:cubicBezTo>
                      <a:pt x="655" y="211"/>
                      <a:pt x="603" y="279"/>
                      <a:pt x="590" y="385"/>
                    </a:cubicBezTo>
                    <a:cubicBezTo>
                      <a:pt x="589" y="398"/>
                      <a:pt x="589" y="398"/>
                      <a:pt x="589" y="398"/>
                    </a:cubicBezTo>
                    <a:cubicBezTo>
                      <a:pt x="584" y="364"/>
                      <a:pt x="577" y="331"/>
                      <a:pt x="577" y="331"/>
                    </a:cubicBezTo>
                    <a:cubicBezTo>
                      <a:pt x="577" y="331"/>
                      <a:pt x="577" y="331"/>
                      <a:pt x="577" y="331"/>
                    </a:cubicBezTo>
                    <a:cubicBezTo>
                      <a:pt x="563" y="256"/>
                      <a:pt x="529" y="211"/>
                      <a:pt x="527" y="208"/>
                    </a:cubicBezTo>
                    <a:cubicBezTo>
                      <a:pt x="518" y="174"/>
                      <a:pt x="492" y="122"/>
                      <a:pt x="487" y="113"/>
                    </a:cubicBezTo>
                    <a:cubicBezTo>
                      <a:pt x="569" y="113"/>
                      <a:pt x="569" y="113"/>
                      <a:pt x="569" y="113"/>
                    </a:cubicBezTo>
                    <a:cubicBezTo>
                      <a:pt x="567" y="111"/>
                      <a:pt x="567" y="111"/>
                      <a:pt x="567" y="111"/>
                    </a:cubicBezTo>
                    <a:cubicBezTo>
                      <a:pt x="567" y="111"/>
                      <a:pt x="555" y="99"/>
                      <a:pt x="541" y="86"/>
                    </a:cubicBezTo>
                    <a:cubicBezTo>
                      <a:pt x="526" y="73"/>
                      <a:pt x="510" y="59"/>
                      <a:pt x="502" y="53"/>
                    </a:cubicBezTo>
                    <a:cubicBezTo>
                      <a:pt x="474" y="36"/>
                      <a:pt x="429" y="15"/>
                      <a:pt x="390" y="6"/>
                    </a:cubicBezTo>
                    <a:cubicBezTo>
                      <a:pt x="374" y="3"/>
                      <a:pt x="360" y="1"/>
                      <a:pt x="347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" name="Freeform 238"/>
              <p:cNvSpPr>
                <a:spLocks noEditPoints="1"/>
              </p:cNvSpPr>
              <p:nvPr/>
            </p:nvSpPr>
            <p:spPr bwMode="auto">
              <a:xfrm>
                <a:off x="-4911722" y="4872033"/>
                <a:ext cx="915988" cy="476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0" y="0"/>
                  </a:cxn>
                  <a:cxn ang="0">
                    <a:pos x="244" y="0"/>
                  </a:cxn>
                  <a:cxn ang="0">
                    <a:pos x="243" y="0"/>
                  </a:cxn>
                  <a:cxn ang="0">
                    <a:pos x="243" y="0"/>
                  </a:cxn>
                  <a:cxn ang="0">
                    <a:pos x="243" y="0"/>
                  </a:cxn>
                  <a:cxn ang="0">
                    <a:pos x="243" y="0"/>
                  </a:cxn>
                  <a:cxn ang="0">
                    <a:pos x="243" y="1"/>
                  </a:cxn>
                  <a:cxn ang="0">
                    <a:pos x="244" y="1"/>
                  </a:cxn>
                  <a:cxn ang="0">
                    <a:pos x="244" y="0"/>
                  </a:cxn>
                </a:cxnLst>
                <a:rect l="0" t="0" r="r" b="b"/>
                <a:pathLst>
                  <a:path w="244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moveTo>
                      <a:pt x="244" y="0"/>
                    </a:moveTo>
                    <a:cubicBezTo>
                      <a:pt x="243" y="0"/>
                      <a:pt x="243" y="0"/>
                      <a:pt x="243" y="0"/>
                    </a:cubicBezTo>
                    <a:cubicBezTo>
                      <a:pt x="243" y="0"/>
                      <a:pt x="243" y="0"/>
                      <a:pt x="243" y="0"/>
                    </a:cubicBezTo>
                    <a:cubicBezTo>
                      <a:pt x="243" y="0"/>
                      <a:pt x="243" y="0"/>
                      <a:pt x="243" y="0"/>
                    </a:cubicBezTo>
                    <a:cubicBezTo>
                      <a:pt x="243" y="0"/>
                      <a:pt x="243" y="0"/>
                      <a:pt x="243" y="0"/>
                    </a:cubicBezTo>
                    <a:cubicBezTo>
                      <a:pt x="243" y="1"/>
                      <a:pt x="243" y="1"/>
                      <a:pt x="243" y="1"/>
                    </a:cubicBezTo>
                    <a:cubicBezTo>
                      <a:pt x="244" y="1"/>
                      <a:pt x="244" y="1"/>
                      <a:pt x="244" y="1"/>
                    </a:cubicBezTo>
                    <a:cubicBezTo>
                      <a:pt x="244" y="0"/>
                      <a:pt x="244" y="0"/>
                      <a:pt x="244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" name="Freeform 239"/>
              <p:cNvSpPr>
                <a:spLocks noEditPoints="1"/>
              </p:cNvSpPr>
              <p:nvPr/>
            </p:nvSpPr>
            <p:spPr bwMode="auto">
              <a:xfrm>
                <a:off x="-3671886" y="4872033"/>
                <a:ext cx="1171574" cy="476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312" y="0"/>
                  </a:cxn>
                  <a:cxn ang="0">
                    <a:pos x="311" y="0"/>
                  </a:cxn>
                  <a:cxn ang="0">
                    <a:pos x="311" y="1"/>
                  </a:cxn>
                  <a:cxn ang="0">
                    <a:pos x="312" y="1"/>
                  </a:cxn>
                  <a:cxn ang="0">
                    <a:pos x="312" y="0"/>
                  </a:cxn>
                </a:cxnLst>
                <a:rect l="0" t="0" r="r" b="b"/>
                <a:pathLst>
                  <a:path w="31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312" y="0"/>
                    </a:moveTo>
                    <a:cubicBezTo>
                      <a:pt x="311" y="0"/>
                      <a:pt x="311" y="0"/>
                      <a:pt x="311" y="0"/>
                    </a:cubicBezTo>
                    <a:cubicBezTo>
                      <a:pt x="311" y="1"/>
                      <a:pt x="311" y="1"/>
                      <a:pt x="311" y="1"/>
                    </a:cubicBezTo>
                    <a:cubicBezTo>
                      <a:pt x="312" y="1"/>
                      <a:pt x="312" y="1"/>
                      <a:pt x="312" y="1"/>
                    </a:cubicBezTo>
                    <a:cubicBezTo>
                      <a:pt x="312" y="0"/>
                      <a:pt x="312" y="0"/>
                      <a:pt x="31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" name="Freeform 240"/>
              <p:cNvSpPr>
                <a:spLocks noEditPoints="1"/>
              </p:cNvSpPr>
              <p:nvPr/>
            </p:nvSpPr>
            <p:spPr bwMode="auto">
              <a:xfrm>
                <a:off x="-2071686" y="4872033"/>
                <a:ext cx="1239838" cy="476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330" y="0"/>
                  </a:cxn>
                  <a:cxn ang="0">
                    <a:pos x="329" y="0"/>
                  </a:cxn>
                  <a:cxn ang="0">
                    <a:pos x="329" y="1"/>
                  </a:cxn>
                  <a:cxn ang="0">
                    <a:pos x="330" y="1"/>
                  </a:cxn>
                  <a:cxn ang="0">
                    <a:pos x="330" y="0"/>
                  </a:cxn>
                </a:cxnLst>
                <a:rect l="0" t="0" r="r" b="b"/>
                <a:pathLst>
                  <a:path w="330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330" y="0"/>
                    </a:moveTo>
                    <a:cubicBezTo>
                      <a:pt x="329" y="0"/>
                      <a:pt x="329" y="0"/>
                      <a:pt x="329" y="0"/>
                    </a:cubicBezTo>
                    <a:cubicBezTo>
                      <a:pt x="329" y="1"/>
                      <a:pt x="329" y="1"/>
                      <a:pt x="329" y="1"/>
                    </a:cubicBezTo>
                    <a:cubicBezTo>
                      <a:pt x="330" y="1"/>
                      <a:pt x="330" y="1"/>
                      <a:pt x="330" y="1"/>
                    </a:cubicBezTo>
                    <a:cubicBezTo>
                      <a:pt x="330" y="0"/>
                      <a:pt x="330" y="0"/>
                      <a:pt x="33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" name="Freeform 241"/>
              <p:cNvSpPr>
                <a:spLocks noEditPoints="1"/>
              </p:cNvSpPr>
              <p:nvPr/>
            </p:nvSpPr>
            <p:spPr bwMode="auto">
              <a:xfrm>
                <a:off x="-6246811" y="4872033"/>
                <a:ext cx="920750" cy="476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245" y="0"/>
                  </a:cxn>
                  <a:cxn ang="0">
                    <a:pos x="244" y="0"/>
                  </a:cxn>
                  <a:cxn ang="0">
                    <a:pos x="244" y="0"/>
                  </a:cxn>
                  <a:cxn ang="0">
                    <a:pos x="244" y="0"/>
                  </a:cxn>
                  <a:cxn ang="0">
                    <a:pos x="244" y="0"/>
                  </a:cxn>
                  <a:cxn ang="0">
                    <a:pos x="243" y="1"/>
                  </a:cxn>
                  <a:cxn ang="0">
                    <a:pos x="245" y="1"/>
                  </a:cxn>
                  <a:cxn ang="0">
                    <a:pos x="245" y="0"/>
                  </a:cxn>
                </a:cxnLst>
                <a:rect l="0" t="0" r="r" b="b"/>
                <a:pathLst>
                  <a:path w="245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245" y="0"/>
                    </a:moveTo>
                    <a:cubicBezTo>
                      <a:pt x="244" y="0"/>
                      <a:pt x="244" y="0"/>
                      <a:pt x="244" y="0"/>
                    </a:cubicBezTo>
                    <a:cubicBezTo>
                      <a:pt x="244" y="0"/>
                      <a:pt x="244" y="0"/>
                      <a:pt x="244" y="0"/>
                    </a:cubicBezTo>
                    <a:cubicBezTo>
                      <a:pt x="244" y="0"/>
                      <a:pt x="244" y="0"/>
                      <a:pt x="244" y="0"/>
                    </a:cubicBezTo>
                    <a:cubicBezTo>
                      <a:pt x="244" y="0"/>
                      <a:pt x="244" y="0"/>
                      <a:pt x="244" y="0"/>
                    </a:cubicBezTo>
                    <a:cubicBezTo>
                      <a:pt x="244" y="0"/>
                      <a:pt x="244" y="0"/>
                      <a:pt x="243" y="1"/>
                    </a:cubicBezTo>
                    <a:cubicBezTo>
                      <a:pt x="245" y="1"/>
                      <a:pt x="245" y="1"/>
                      <a:pt x="245" y="1"/>
                    </a:cubicBezTo>
                    <a:cubicBezTo>
                      <a:pt x="245" y="0"/>
                      <a:pt x="245" y="0"/>
                      <a:pt x="245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" name="Freeform 242"/>
              <p:cNvSpPr>
                <a:spLocks/>
              </p:cNvSpPr>
              <p:nvPr/>
            </p:nvSpPr>
            <p:spPr bwMode="auto">
              <a:xfrm>
                <a:off x="-5021261" y="4541833"/>
                <a:ext cx="7937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1" y="0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" name="Freeform 243"/>
              <p:cNvSpPr>
                <a:spLocks noEditPoints="1"/>
              </p:cNvSpPr>
              <p:nvPr/>
            </p:nvSpPr>
            <p:spPr bwMode="auto">
              <a:xfrm>
                <a:off x="-3781423" y="4541833"/>
                <a:ext cx="1409699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375" y="0"/>
                  </a:cxn>
                  <a:cxn ang="0">
                    <a:pos x="375" y="0"/>
                  </a:cxn>
                  <a:cxn ang="0">
                    <a:pos x="374" y="1"/>
                  </a:cxn>
                  <a:cxn ang="0">
                    <a:pos x="374" y="1"/>
                  </a:cxn>
                  <a:cxn ang="0">
                    <a:pos x="375" y="1"/>
                  </a:cxn>
                  <a:cxn ang="0">
                    <a:pos x="375" y="0"/>
                  </a:cxn>
                </a:cxnLst>
                <a:rect l="0" t="0" r="r" b="b"/>
                <a:pathLst>
                  <a:path w="375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375" y="0"/>
                    </a:moveTo>
                    <a:cubicBezTo>
                      <a:pt x="375" y="0"/>
                      <a:pt x="375" y="0"/>
                      <a:pt x="375" y="0"/>
                    </a:cubicBezTo>
                    <a:cubicBezTo>
                      <a:pt x="375" y="0"/>
                      <a:pt x="375" y="0"/>
                      <a:pt x="374" y="1"/>
                    </a:cubicBezTo>
                    <a:cubicBezTo>
                      <a:pt x="374" y="1"/>
                      <a:pt x="374" y="1"/>
                      <a:pt x="374" y="1"/>
                    </a:cubicBezTo>
                    <a:cubicBezTo>
                      <a:pt x="375" y="1"/>
                      <a:pt x="375" y="1"/>
                      <a:pt x="375" y="1"/>
                    </a:cubicBezTo>
                    <a:cubicBezTo>
                      <a:pt x="375" y="0"/>
                      <a:pt x="375" y="0"/>
                      <a:pt x="375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" name="Freeform 244"/>
              <p:cNvSpPr>
                <a:spLocks/>
              </p:cNvSpPr>
              <p:nvPr/>
            </p:nvSpPr>
            <p:spPr bwMode="auto">
              <a:xfrm>
                <a:off x="-2176461" y="4541833"/>
                <a:ext cx="1587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0" y="0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" name="Freeform 245"/>
              <p:cNvSpPr>
                <a:spLocks/>
              </p:cNvSpPr>
              <p:nvPr/>
            </p:nvSpPr>
            <p:spPr bwMode="auto">
              <a:xfrm>
                <a:off x="-6310310" y="4541833"/>
                <a:ext cx="4762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0" y="0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0"/>
                      <a:pt x="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" name="Freeform 246"/>
              <p:cNvSpPr>
                <a:spLocks noEditPoints="1"/>
              </p:cNvSpPr>
              <p:nvPr/>
            </p:nvSpPr>
            <p:spPr bwMode="auto">
              <a:xfrm>
                <a:off x="-4062411" y="3529009"/>
                <a:ext cx="3133723" cy="476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834" y="0"/>
                  </a:cxn>
                  <a:cxn ang="0">
                    <a:pos x="832" y="0"/>
                  </a:cxn>
                  <a:cxn ang="0">
                    <a:pos x="833" y="1"/>
                  </a:cxn>
                  <a:cxn ang="0">
                    <a:pos x="834" y="1"/>
                  </a:cxn>
                  <a:cxn ang="0">
                    <a:pos x="834" y="0"/>
                  </a:cxn>
                </a:cxnLst>
                <a:rect l="0" t="0" r="r" b="b"/>
                <a:pathLst>
                  <a:path w="834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834" y="0"/>
                    </a:moveTo>
                    <a:cubicBezTo>
                      <a:pt x="832" y="0"/>
                      <a:pt x="832" y="0"/>
                      <a:pt x="832" y="0"/>
                    </a:cubicBezTo>
                    <a:cubicBezTo>
                      <a:pt x="833" y="0"/>
                      <a:pt x="833" y="0"/>
                      <a:pt x="833" y="1"/>
                    </a:cubicBezTo>
                    <a:cubicBezTo>
                      <a:pt x="834" y="1"/>
                      <a:pt x="834" y="1"/>
                      <a:pt x="834" y="1"/>
                    </a:cubicBezTo>
                    <a:cubicBezTo>
                      <a:pt x="834" y="0"/>
                      <a:pt x="834" y="0"/>
                      <a:pt x="834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" name="Freeform 247"/>
              <p:cNvSpPr>
                <a:spLocks noEditPoints="1"/>
              </p:cNvSpPr>
              <p:nvPr/>
            </p:nvSpPr>
            <p:spPr bwMode="auto">
              <a:xfrm>
                <a:off x="-6246811" y="3529009"/>
                <a:ext cx="2044699" cy="4762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2" y="0"/>
                  </a:cxn>
                  <a:cxn ang="0">
                    <a:pos x="544" y="0"/>
                  </a:cxn>
                  <a:cxn ang="0">
                    <a:pos x="543" y="0"/>
                  </a:cxn>
                  <a:cxn ang="0">
                    <a:pos x="543" y="1"/>
                  </a:cxn>
                  <a:cxn ang="0">
                    <a:pos x="544" y="1"/>
                  </a:cxn>
                  <a:cxn ang="0">
                    <a:pos x="544" y="0"/>
                  </a:cxn>
                </a:cxnLst>
                <a:rect l="0" t="0" r="r" b="b"/>
                <a:pathLst>
                  <a:path w="544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2" y="0"/>
                      <a:pt x="2" y="0"/>
                    </a:cubicBezTo>
                    <a:moveTo>
                      <a:pt x="544" y="0"/>
                    </a:moveTo>
                    <a:cubicBezTo>
                      <a:pt x="543" y="0"/>
                      <a:pt x="543" y="0"/>
                      <a:pt x="543" y="0"/>
                    </a:cubicBezTo>
                    <a:cubicBezTo>
                      <a:pt x="543" y="0"/>
                      <a:pt x="543" y="0"/>
                      <a:pt x="543" y="1"/>
                    </a:cubicBezTo>
                    <a:cubicBezTo>
                      <a:pt x="544" y="1"/>
                      <a:pt x="544" y="1"/>
                      <a:pt x="544" y="1"/>
                    </a:cubicBezTo>
                    <a:cubicBezTo>
                      <a:pt x="544" y="0"/>
                      <a:pt x="544" y="0"/>
                      <a:pt x="544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" name="Freeform 248"/>
              <p:cNvSpPr>
                <a:spLocks/>
              </p:cNvSpPr>
              <p:nvPr/>
            </p:nvSpPr>
            <p:spPr bwMode="auto">
              <a:xfrm>
                <a:off x="-3690937" y="2784472"/>
                <a:ext cx="7937" cy="3175"/>
              </a:xfrm>
              <a:custGeom>
                <a:avLst/>
                <a:gdLst/>
                <a:ahLst/>
                <a:cxnLst>
                  <a:cxn ang="0">
                    <a:pos x="5" y="0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2" y="2"/>
                  </a:cxn>
                  <a:cxn ang="0">
                    <a:pos x="5" y="0"/>
                  </a:cxn>
                  <a:cxn ang="0">
                    <a:pos x="5" y="0"/>
                  </a:cxn>
                </a:cxnLst>
                <a:rect l="0" t="0" r="r" b="b"/>
                <a:pathLst>
                  <a:path w="5" h="2">
                    <a:moveTo>
                      <a:pt x="5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2" y="2"/>
                    </a:lnTo>
                    <a:lnTo>
                      <a:pt x="5" y="0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" name="Freeform 249"/>
              <p:cNvSpPr>
                <a:spLocks noEditPoints="1"/>
              </p:cNvSpPr>
              <p:nvPr/>
            </p:nvSpPr>
            <p:spPr bwMode="auto">
              <a:xfrm>
                <a:off x="-5837235" y="2784472"/>
                <a:ext cx="1316037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349" y="0"/>
                  </a:cxn>
                  <a:cxn ang="0">
                    <a:pos x="348" y="0"/>
                  </a:cxn>
                  <a:cxn ang="0">
                    <a:pos x="349" y="1"/>
                  </a:cxn>
                  <a:cxn ang="0">
                    <a:pos x="350" y="1"/>
                  </a:cxn>
                  <a:cxn ang="0">
                    <a:pos x="350" y="1"/>
                  </a:cxn>
                  <a:cxn ang="0">
                    <a:pos x="349" y="1"/>
                  </a:cxn>
                  <a:cxn ang="0">
                    <a:pos x="349" y="0"/>
                  </a:cxn>
                </a:cxnLst>
                <a:rect l="0" t="0" r="r" b="b"/>
                <a:pathLst>
                  <a:path w="350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349" y="0"/>
                    </a:moveTo>
                    <a:cubicBezTo>
                      <a:pt x="348" y="0"/>
                      <a:pt x="348" y="0"/>
                      <a:pt x="348" y="0"/>
                    </a:cubicBezTo>
                    <a:cubicBezTo>
                      <a:pt x="349" y="1"/>
                      <a:pt x="349" y="1"/>
                      <a:pt x="349" y="1"/>
                    </a:cubicBezTo>
                    <a:cubicBezTo>
                      <a:pt x="350" y="1"/>
                      <a:pt x="350" y="1"/>
                      <a:pt x="350" y="1"/>
                    </a:cubicBezTo>
                    <a:cubicBezTo>
                      <a:pt x="350" y="1"/>
                      <a:pt x="350" y="1"/>
                      <a:pt x="350" y="1"/>
                    </a:cubicBezTo>
                    <a:cubicBezTo>
                      <a:pt x="349" y="1"/>
                      <a:pt x="349" y="1"/>
                      <a:pt x="349" y="1"/>
                    </a:cubicBezTo>
                    <a:cubicBezTo>
                      <a:pt x="349" y="0"/>
                      <a:pt x="349" y="0"/>
                      <a:pt x="349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" name="Freeform 250"/>
              <p:cNvSpPr>
                <a:spLocks/>
              </p:cNvSpPr>
              <p:nvPr/>
            </p:nvSpPr>
            <p:spPr bwMode="auto">
              <a:xfrm>
                <a:off x="-3671886" y="2668584"/>
                <a:ext cx="3175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" name="Freeform 251"/>
              <p:cNvSpPr>
                <a:spLocks/>
              </p:cNvSpPr>
              <p:nvPr/>
            </p:nvSpPr>
            <p:spPr bwMode="auto">
              <a:xfrm>
                <a:off x="-1308099" y="3146422"/>
                <a:ext cx="6350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1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" name="Freeform 252"/>
              <p:cNvSpPr>
                <a:spLocks/>
              </p:cNvSpPr>
              <p:nvPr/>
            </p:nvSpPr>
            <p:spPr bwMode="auto">
              <a:xfrm>
                <a:off x="-5738810" y="2668584"/>
                <a:ext cx="3175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" name="Freeform 253"/>
              <p:cNvSpPr>
                <a:spLocks noEditPoints="1"/>
              </p:cNvSpPr>
              <p:nvPr/>
            </p:nvSpPr>
            <p:spPr bwMode="auto">
              <a:xfrm>
                <a:off x="-5035547" y="4459284"/>
                <a:ext cx="1163637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310" y="0"/>
                  </a:cxn>
                  <a:cxn ang="0">
                    <a:pos x="309" y="0"/>
                  </a:cxn>
                  <a:cxn ang="0">
                    <a:pos x="309" y="1"/>
                  </a:cxn>
                  <a:cxn ang="0">
                    <a:pos x="310" y="1"/>
                  </a:cxn>
                  <a:cxn ang="0">
                    <a:pos x="310" y="0"/>
                  </a:cxn>
                </a:cxnLst>
                <a:rect l="0" t="0" r="r" b="b"/>
                <a:pathLst>
                  <a:path w="310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310" y="0"/>
                    </a:moveTo>
                    <a:cubicBezTo>
                      <a:pt x="309" y="0"/>
                      <a:pt x="309" y="0"/>
                      <a:pt x="309" y="0"/>
                    </a:cubicBezTo>
                    <a:cubicBezTo>
                      <a:pt x="309" y="1"/>
                      <a:pt x="309" y="1"/>
                      <a:pt x="309" y="1"/>
                    </a:cubicBezTo>
                    <a:cubicBezTo>
                      <a:pt x="310" y="1"/>
                      <a:pt x="310" y="1"/>
                      <a:pt x="310" y="1"/>
                    </a:cubicBezTo>
                    <a:cubicBezTo>
                      <a:pt x="310" y="0"/>
                      <a:pt x="310" y="0"/>
                      <a:pt x="31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" name="Freeform 254"/>
              <p:cNvSpPr>
                <a:spLocks noEditPoints="1"/>
              </p:cNvSpPr>
              <p:nvPr/>
            </p:nvSpPr>
            <p:spPr bwMode="auto">
              <a:xfrm>
                <a:off x="-3795710" y="4459284"/>
                <a:ext cx="1449387" cy="3175"/>
              </a:xfrm>
              <a:custGeom>
                <a:avLst/>
                <a:gdLst/>
                <a:ahLst/>
                <a:cxnLst>
                  <a:cxn ang="0">
                    <a:pos x="386" y="0"/>
                  </a:cxn>
                  <a:cxn ang="0">
                    <a:pos x="385" y="1"/>
                  </a:cxn>
                  <a:cxn ang="0">
                    <a:pos x="386" y="1"/>
                  </a:cxn>
                  <a:cxn ang="0">
                    <a:pos x="386" y="0"/>
                  </a:cxn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</a:cxnLst>
                <a:rect l="0" t="0" r="r" b="b"/>
                <a:pathLst>
                  <a:path w="386" h="1">
                    <a:moveTo>
                      <a:pt x="386" y="0"/>
                    </a:moveTo>
                    <a:cubicBezTo>
                      <a:pt x="385" y="1"/>
                      <a:pt x="385" y="1"/>
                      <a:pt x="385" y="1"/>
                    </a:cubicBezTo>
                    <a:cubicBezTo>
                      <a:pt x="386" y="1"/>
                      <a:pt x="386" y="1"/>
                      <a:pt x="386" y="1"/>
                    </a:cubicBezTo>
                    <a:cubicBezTo>
                      <a:pt x="386" y="0"/>
                      <a:pt x="386" y="0"/>
                      <a:pt x="386" y="0"/>
                    </a:cubicBezTo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" name="Freeform 255"/>
              <p:cNvSpPr>
                <a:spLocks noEditPoints="1"/>
              </p:cNvSpPr>
              <p:nvPr/>
            </p:nvSpPr>
            <p:spPr bwMode="auto">
              <a:xfrm>
                <a:off x="-2198687" y="4459284"/>
                <a:ext cx="1435100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382" y="0"/>
                  </a:cxn>
                  <a:cxn ang="0">
                    <a:pos x="381" y="0"/>
                  </a:cxn>
                  <a:cxn ang="0">
                    <a:pos x="381" y="1"/>
                  </a:cxn>
                  <a:cxn ang="0">
                    <a:pos x="382" y="1"/>
                  </a:cxn>
                  <a:cxn ang="0">
                    <a:pos x="382" y="0"/>
                  </a:cxn>
                </a:cxnLst>
                <a:rect l="0" t="0" r="r" b="b"/>
                <a:pathLst>
                  <a:path w="38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382" y="0"/>
                    </a:moveTo>
                    <a:cubicBezTo>
                      <a:pt x="381" y="0"/>
                      <a:pt x="381" y="0"/>
                      <a:pt x="381" y="0"/>
                    </a:cubicBezTo>
                    <a:cubicBezTo>
                      <a:pt x="381" y="1"/>
                      <a:pt x="381" y="1"/>
                      <a:pt x="381" y="1"/>
                    </a:cubicBezTo>
                    <a:cubicBezTo>
                      <a:pt x="382" y="1"/>
                      <a:pt x="382" y="1"/>
                      <a:pt x="382" y="1"/>
                    </a:cubicBezTo>
                    <a:cubicBezTo>
                      <a:pt x="382" y="0"/>
                      <a:pt x="382" y="0"/>
                      <a:pt x="38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" name="Freeform 256"/>
              <p:cNvSpPr>
                <a:spLocks noEditPoints="1"/>
              </p:cNvSpPr>
              <p:nvPr/>
            </p:nvSpPr>
            <p:spPr bwMode="auto">
              <a:xfrm>
                <a:off x="-6316660" y="4459284"/>
                <a:ext cx="1168399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311" y="0"/>
                  </a:cxn>
                  <a:cxn ang="0">
                    <a:pos x="311" y="0"/>
                  </a:cxn>
                  <a:cxn ang="0">
                    <a:pos x="310" y="1"/>
                  </a:cxn>
                  <a:cxn ang="0">
                    <a:pos x="311" y="1"/>
                  </a:cxn>
                  <a:cxn ang="0">
                    <a:pos x="311" y="0"/>
                  </a:cxn>
                </a:cxnLst>
                <a:rect l="0" t="0" r="r" b="b"/>
                <a:pathLst>
                  <a:path w="31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311" y="0"/>
                    </a:moveTo>
                    <a:cubicBezTo>
                      <a:pt x="311" y="0"/>
                      <a:pt x="311" y="0"/>
                      <a:pt x="311" y="0"/>
                    </a:cubicBezTo>
                    <a:cubicBezTo>
                      <a:pt x="311" y="0"/>
                      <a:pt x="311" y="1"/>
                      <a:pt x="310" y="1"/>
                    </a:cubicBezTo>
                    <a:cubicBezTo>
                      <a:pt x="311" y="1"/>
                      <a:pt x="311" y="1"/>
                      <a:pt x="311" y="1"/>
                    </a:cubicBezTo>
                    <a:cubicBezTo>
                      <a:pt x="311" y="0"/>
                      <a:pt x="311" y="0"/>
                      <a:pt x="31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" name="Freeform 257"/>
              <p:cNvSpPr>
                <a:spLocks noEditPoints="1"/>
              </p:cNvSpPr>
              <p:nvPr/>
            </p:nvSpPr>
            <p:spPr bwMode="auto">
              <a:xfrm>
                <a:off x="-6211885" y="5200645"/>
                <a:ext cx="747713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0" y="0"/>
                  </a:cxn>
                  <a:cxn ang="0">
                    <a:pos x="199" y="0"/>
                  </a:cxn>
                  <a:cxn ang="0">
                    <a:pos x="198" y="0"/>
                  </a:cxn>
                  <a:cxn ang="0">
                    <a:pos x="198" y="1"/>
                  </a:cxn>
                  <a:cxn ang="0">
                    <a:pos x="199" y="1"/>
                  </a:cxn>
                  <a:cxn ang="0">
                    <a:pos x="199" y="0"/>
                  </a:cxn>
                </a:cxnLst>
                <a:rect l="0" t="0" r="r" b="b"/>
                <a:pathLst>
                  <a:path w="199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moveTo>
                      <a:pt x="199" y="0"/>
                    </a:moveTo>
                    <a:cubicBezTo>
                      <a:pt x="198" y="0"/>
                      <a:pt x="198" y="0"/>
                      <a:pt x="198" y="0"/>
                    </a:cubicBezTo>
                    <a:cubicBezTo>
                      <a:pt x="198" y="1"/>
                      <a:pt x="198" y="1"/>
                      <a:pt x="198" y="1"/>
                    </a:cubicBezTo>
                    <a:cubicBezTo>
                      <a:pt x="199" y="1"/>
                      <a:pt x="199" y="1"/>
                      <a:pt x="199" y="1"/>
                    </a:cubicBezTo>
                    <a:cubicBezTo>
                      <a:pt x="199" y="0"/>
                      <a:pt x="199" y="0"/>
                      <a:pt x="199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" name="Freeform 258"/>
              <p:cNvSpPr>
                <a:spLocks noEditPoints="1"/>
              </p:cNvSpPr>
              <p:nvPr/>
            </p:nvSpPr>
            <p:spPr bwMode="auto">
              <a:xfrm>
                <a:off x="-4837110" y="5200645"/>
                <a:ext cx="739774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197" y="0"/>
                  </a:cxn>
                  <a:cxn ang="0">
                    <a:pos x="196" y="0"/>
                  </a:cxn>
                  <a:cxn ang="0">
                    <a:pos x="196" y="1"/>
                  </a:cxn>
                  <a:cxn ang="0">
                    <a:pos x="197" y="1"/>
                  </a:cxn>
                  <a:cxn ang="0">
                    <a:pos x="197" y="0"/>
                  </a:cxn>
                </a:cxnLst>
                <a:rect l="0" t="0" r="r" b="b"/>
                <a:pathLst>
                  <a:path w="197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197" y="0"/>
                    </a:moveTo>
                    <a:cubicBezTo>
                      <a:pt x="196" y="0"/>
                      <a:pt x="196" y="0"/>
                      <a:pt x="196" y="0"/>
                    </a:cubicBezTo>
                    <a:cubicBezTo>
                      <a:pt x="196" y="1"/>
                      <a:pt x="196" y="1"/>
                      <a:pt x="196" y="1"/>
                    </a:cubicBezTo>
                    <a:cubicBezTo>
                      <a:pt x="197" y="1"/>
                      <a:pt x="197" y="1"/>
                      <a:pt x="197" y="1"/>
                    </a:cubicBezTo>
                    <a:cubicBezTo>
                      <a:pt x="197" y="0"/>
                      <a:pt x="197" y="0"/>
                      <a:pt x="197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" name="Freeform 259"/>
              <p:cNvSpPr>
                <a:spLocks noEditPoints="1"/>
              </p:cNvSpPr>
              <p:nvPr/>
            </p:nvSpPr>
            <p:spPr bwMode="auto">
              <a:xfrm>
                <a:off x="-3594098" y="5200645"/>
                <a:ext cx="928687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247" y="0"/>
                  </a:cxn>
                  <a:cxn ang="0">
                    <a:pos x="246" y="0"/>
                  </a:cxn>
                  <a:cxn ang="0">
                    <a:pos x="246" y="1"/>
                  </a:cxn>
                  <a:cxn ang="0">
                    <a:pos x="247" y="1"/>
                  </a:cxn>
                  <a:cxn ang="0">
                    <a:pos x="247" y="0"/>
                  </a:cxn>
                </a:cxnLst>
                <a:rect l="0" t="0" r="r" b="b"/>
                <a:pathLst>
                  <a:path w="247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247" y="0"/>
                    </a:moveTo>
                    <a:cubicBezTo>
                      <a:pt x="246" y="0"/>
                      <a:pt x="246" y="0"/>
                      <a:pt x="246" y="0"/>
                    </a:cubicBezTo>
                    <a:cubicBezTo>
                      <a:pt x="246" y="1"/>
                      <a:pt x="246" y="1"/>
                      <a:pt x="246" y="1"/>
                    </a:cubicBezTo>
                    <a:cubicBezTo>
                      <a:pt x="247" y="1"/>
                      <a:pt x="247" y="1"/>
                      <a:pt x="247" y="1"/>
                    </a:cubicBezTo>
                    <a:cubicBezTo>
                      <a:pt x="247" y="0"/>
                      <a:pt x="247" y="0"/>
                      <a:pt x="247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" name="Freeform 260"/>
              <p:cNvSpPr>
                <a:spLocks noEditPoints="1"/>
              </p:cNvSpPr>
              <p:nvPr/>
            </p:nvSpPr>
            <p:spPr bwMode="auto">
              <a:xfrm>
                <a:off x="-1879599" y="5200645"/>
                <a:ext cx="968374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1" y="0"/>
                  </a:cxn>
                  <a:cxn ang="0">
                    <a:pos x="258" y="0"/>
                  </a:cxn>
                  <a:cxn ang="0">
                    <a:pos x="258" y="0"/>
                  </a:cxn>
                  <a:cxn ang="0">
                    <a:pos x="257" y="1"/>
                  </a:cxn>
                  <a:cxn ang="0">
                    <a:pos x="258" y="1"/>
                  </a:cxn>
                  <a:cxn ang="0">
                    <a:pos x="258" y="0"/>
                  </a:cxn>
                </a:cxnLst>
                <a:rect l="0" t="0" r="r" b="b"/>
                <a:pathLst>
                  <a:path w="258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0"/>
                      <a:pt x="1" y="0"/>
                    </a:cubicBezTo>
                    <a:moveTo>
                      <a:pt x="258" y="0"/>
                    </a:moveTo>
                    <a:cubicBezTo>
                      <a:pt x="258" y="0"/>
                      <a:pt x="258" y="0"/>
                      <a:pt x="258" y="0"/>
                    </a:cubicBezTo>
                    <a:cubicBezTo>
                      <a:pt x="257" y="1"/>
                      <a:pt x="257" y="1"/>
                      <a:pt x="257" y="1"/>
                    </a:cubicBezTo>
                    <a:cubicBezTo>
                      <a:pt x="258" y="1"/>
                      <a:pt x="258" y="1"/>
                      <a:pt x="258" y="1"/>
                    </a:cubicBezTo>
                    <a:cubicBezTo>
                      <a:pt x="258" y="0"/>
                      <a:pt x="258" y="0"/>
                      <a:pt x="258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" name="Freeform 261"/>
              <p:cNvSpPr>
                <a:spLocks noEditPoints="1"/>
              </p:cNvSpPr>
              <p:nvPr/>
            </p:nvSpPr>
            <p:spPr bwMode="auto">
              <a:xfrm>
                <a:off x="-6175372" y="5319708"/>
                <a:ext cx="631824" cy="1587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68" y="0"/>
                  </a:cxn>
                  <a:cxn ang="0">
                    <a:pos x="168" y="0"/>
                  </a:cxn>
                  <a:cxn ang="0">
                    <a:pos x="168" y="0"/>
                  </a:cxn>
                  <a:cxn ang="0">
                    <a:pos x="168" y="0"/>
                  </a:cxn>
                  <a:cxn ang="0">
                    <a:pos x="168" y="0"/>
                  </a:cxn>
                </a:cxnLst>
                <a:rect l="0" t="0" r="r" b="b"/>
                <a:pathLst>
                  <a:path w="168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168" y="0"/>
                    </a:moveTo>
                    <a:cubicBezTo>
                      <a:pt x="168" y="0"/>
                      <a:pt x="168" y="0"/>
                      <a:pt x="168" y="0"/>
                    </a:cubicBezTo>
                    <a:cubicBezTo>
                      <a:pt x="168" y="0"/>
                      <a:pt x="168" y="0"/>
                      <a:pt x="168" y="0"/>
                    </a:cubicBezTo>
                    <a:cubicBezTo>
                      <a:pt x="168" y="0"/>
                      <a:pt x="168" y="0"/>
                      <a:pt x="168" y="0"/>
                    </a:cubicBezTo>
                    <a:cubicBezTo>
                      <a:pt x="168" y="0"/>
                      <a:pt x="168" y="0"/>
                      <a:pt x="168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" name="Freeform 262"/>
              <p:cNvSpPr>
                <a:spLocks noEditPoints="1"/>
              </p:cNvSpPr>
              <p:nvPr/>
            </p:nvSpPr>
            <p:spPr bwMode="auto">
              <a:xfrm>
                <a:off x="-4779960" y="5324470"/>
                <a:ext cx="627063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0" y="0"/>
                  </a:cxn>
                  <a:cxn ang="0">
                    <a:pos x="167" y="0"/>
                  </a:cxn>
                  <a:cxn ang="0">
                    <a:pos x="167" y="0"/>
                  </a:cxn>
                  <a:cxn ang="0">
                    <a:pos x="166" y="1"/>
                  </a:cxn>
                  <a:cxn ang="0">
                    <a:pos x="167" y="1"/>
                  </a:cxn>
                  <a:cxn ang="0">
                    <a:pos x="167" y="0"/>
                  </a:cxn>
                </a:cxnLst>
                <a:rect l="0" t="0" r="r" b="b"/>
                <a:pathLst>
                  <a:path w="167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0" y="0"/>
                    </a:cubicBezTo>
                    <a:moveTo>
                      <a:pt x="167" y="0"/>
                    </a:moveTo>
                    <a:cubicBezTo>
                      <a:pt x="167" y="0"/>
                      <a:pt x="167" y="0"/>
                      <a:pt x="167" y="0"/>
                    </a:cubicBezTo>
                    <a:cubicBezTo>
                      <a:pt x="166" y="1"/>
                      <a:pt x="166" y="1"/>
                      <a:pt x="166" y="1"/>
                    </a:cubicBezTo>
                    <a:cubicBezTo>
                      <a:pt x="167" y="1"/>
                      <a:pt x="167" y="1"/>
                      <a:pt x="167" y="1"/>
                    </a:cubicBezTo>
                    <a:cubicBezTo>
                      <a:pt x="167" y="0"/>
                      <a:pt x="167" y="0"/>
                      <a:pt x="167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" name="Freeform 263"/>
              <p:cNvSpPr>
                <a:spLocks noEditPoints="1"/>
              </p:cNvSpPr>
              <p:nvPr/>
            </p:nvSpPr>
            <p:spPr bwMode="auto">
              <a:xfrm>
                <a:off x="-3536948" y="5324470"/>
                <a:ext cx="792163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0" y="0"/>
                  </a:cxn>
                  <a:cxn ang="0">
                    <a:pos x="211" y="0"/>
                  </a:cxn>
                  <a:cxn ang="0">
                    <a:pos x="210" y="0"/>
                  </a:cxn>
                  <a:cxn ang="0">
                    <a:pos x="210" y="1"/>
                  </a:cxn>
                  <a:cxn ang="0">
                    <a:pos x="211" y="1"/>
                  </a:cxn>
                  <a:cxn ang="0">
                    <a:pos x="211" y="0"/>
                  </a:cxn>
                </a:cxnLst>
                <a:rect l="0" t="0" r="r" b="b"/>
                <a:pathLst>
                  <a:path w="211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0" y="0"/>
                    </a:cubicBezTo>
                    <a:moveTo>
                      <a:pt x="211" y="0"/>
                    </a:moveTo>
                    <a:cubicBezTo>
                      <a:pt x="210" y="0"/>
                      <a:pt x="210" y="0"/>
                      <a:pt x="210" y="0"/>
                    </a:cubicBezTo>
                    <a:cubicBezTo>
                      <a:pt x="210" y="1"/>
                      <a:pt x="210" y="1"/>
                      <a:pt x="210" y="1"/>
                    </a:cubicBezTo>
                    <a:cubicBezTo>
                      <a:pt x="211" y="1"/>
                      <a:pt x="211" y="1"/>
                      <a:pt x="211" y="1"/>
                    </a:cubicBezTo>
                    <a:cubicBezTo>
                      <a:pt x="211" y="0"/>
                      <a:pt x="211" y="0"/>
                      <a:pt x="21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" name="Freeform 264"/>
              <p:cNvSpPr>
                <a:spLocks/>
              </p:cNvSpPr>
              <p:nvPr/>
            </p:nvSpPr>
            <p:spPr bwMode="auto">
              <a:xfrm>
                <a:off x="-1766887" y="5324470"/>
                <a:ext cx="7937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1" y="0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1" y="1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" name="Freeform 265"/>
              <p:cNvSpPr>
                <a:spLocks noEditPoints="1"/>
              </p:cNvSpPr>
              <p:nvPr/>
            </p:nvSpPr>
            <p:spPr bwMode="auto">
              <a:xfrm>
                <a:off x="-6343647" y="3965572"/>
                <a:ext cx="5591173" cy="476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1488" y="0"/>
                  </a:cxn>
                  <a:cxn ang="0">
                    <a:pos x="1487" y="0"/>
                  </a:cxn>
                  <a:cxn ang="0">
                    <a:pos x="1487" y="1"/>
                  </a:cxn>
                  <a:cxn ang="0">
                    <a:pos x="1488" y="1"/>
                  </a:cxn>
                  <a:cxn ang="0">
                    <a:pos x="1488" y="0"/>
                  </a:cxn>
                </a:cxnLst>
                <a:rect l="0" t="0" r="r" b="b"/>
                <a:pathLst>
                  <a:path w="1488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1488" y="0"/>
                    </a:moveTo>
                    <a:cubicBezTo>
                      <a:pt x="1487" y="0"/>
                      <a:pt x="1487" y="0"/>
                      <a:pt x="1487" y="0"/>
                    </a:cubicBezTo>
                    <a:cubicBezTo>
                      <a:pt x="1487" y="1"/>
                      <a:pt x="1487" y="1"/>
                      <a:pt x="1487" y="1"/>
                    </a:cubicBezTo>
                    <a:cubicBezTo>
                      <a:pt x="1488" y="1"/>
                      <a:pt x="1488" y="1"/>
                      <a:pt x="1488" y="1"/>
                    </a:cubicBezTo>
                    <a:cubicBezTo>
                      <a:pt x="1488" y="0"/>
                      <a:pt x="1488" y="0"/>
                      <a:pt x="1488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" name="Freeform 266"/>
              <p:cNvSpPr>
                <a:spLocks noEditPoints="1"/>
              </p:cNvSpPr>
              <p:nvPr/>
            </p:nvSpPr>
            <p:spPr bwMode="auto">
              <a:xfrm>
                <a:off x="-6264273" y="3581397"/>
                <a:ext cx="2073274" cy="476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552" y="0"/>
                  </a:cxn>
                  <a:cxn ang="0">
                    <a:pos x="551" y="0"/>
                  </a:cxn>
                  <a:cxn ang="0">
                    <a:pos x="551" y="1"/>
                  </a:cxn>
                  <a:cxn ang="0">
                    <a:pos x="552" y="1"/>
                  </a:cxn>
                  <a:cxn ang="0">
                    <a:pos x="552" y="0"/>
                  </a:cxn>
                </a:cxnLst>
                <a:rect l="0" t="0" r="r" b="b"/>
                <a:pathLst>
                  <a:path w="55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552" y="0"/>
                    </a:moveTo>
                    <a:cubicBezTo>
                      <a:pt x="551" y="0"/>
                      <a:pt x="551" y="0"/>
                      <a:pt x="551" y="0"/>
                    </a:cubicBezTo>
                    <a:cubicBezTo>
                      <a:pt x="551" y="0"/>
                      <a:pt x="551" y="0"/>
                      <a:pt x="551" y="1"/>
                    </a:cubicBezTo>
                    <a:cubicBezTo>
                      <a:pt x="552" y="1"/>
                      <a:pt x="552" y="1"/>
                      <a:pt x="552" y="1"/>
                    </a:cubicBezTo>
                    <a:cubicBezTo>
                      <a:pt x="552" y="0"/>
                      <a:pt x="552" y="0"/>
                      <a:pt x="55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" name="Freeform 267"/>
              <p:cNvSpPr>
                <a:spLocks noEditPoints="1"/>
              </p:cNvSpPr>
              <p:nvPr/>
            </p:nvSpPr>
            <p:spPr bwMode="auto">
              <a:xfrm>
                <a:off x="-4078287" y="3581397"/>
                <a:ext cx="3182937" cy="476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847" y="0"/>
                  </a:cxn>
                  <a:cxn ang="0">
                    <a:pos x="846" y="0"/>
                  </a:cxn>
                  <a:cxn ang="0">
                    <a:pos x="846" y="1"/>
                  </a:cxn>
                  <a:cxn ang="0">
                    <a:pos x="847" y="1"/>
                  </a:cxn>
                  <a:cxn ang="0">
                    <a:pos x="847" y="0"/>
                  </a:cxn>
                </a:cxnLst>
                <a:rect l="0" t="0" r="r" b="b"/>
                <a:pathLst>
                  <a:path w="847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847" y="0"/>
                    </a:moveTo>
                    <a:cubicBezTo>
                      <a:pt x="846" y="0"/>
                      <a:pt x="846" y="0"/>
                      <a:pt x="846" y="0"/>
                    </a:cubicBezTo>
                    <a:cubicBezTo>
                      <a:pt x="846" y="0"/>
                      <a:pt x="846" y="0"/>
                      <a:pt x="846" y="1"/>
                    </a:cubicBezTo>
                    <a:cubicBezTo>
                      <a:pt x="847" y="1"/>
                      <a:pt x="847" y="1"/>
                      <a:pt x="847" y="1"/>
                    </a:cubicBezTo>
                    <a:cubicBezTo>
                      <a:pt x="847" y="0"/>
                      <a:pt x="847" y="0"/>
                      <a:pt x="847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" name="Freeform 268"/>
              <p:cNvSpPr>
                <a:spLocks/>
              </p:cNvSpPr>
              <p:nvPr/>
            </p:nvSpPr>
            <p:spPr bwMode="auto">
              <a:xfrm>
                <a:off x="-3833811" y="4089396"/>
                <a:ext cx="3175" cy="1587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1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" name="Freeform 269"/>
              <p:cNvSpPr>
                <a:spLocks/>
              </p:cNvSpPr>
              <p:nvPr/>
            </p:nvSpPr>
            <p:spPr bwMode="auto">
              <a:xfrm>
                <a:off x="-2270125" y="4044946"/>
                <a:ext cx="3175" cy="1587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2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" name="Freeform 270"/>
              <p:cNvSpPr>
                <a:spLocks/>
              </p:cNvSpPr>
              <p:nvPr/>
            </p:nvSpPr>
            <p:spPr bwMode="auto">
              <a:xfrm>
                <a:off x="-1301749" y="3146422"/>
                <a:ext cx="7937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2" y="1"/>
                  </a:cxn>
                  <a:cxn ang="0">
                    <a:pos x="1" y="0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" name="Freeform 271"/>
              <p:cNvSpPr>
                <a:spLocks/>
              </p:cNvSpPr>
              <p:nvPr/>
            </p:nvSpPr>
            <p:spPr bwMode="auto">
              <a:xfrm>
                <a:off x="-4138612" y="3890960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" name="Freeform 272"/>
              <p:cNvSpPr>
                <a:spLocks/>
              </p:cNvSpPr>
              <p:nvPr/>
            </p:nvSpPr>
            <p:spPr bwMode="auto">
              <a:xfrm>
                <a:off x="-5076823" y="4003671"/>
                <a:ext cx="3175" cy="1587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2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" name="Freeform 273"/>
              <p:cNvSpPr>
                <a:spLocks/>
              </p:cNvSpPr>
              <p:nvPr/>
            </p:nvSpPr>
            <p:spPr bwMode="auto">
              <a:xfrm>
                <a:off x="-4529137" y="2784471"/>
                <a:ext cx="7937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" y="0"/>
                  </a:cxn>
                  <a:cxn ang="0">
                    <a:pos x="2" y="0"/>
                  </a:cxn>
                  <a:cxn ang="0">
                    <a:pos x="2" y="1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0" y="0"/>
                  </a:cxn>
                </a:cxnLst>
                <a:rect l="0" t="0" r="r" b="b"/>
                <a:pathLst>
                  <a:path w="2" h="1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" name="Freeform 274"/>
              <p:cNvSpPr>
                <a:spLocks/>
              </p:cNvSpPr>
              <p:nvPr/>
            </p:nvSpPr>
            <p:spPr bwMode="auto">
              <a:xfrm>
                <a:off x="-4524373" y="2784471"/>
                <a:ext cx="3175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" name="Freeform 275"/>
              <p:cNvSpPr>
                <a:spLocks/>
              </p:cNvSpPr>
              <p:nvPr/>
            </p:nvSpPr>
            <p:spPr bwMode="auto">
              <a:xfrm>
                <a:off x="-4341811" y="2784471"/>
                <a:ext cx="4762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0" y="0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" name="Freeform 276"/>
              <p:cNvSpPr>
                <a:spLocks noEditPoints="1"/>
              </p:cNvSpPr>
              <p:nvPr/>
            </p:nvSpPr>
            <p:spPr bwMode="auto">
              <a:xfrm>
                <a:off x="-6035672" y="3149597"/>
                <a:ext cx="1660524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2" y="0"/>
                  </a:cxn>
                  <a:cxn ang="0">
                    <a:pos x="442" y="0"/>
                  </a:cxn>
                  <a:cxn ang="0">
                    <a:pos x="442" y="0"/>
                  </a:cxn>
                  <a:cxn ang="0">
                    <a:pos x="442" y="1"/>
                  </a:cxn>
                  <a:cxn ang="0">
                    <a:pos x="442" y="1"/>
                  </a:cxn>
                  <a:cxn ang="0">
                    <a:pos x="442" y="0"/>
                  </a:cxn>
                </a:cxnLst>
                <a:rect l="0" t="0" r="r" b="b"/>
                <a:pathLst>
                  <a:path w="44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2" y="0"/>
                      <a:pt x="2" y="0"/>
                      <a:pt x="2" y="0"/>
                    </a:cubicBezTo>
                    <a:moveTo>
                      <a:pt x="442" y="0"/>
                    </a:moveTo>
                    <a:cubicBezTo>
                      <a:pt x="442" y="0"/>
                      <a:pt x="442" y="0"/>
                      <a:pt x="442" y="0"/>
                    </a:cubicBezTo>
                    <a:cubicBezTo>
                      <a:pt x="442" y="0"/>
                      <a:pt x="442" y="0"/>
                      <a:pt x="442" y="1"/>
                    </a:cubicBezTo>
                    <a:cubicBezTo>
                      <a:pt x="442" y="1"/>
                      <a:pt x="442" y="1"/>
                      <a:pt x="442" y="1"/>
                    </a:cubicBezTo>
                    <a:cubicBezTo>
                      <a:pt x="442" y="0"/>
                      <a:pt x="442" y="0"/>
                      <a:pt x="44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" name="Freeform 277"/>
              <p:cNvSpPr>
                <a:spLocks/>
              </p:cNvSpPr>
              <p:nvPr/>
            </p:nvSpPr>
            <p:spPr bwMode="auto">
              <a:xfrm>
                <a:off x="-1304924" y="3149597"/>
                <a:ext cx="7937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1" y="1"/>
                  </a:cxn>
                  <a:cxn ang="0">
                    <a:pos x="2" y="1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1" y="0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" name="Freeform 278"/>
              <p:cNvSpPr>
                <a:spLocks/>
              </p:cNvSpPr>
              <p:nvPr/>
            </p:nvSpPr>
            <p:spPr bwMode="auto">
              <a:xfrm>
                <a:off x="-1301749" y="3149597"/>
                <a:ext cx="4762" cy="1587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" name="Freeform 279"/>
              <p:cNvSpPr>
                <a:spLocks/>
              </p:cNvSpPr>
              <p:nvPr/>
            </p:nvSpPr>
            <p:spPr bwMode="auto">
              <a:xfrm>
                <a:off x="-3871911" y="3149597"/>
                <a:ext cx="4762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" name="Freeform 280"/>
              <p:cNvSpPr>
                <a:spLocks/>
              </p:cNvSpPr>
              <p:nvPr/>
            </p:nvSpPr>
            <p:spPr bwMode="auto">
              <a:xfrm>
                <a:off x="-5675310" y="2592385"/>
                <a:ext cx="1612899" cy="2509835"/>
              </a:xfrm>
              <a:custGeom>
                <a:avLst/>
                <a:gdLst/>
                <a:ahLst/>
                <a:cxnLst>
                  <a:cxn ang="0">
                    <a:pos x="104" y="6"/>
                  </a:cxn>
                  <a:cxn ang="0">
                    <a:pos x="177" y="34"/>
                  </a:cxn>
                  <a:cxn ang="0">
                    <a:pos x="216" y="87"/>
                  </a:cxn>
                  <a:cxn ang="0">
                    <a:pos x="211" y="41"/>
                  </a:cxn>
                  <a:cxn ang="0">
                    <a:pos x="238" y="57"/>
                  </a:cxn>
                  <a:cxn ang="0">
                    <a:pos x="242" y="47"/>
                  </a:cxn>
                  <a:cxn ang="0">
                    <a:pos x="276" y="86"/>
                  </a:cxn>
                  <a:cxn ang="0">
                    <a:pos x="257" y="108"/>
                  </a:cxn>
                  <a:cxn ang="0">
                    <a:pos x="269" y="119"/>
                  </a:cxn>
                  <a:cxn ang="0">
                    <a:pos x="236" y="155"/>
                  </a:cxn>
                  <a:cxn ang="0">
                    <a:pos x="229" y="230"/>
                  </a:cxn>
                  <a:cxn ang="0">
                    <a:pos x="230" y="230"/>
                  </a:cxn>
                  <a:cxn ang="0">
                    <a:pos x="225" y="221"/>
                  </a:cxn>
                  <a:cxn ang="0">
                    <a:pos x="177" y="269"/>
                  </a:cxn>
                  <a:cxn ang="0">
                    <a:pos x="201" y="277"/>
                  </a:cxn>
                  <a:cxn ang="0">
                    <a:pos x="215" y="282"/>
                  </a:cxn>
                  <a:cxn ang="0">
                    <a:pos x="225" y="313"/>
                  </a:cxn>
                  <a:cxn ang="0">
                    <a:pos x="319" y="323"/>
                  </a:cxn>
                  <a:cxn ang="0">
                    <a:pos x="378" y="381"/>
                  </a:cxn>
                  <a:cxn ang="0">
                    <a:pos x="301" y="662"/>
                  </a:cxn>
                  <a:cxn ang="0">
                    <a:pos x="303" y="663"/>
                  </a:cxn>
                  <a:cxn ang="0">
                    <a:pos x="303" y="663"/>
                  </a:cxn>
                  <a:cxn ang="0">
                    <a:pos x="250" y="346"/>
                  </a:cxn>
                  <a:cxn ang="0">
                    <a:pos x="203" y="293"/>
                  </a:cxn>
                  <a:cxn ang="0">
                    <a:pos x="112" y="200"/>
                  </a:cxn>
                  <a:cxn ang="0">
                    <a:pos x="118" y="241"/>
                  </a:cxn>
                  <a:cxn ang="0">
                    <a:pos x="117" y="239"/>
                  </a:cxn>
                  <a:cxn ang="0">
                    <a:pos x="120" y="239"/>
                  </a:cxn>
                  <a:cxn ang="0">
                    <a:pos x="63" y="48"/>
                  </a:cxn>
                  <a:cxn ang="0">
                    <a:pos x="3" y="64"/>
                  </a:cxn>
                  <a:cxn ang="0">
                    <a:pos x="5" y="65"/>
                  </a:cxn>
                  <a:cxn ang="0">
                    <a:pos x="9" y="43"/>
                  </a:cxn>
                  <a:cxn ang="0">
                    <a:pos x="6" y="35"/>
                  </a:cxn>
                  <a:cxn ang="0">
                    <a:pos x="0" y="65"/>
                  </a:cxn>
                  <a:cxn ang="0">
                    <a:pos x="66" y="52"/>
                  </a:cxn>
                  <a:cxn ang="0">
                    <a:pos x="117" y="243"/>
                  </a:cxn>
                  <a:cxn ang="0">
                    <a:pos x="110" y="201"/>
                  </a:cxn>
                  <a:cxn ang="0">
                    <a:pos x="109" y="201"/>
                  </a:cxn>
                  <a:cxn ang="0">
                    <a:pos x="129" y="238"/>
                  </a:cxn>
                  <a:cxn ang="0">
                    <a:pos x="218" y="323"/>
                  </a:cxn>
                  <a:cxn ang="0">
                    <a:pos x="237" y="397"/>
                  </a:cxn>
                  <a:cxn ang="0">
                    <a:pos x="306" y="662"/>
                  </a:cxn>
                  <a:cxn ang="0">
                    <a:pos x="378" y="377"/>
                  </a:cxn>
                  <a:cxn ang="0">
                    <a:pos x="320" y="319"/>
                  </a:cxn>
                  <a:cxn ang="0">
                    <a:pos x="229" y="311"/>
                  </a:cxn>
                  <a:cxn ang="0">
                    <a:pos x="211" y="280"/>
                  </a:cxn>
                  <a:cxn ang="0">
                    <a:pos x="192" y="260"/>
                  </a:cxn>
                  <a:cxn ang="0">
                    <a:pos x="216" y="212"/>
                  </a:cxn>
                  <a:cxn ang="0">
                    <a:pos x="233" y="219"/>
                  </a:cxn>
                  <a:cxn ang="0">
                    <a:pos x="261" y="123"/>
                  </a:cxn>
                  <a:cxn ang="0">
                    <a:pos x="254" y="105"/>
                  </a:cxn>
                  <a:cxn ang="0">
                    <a:pos x="255" y="106"/>
                  </a:cxn>
                  <a:cxn ang="0">
                    <a:pos x="242" y="43"/>
                  </a:cxn>
                  <a:cxn ang="0">
                    <a:pos x="207" y="44"/>
                  </a:cxn>
                  <a:cxn ang="0">
                    <a:pos x="213" y="88"/>
                  </a:cxn>
                  <a:cxn ang="0">
                    <a:pos x="214" y="89"/>
                  </a:cxn>
                  <a:cxn ang="0">
                    <a:pos x="177" y="47"/>
                  </a:cxn>
                  <a:cxn ang="0">
                    <a:pos x="108" y="1"/>
                  </a:cxn>
                  <a:cxn ang="0">
                    <a:pos x="38" y="6"/>
                  </a:cxn>
                </a:cxnLst>
                <a:rect l="0" t="0" r="r" b="b"/>
                <a:pathLst>
                  <a:path w="429" h="667">
                    <a:moveTo>
                      <a:pt x="38" y="6"/>
                    </a:moveTo>
                    <a:cubicBezTo>
                      <a:pt x="40" y="7"/>
                      <a:pt x="40" y="7"/>
                      <a:pt x="40" y="7"/>
                    </a:cubicBezTo>
                    <a:cubicBezTo>
                      <a:pt x="40" y="7"/>
                      <a:pt x="42" y="6"/>
                      <a:pt x="43" y="5"/>
                    </a:cubicBezTo>
                    <a:cubicBezTo>
                      <a:pt x="45" y="4"/>
                      <a:pt x="46" y="4"/>
                      <a:pt x="47" y="4"/>
                    </a:cubicBezTo>
                    <a:cubicBezTo>
                      <a:pt x="72" y="4"/>
                      <a:pt x="72" y="4"/>
                      <a:pt x="72" y="4"/>
                    </a:cubicBezTo>
                    <a:cubicBezTo>
                      <a:pt x="73" y="4"/>
                      <a:pt x="75" y="4"/>
                      <a:pt x="76" y="5"/>
                    </a:cubicBezTo>
                    <a:cubicBezTo>
                      <a:pt x="78" y="5"/>
                      <a:pt x="79" y="6"/>
                      <a:pt x="80" y="7"/>
                    </a:cubicBezTo>
                    <a:cubicBezTo>
                      <a:pt x="86" y="10"/>
                      <a:pt x="86" y="10"/>
                      <a:pt x="86" y="10"/>
                    </a:cubicBezTo>
                    <a:cubicBezTo>
                      <a:pt x="87" y="11"/>
                      <a:pt x="89" y="12"/>
                      <a:pt x="91" y="12"/>
                    </a:cubicBezTo>
                    <a:cubicBezTo>
                      <a:pt x="93" y="12"/>
                      <a:pt x="95" y="11"/>
                      <a:pt x="97" y="10"/>
                    </a:cubicBezTo>
                    <a:cubicBezTo>
                      <a:pt x="100" y="8"/>
                      <a:pt x="100" y="8"/>
                      <a:pt x="100" y="8"/>
                    </a:cubicBezTo>
                    <a:cubicBezTo>
                      <a:pt x="101" y="7"/>
                      <a:pt x="103" y="6"/>
                      <a:pt x="104" y="6"/>
                    </a:cubicBezTo>
                    <a:cubicBezTo>
                      <a:pt x="106" y="5"/>
                      <a:pt x="107" y="5"/>
                      <a:pt x="108" y="5"/>
                    </a:cubicBezTo>
                    <a:cubicBezTo>
                      <a:pt x="116" y="5"/>
                      <a:pt x="116" y="5"/>
                      <a:pt x="116" y="5"/>
                    </a:cubicBezTo>
                    <a:cubicBezTo>
                      <a:pt x="117" y="5"/>
                      <a:pt x="119" y="5"/>
                      <a:pt x="120" y="6"/>
                    </a:cubicBezTo>
                    <a:cubicBezTo>
                      <a:pt x="122" y="7"/>
                      <a:pt x="123" y="8"/>
                      <a:pt x="124" y="8"/>
                    </a:cubicBezTo>
                    <a:cubicBezTo>
                      <a:pt x="132" y="16"/>
                      <a:pt x="132" y="16"/>
                      <a:pt x="132" y="16"/>
                    </a:cubicBezTo>
                    <a:cubicBezTo>
                      <a:pt x="133" y="17"/>
                      <a:pt x="135" y="18"/>
                      <a:pt x="137" y="18"/>
                    </a:cubicBezTo>
                    <a:cubicBezTo>
                      <a:pt x="139" y="18"/>
                      <a:pt x="141" y="17"/>
                      <a:pt x="143" y="15"/>
                    </a:cubicBezTo>
                    <a:cubicBezTo>
                      <a:pt x="144" y="14"/>
                      <a:pt x="145" y="13"/>
                      <a:pt x="147" y="13"/>
                    </a:cubicBezTo>
                    <a:cubicBezTo>
                      <a:pt x="148" y="13"/>
                      <a:pt x="148" y="13"/>
                      <a:pt x="148" y="13"/>
                    </a:cubicBezTo>
                    <a:cubicBezTo>
                      <a:pt x="175" y="28"/>
                      <a:pt x="175" y="28"/>
                      <a:pt x="175" y="28"/>
                    </a:cubicBezTo>
                    <a:cubicBezTo>
                      <a:pt x="176" y="29"/>
                      <a:pt x="177" y="30"/>
                      <a:pt x="177" y="32"/>
                    </a:cubicBezTo>
                    <a:cubicBezTo>
                      <a:pt x="177" y="33"/>
                      <a:pt x="177" y="34"/>
                      <a:pt x="177" y="34"/>
                    </a:cubicBezTo>
                    <a:cubicBezTo>
                      <a:pt x="173" y="46"/>
                      <a:pt x="173" y="46"/>
                      <a:pt x="173" y="46"/>
                    </a:cubicBezTo>
                    <a:cubicBezTo>
                      <a:pt x="172" y="47"/>
                      <a:pt x="172" y="48"/>
                      <a:pt x="172" y="49"/>
                    </a:cubicBezTo>
                    <a:cubicBezTo>
                      <a:pt x="172" y="53"/>
                      <a:pt x="173" y="56"/>
                      <a:pt x="176" y="57"/>
                    </a:cubicBezTo>
                    <a:cubicBezTo>
                      <a:pt x="198" y="72"/>
                      <a:pt x="198" y="72"/>
                      <a:pt x="198" y="72"/>
                    </a:cubicBezTo>
                    <a:cubicBezTo>
                      <a:pt x="200" y="73"/>
                      <a:pt x="203" y="77"/>
                      <a:pt x="204" y="79"/>
                    </a:cubicBezTo>
                    <a:cubicBezTo>
                      <a:pt x="210" y="90"/>
                      <a:pt x="210" y="90"/>
                      <a:pt x="210" y="90"/>
                    </a:cubicBezTo>
                    <a:cubicBezTo>
                      <a:pt x="210" y="90"/>
                      <a:pt x="210" y="91"/>
                      <a:pt x="211" y="91"/>
                    </a:cubicBezTo>
                    <a:cubicBezTo>
                      <a:pt x="211" y="92"/>
                      <a:pt x="211" y="92"/>
                      <a:pt x="212" y="92"/>
                    </a:cubicBezTo>
                    <a:cubicBezTo>
                      <a:pt x="213" y="93"/>
                      <a:pt x="213" y="93"/>
                      <a:pt x="213" y="93"/>
                    </a:cubicBezTo>
                    <a:cubicBezTo>
                      <a:pt x="214" y="93"/>
                      <a:pt x="215" y="92"/>
                      <a:pt x="215" y="92"/>
                    </a:cubicBezTo>
                    <a:cubicBezTo>
                      <a:pt x="216" y="91"/>
                      <a:pt x="216" y="90"/>
                      <a:pt x="216" y="90"/>
                    </a:cubicBezTo>
                    <a:cubicBezTo>
                      <a:pt x="216" y="89"/>
                      <a:pt x="216" y="88"/>
                      <a:pt x="216" y="87"/>
                    </a:cubicBezTo>
                    <a:cubicBezTo>
                      <a:pt x="216" y="70"/>
                      <a:pt x="216" y="70"/>
                      <a:pt x="216" y="70"/>
                    </a:cubicBezTo>
                    <a:cubicBezTo>
                      <a:pt x="216" y="66"/>
                      <a:pt x="216" y="60"/>
                      <a:pt x="215" y="56"/>
                    </a:cubicBezTo>
                    <a:cubicBezTo>
                      <a:pt x="212" y="43"/>
                      <a:pt x="212" y="43"/>
                      <a:pt x="212" y="43"/>
                    </a:cubicBezTo>
                    <a:cubicBezTo>
                      <a:pt x="211" y="43"/>
                      <a:pt x="211" y="42"/>
                      <a:pt x="211" y="42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35" y="56"/>
                      <a:pt x="235" y="56"/>
                      <a:pt x="235" y="56"/>
                    </a:cubicBezTo>
                    <a:cubicBezTo>
                      <a:pt x="236" y="57"/>
                      <a:pt x="237" y="57"/>
                      <a:pt x="238" y="57"/>
                    </a:cubicBezTo>
                    <a:cubicBezTo>
                      <a:pt x="239" y="57"/>
                      <a:pt x="241" y="56"/>
                      <a:pt x="241" y="55"/>
                    </a:cubicBezTo>
                    <a:cubicBezTo>
                      <a:pt x="242" y="54"/>
                      <a:pt x="243" y="52"/>
                      <a:pt x="243" y="51"/>
                    </a:cubicBezTo>
                    <a:cubicBezTo>
                      <a:pt x="243" y="49"/>
                      <a:pt x="243" y="49"/>
                      <a:pt x="243" y="49"/>
                    </a:cubicBezTo>
                    <a:cubicBezTo>
                      <a:pt x="243" y="48"/>
                      <a:pt x="243" y="47"/>
                      <a:pt x="243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2" y="46"/>
                      <a:pt x="242" y="46"/>
                      <a:pt x="242" y="46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2" y="46"/>
                      <a:pt x="242" y="46"/>
                      <a:pt x="242" y="46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3" y="48"/>
                      <a:pt x="243" y="48"/>
                      <a:pt x="243" y="48"/>
                    </a:cubicBezTo>
                    <a:cubicBezTo>
                      <a:pt x="275" y="83"/>
                      <a:pt x="275" y="83"/>
                      <a:pt x="275" y="83"/>
                    </a:cubicBezTo>
                    <a:cubicBezTo>
                      <a:pt x="275" y="84"/>
                      <a:pt x="276" y="85"/>
                      <a:pt x="276" y="86"/>
                    </a:cubicBezTo>
                    <a:cubicBezTo>
                      <a:pt x="276" y="87"/>
                      <a:pt x="276" y="88"/>
                      <a:pt x="275" y="89"/>
                    </a:cubicBezTo>
                    <a:cubicBezTo>
                      <a:pt x="275" y="89"/>
                      <a:pt x="274" y="90"/>
                      <a:pt x="272" y="91"/>
                    </a:cubicBezTo>
                    <a:cubicBezTo>
                      <a:pt x="271" y="92"/>
                      <a:pt x="270" y="92"/>
                      <a:pt x="269" y="92"/>
                    </a:cubicBezTo>
                    <a:cubicBezTo>
                      <a:pt x="260" y="92"/>
                      <a:pt x="260" y="92"/>
                      <a:pt x="260" y="92"/>
                    </a:cubicBezTo>
                    <a:cubicBezTo>
                      <a:pt x="258" y="92"/>
                      <a:pt x="256" y="93"/>
                      <a:pt x="254" y="94"/>
                    </a:cubicBezTo>
                    <a:cubicBezTo>
                      <a:pt x="253" y="96"/>
                      <a:pt x="252" y="98"/>
                      <a:pt x="251" y="100"/>
                    </a:cubicBezTo>
                    <a:cubicBezTo>
                      <a:pt x="251" y="103"/>
                      <a:pt x="251" y="103"/>
                      <a:pt x="251" y="103"/>
                    </a:cubicBezTo>
                    <a:cubicBezTo>
                      <a:pt x="250" y="104"/>
                      <a:pt x="250" y="104"/>
                      <a:pt x="250" y="105"/>
                    </a:cubicBezTo>
                    <a:cubicBezTo>
                      <a:pt x="250" y="106"/>
                      <a:pt x="250" y="107"/>
                      <a:pt x="251" y="108"/>
                    </a:cubicBezTo>
                    <a:cubicBezTo>
                      <a:pt x="252" y="109"/>
                      <a:pt x="252" y="109"/>
                      <a:pt x="252" y="109"/>
                    </a:cubicBezTo>
                    <a:cubicBezTo>
                      <a:pt x="253" y="109"/>
                      <a:pt x="253" y="109"/>
                      <a:pt x="254" y="109"/>
                    </a:cubicBezTo>
                    <a:cubicBezTo>
                      <a:pt x="255" y="109"/>
                      <a:pt x="256" y="109"/>
                      <a:pt x="257" y="108"/>
                    </a:cubicBezTo>
                    <a:cubicBezTo>
                      <a:pt x="258" y="108"/>
                      <a:pt x="258" y="108"/>
                      <a:pt x="258" y="108"/>
                    </a:cubicBezTo>
                    <a:cubicBezTo>
                      <a:pt x="259" y="108"/>
                      <a:pt x="261" y="108"/>
                      <a:pt x="261" y="110"/>
                    </a:cubicBezTo>
                    <a:cubicBezTo>
                      <a:pt x="268" y="118"/>
                      <a:pt x="268" y="118"/>
                      <a:pt x="268" y="118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70" y="119"/>
                      <a:pt x="270" y="119"/>
                      <a:pt x="270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70" y="119"/>
                      <a:pt x="270" y="119"/>
                      <a:pt x="270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70" y="120"/>
                      <a:pt x="270" y="120"/>
                      <a:pt x="270" y="120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70" y="120"/>
                      <a:pt x="270" y="120"/>
                      <a:pt x="270" y="120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70" y="119"/>
                      <a:pt x="270" y="119"/>
                      <a:pt x="270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70" y="119"/>
                      <a:pt x="270" y="119"/>
                      <a:pt x="270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61" y="119"/>
                      <a:pt x="261" y="119"/>
                      <a:pt x="261" y="119"/>
                    </a:cubicBezTo>
                    <a:cubicBezTo>
                      <a:pt x="259" y="119"/>
                      <a:pt x="257" y="120"/>
                      <a:pt x="255" y="121"/>
                    </a:cubicBezTo>
                    <a:cubicBezTo>
                      <a:pt x="254" y="122"/>
                      <a:pt x="252" y="124"/>
                      <a:pt x="251" y="126"/>
                    </a:cubicBezTo>
                    <a:cubicBezTo>
                      <a:pt x="236" y="155"/>
                      <a:pt x="236" y="155"/>
                      <a:pt x="236" y="155"/>
                    </a:cubicBezTo>
                    <a:cubicBezTo>
                      <a:pt x="234" y="159"/>
                      <a:pt x="233" y="164"/>
                      <a:pt x="233" y="168"/>
                    </a:cubicBezTo>
                    <a:cubicBezTo>
                      <a:pt x="233" y="176"/>
                      <a:pt x="233" y="176"/>
                      <a:pt x="233" y="176"/>
                    </a:cubicBezTo>
                    <a:cubicBezTo>
                      <a:pt x="233" y="179"/>
                      <a:pt x="232" y="185"/>
                      <a:pt x="230" y="187"/>
                    </a:cubicBezTo>
                    <a:cubicBezTo>
                      <a:pt x="228" y="191"/>
                      <a:pt x="228" y="191"/>
                      <a:pt x="228" y="191"/>
                    </a:cubicBezTo>
                    <a:cubicBezTo>
                      <a:pt x="226" y="194"/>
                      <a:pt x="225" y="200"/>
                      <a:pt x="225" y="204"/>
                    </a:cubicBezTo>
                    <a:cubicBezTo>
                      <a:pt x="225" y="206"/>
                      <a:pt x="225" y="206"/>
                      <a:pt x="225" y="206"/>
                    </a:cubicBezTo>
                    <a:cubicBezTo>
                      <a:pt x="225" y="208"/>
                      <a:pt x="225" y="210"/>
                      <a:pt x="225" y="212"/>
                    </a:cubicBezTo>
                    <a:cubicBezTo>
                      <a:pt x="226" y="214"/>
                      <a:pt x="226" y="215"/>
                      <a:pt x="227" y="217"/>
                    </a:cubicBezTo>
                    <a:cubicBezTo>
                      <a:pt x="228" y="217"/>
                      <a:pt x="228" y="218"/>
                      <a:pt x="229" y="220"/>
                    </a:cubicBezTo>
                    <a:cubicBezTo>
                      <a:pt x="229" y="222"/>
                      <a:pt x="229" y="224"/>
                      <a:pt x="229" y="225"/>
                    </a:cubicBezTo>
                    <a:cubicBezTo>
                      <a:pt x="229" y="228"/>
                      <a:pt x="229" y="228"/>
                      <a:pt x="229" y="228"/>
                    </a:cubicBezTo>
                    <a:cubicBezTo>
                      <a:pt x="229" y="229"/>
                      <a:pt x="229" y="230"/>
                      <a:pt x="229" y="230"/>
                    </a:cubicBezTo>
                    <a:cubicBezTo>
                      <a:pt x="229" y="230"/>
                      <a:pt x="229" y="230"/>
                      <a:pt x="229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29" y="230"/>
                      <a:pt x="229" y="230"/>
                      <a:pt x="229" y="230"/>
                    </a:cubicBezTo>
                    <a:cubicBezTo>
                      <a:pt x="229" y="230"/>
                      <a:pt x="229" y="230"/>
                      <a:pt x="229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29" y="230"/>
                      <a:pt x="229" y="230"/>
                      <a:pt x="229" y="230"/>
                    </a:cubicBezTo>
                    <a:cubicBezTo>
                      <a:pt x="230" y="231"/>
                      <a:pt x="230" y="231"/>
                      <a:pt x="230" y="231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29" y="230"/>
                      <a:pt x="229" y="230"/>
                      <a:pt x="229" y="230"/>
                    </a:cubicBezTo>
                    <a:cubicBezTo>
                      <a:pt x="230" y="231"/>
                      <a:pt x="230" y="231"/>
                      <a:pt x="230" y="231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29"/>
                      <a:pt x="230" y="229"/>
                      <a:pt x="230" y="229"/>
                    </a:cubicBezTo>
                    <a:cubicBezTo>
                      <a:pt x="227" y="225"/>
                      <a:pt x="227" y="225"/>
                      <a:pt x="227" y="225"/>
                    </a:cubicBezTo>
                    <a:cubicBezTo>
                      <a:pt x="226" y="224"/>
                      <a:pt x="225" y="223"/>
                      <a:pt x="225" y="221"/>
                    </a:cubicBezTo>
                    <a:cubicBezTo>
                      <a:pt x="224" y="219"/>
                      <a:pt x="224" y="217"/>
                      <a:pt x="224" y="216"/>
                    </a:cubicBezTo>
                    <a:cubicBezTo>
                      <a:pt x="224" y="214"/>
                      <a:pt x="223" y="212"/>
                      <a:pt x="222" y="211"/>
                    </a:cubicBezTo>
                    <a:cubicBezTo>
                      <a:pt x="220" y="209"/>
                      <a:pt x="218" y="208"/>
                      <a:pt x="216" y="208"/>
                    </a:cubicBezTo>
                    <a:cubicBezTo>
                      <a:pt x="181" y="208"/>
                      <a:pt x="181" y="208"/>
                      <a:pt x="181" y="208"/>
                    </a:cubicBezTo>
                    <a:cubicBezTo>
                      <a:pt x="179" y="208"/>
                      <a:pt x="177" y="209"/>
                      <a:pt x="176" y="210"/>
                    </a:cubicBezTo>
                    <a:cubicBezTo>
                      <a:pt x="174" y="212"/>
                      <a:pt x="173" y="213"/>
                      <a:pt x="172" y="216"/>
                    </a:cubicBezTo>
                    <a:cubicBezTo>
                      <a:pt x="166" y="234"/>
                      <a:pt x="166" y="234"/>
                      <a:pt x="166" y="234"/>
                    </a:cubicBezTo>
                    <a:cubicBezTo>
                      <a:pt x="165" y="237"/>
                      <a:pt x="164" y="240"/>
                      <a:pt x="164" y="242"/>
                    </a:cubicBezTo>
                    <a:cubicBezTo>
                      <a:pt x="164" y="244"/>
                      <a:pt x="165" y="246"/>
                      <a:pt x="165" y="248"/>
                    </a:cubicBezTo>
                    <a:cubicBezTo>
                      <a:pt x="168" y="261"/>
                      <a:pt x="168" y="261"/>
                      <a:pt x="168" y="261"/>
                    </a:cubicBezTo>
                    <a:cubicBezTo>
                      <a:pt x="169" y="263"/>
                      <a:pt x="170" y="265"/>
                      <a:pt x="171" y="267"/>
                    </a:cubicBezTo>
                    <a:cubicBezTo>
                      <a:pt x="173" y="268"/>
                      <a:pt x="175" y="269"/>
                      <a:pt x="177" y="269"/>
                    </a:cubicBezTo>
                    <a:cubicBezTo>
                      <a:pt x="187" y="269"/>
                      <a:pt x="187" y="269"/>
                      <a:pt x="187" y="269"/>
                    </a:cubicBezTo>
                    <a:cubicBezTo>
                      <a:pt x="189" y="269"/>
                      <a:pt x="191" y="268"/>
                      <a:pt x="192" y="267"/>
                    </a:cubicBezTo>
                    <a:cubicBezTo>
                      <a:pt x="194" y="265"/>
                      <a:pt x="195" y="264"/>
                      <a:pt x="196" y="262"/>
                    </a:cubicBezTo>
                    <a:cubicBezTo>
                      <a:pt x="196" y="261"/>
                      <a:pt x="196" y="261"/>
                      <a:pt x="196" y="261"/>
                    </a:cubicBezTo>
                    <a:cubicBezTo>
                      <a:pt x="197" y="260"/>
                      <a:pt x="197" y="258"/>
                      <a:pt x="198" y="257"/>
                    </a:cubicBezTo>
                    <a:cubicBezTo>
                      <a:pt x="199" y="257"/>
                      <a:pt x="201" y="256"/>
                      <a:pt x="201" y="256"/>
                    </a:cubicBezTo>
                    <a:cubicBezTo>
                      <a:pt x="203" y="256"/>
                      <a:pt x="203" y="256"/>
                      <a:pt x="203" y="256"/>
                    </a:cubicBezTo>
                    <a:cubicBezTo>
                      <a:pt x="203" y="256"/>
                      <a:pt x="204" y="256"/>
                      <a:pt x="204" y="257"/>
                    </a:cubicBezTo>
                    <a:cubicBezTo>
                      <a:pt x="204" y="257"/>
                      <a:pt x="205" y="258"/>
                      <a:pt x="205" y="259"/>
                    </a:cubicBezTo>
                    <a:cubicBezTo>
                      <a:pt x="205" y="260"/>
                      <a:pt x="205" y="260"/>
                      <a:pt x="205" y="260"/>
                    </a:cubicBezTo>
                    <a:cubicBezTo>
                      <a:pt x="202" y="275"/>
                      <a:pt x="202" y="275"/>
                      <a:pt x="202" y="275"/>
                    </a:cubicBezTo>
                    <a:cubicBezTo>
                      <a:pt x="202" y="276"/>
                      <a:pt x="201" y="277"/>
                      <a:pt x="201" y="277"/>
                    </a:cubicBezTo>
                    <a:cubicBezTo>
                      <a:pt x="201" y="279"/>
                      <a:pt x="202" y="281"/>
                      <a:pt x="203" y="282"/>
                    </a:cubicBezTo>
                    <a:cubicBezTo>
                      <a:pt x="204" y="284"/>
                      <a:pt x="206" y="285"/>
                      <a:pt x="207" y="285"/>
                    </a:cubicBezTo>
                    <a:cubicBezTo>
                      <a:pt x="209" y="285"/>
                      <a:pt x="211" y="284"/>
                      <a:pt x="212" y="284"/>
                    </a:cubicBezTo>
                    <a:cubicBezTo>
                      <a:pt x="214" y="283"/>
                      <a:pt x="215" y="283"/>
                      <a:pt x="216" y="281"/>
                    </a:cubicBezTo>
                    <a:cubicBezTo>
                      <a:pt x="215" y="281"/>
                      <a:pt x="215" y="281"/>
                      <a:pt x="215" y="281"/>
                    </a:cubicBezTo>
                    <a:cubicBezTo>
                      <a:pt x="215" y="282"/>
                      <a:pt x="215" y="282"/>
                      <a:pt x="215" y="282"/>
                    </a:cubicBezTo>
                    <a:cubicBezTo>
                      <a:pt x="216" y="281"/>
                      <a:pt x="216" y="281"/>
                      <a:pt x="216" y="281"/>
                    </a:cubicBezTo>
                    <a:cubicBezTo>
                      <a:pt x="215" y="281"/>
                      <a:pt x="215" y="281"/>
                      <a:pt x="215" y="281"/>
                    </a:cubicBezTo>
                    <a:cubicBezTo>
                      <a:pt x="215" y="282"/>
                      <a:pt x="215" y="282"/>
                      <a:pt x="215" y="282"/>
                    </a:cubicBezTo>
                    <a:cubicBezTo>
                      <a:pt x="215" y="281"/>
                      <a:pt x="215" y="281"/>
                      <a:pt x="215" y="281"/>
                    </a:cubicBezTo>
                    <a:cubicBezTo>
                      <a:pt x="215" y="282"/>
                      <a:pt x="215" y="282"/>
                      <a:pt x="215" y="282"/>
                    </a:cubicBezTo>
                    <a:cubicBezTo>
                      <a:pt x="215" y="282"/>
                      <a:pt x="215" y="282"/>
                      <a:pt x="215" y="282"/>
                    </a:cubicBezTo>
                    <a:cubicBezTo>
                      <a:pt x="215" y="281"/>
                      <a:pt x="215" y="281"/>
                      <a:pt x="215" y="281"/>
                    </a:cubicBezTo>
                    <a:cubicBezTo>
                      <a:pt x="215" y="282"/>
                      <a:pt x="215" y="282"/>
                      <a:pt x="215" y="282"/>
                    </a:cubicBezTo>
                    <a:cubicBezTo>
                      <a:pt x="216" y="282"/>
                      <a:pt x="216" y="282"/>
                      <a:pt x="216" y="282"/>
                    </a:cubicBezTo>
                    <a:cubicBezTo>
                      <a:pt x="217" y="283"/>
                      <a:pt x="217" y="283"/>
                      <a:pt x="218" y="284"/>
                    </a:cubicBezTo>
                    <a:cubicBezTo>
                      <a:pt x="222" y="290"/>
                      <a:pt x="222" y="290"/>
                      <a:pt x="222" y="290"/>
                    </a:cubicBezTo>
                    <a:cubicBezTo>
                      <a:pt x="223" y="292"/>
                      <a:pt x="223" y="293"/>
                      <a:pt x="223" y="295"/>
                    </a:cubicBezTo>
                    <a:cubicBezTo>
                      <a:pt x="223" y="296"/>
                      <a:pt x="223" y="296"/>
                      <a:pt x="223" y="296"/>
                    </a:cubicBezTo>
                    <a:cubicBezTo>
                      <a:pt x="223" y="296"/>
                      <a:pt x="223" y="296"/>
                      <a:pt x="223" y="296"/>
                    </a:cubicBezTo>
                    <a:cubicBezTo>
                      <a:pt x="223" y="296"/>
                      <a:pt x="223" y="296"/>
                      <a:pt x="223" y="296"/>
                    </a:cubicBezTo>
                    <a:cubicBezTo>
                      <a:pt x="222" y="297"/>
                      <a:pt x="222" y="299"/>
                      <a:pt x="222" y="301"/>
                    </a:cubicBezTo>
                    <a:cubicBezTo>
                      <a:pt x="222" y="303"/>
                      <a:pt x="222" y="305"/>
                      <a:pt x="223" y="307"/>
                    </a:cubicBezTo>
                    <a:cubicBezTo>
                      <a:pt x="225" y="313"/>
                      <a:pt x="225" y="313"/>
                      <a:pt x="225" y="313"/>
                    </a:cubicBezTo>
                    <a:cubicBezTo>
                      <a:pt x="225" y="315"/>
                      <a:pt x="227" y="316"/>
                      <a:pt x="228" y="318"/>
                    </a:cubicBezTo>
                    <a:cubicBezTo>
                      <a:pt x="230" y="319"/>
                      <a:pt x="232" y="320"/>
                      <a:pt x="234" y="320"/>
                    </a:cubicBezTo>
                    <a:cubicBezTo>
                      <a:pt x="240" y="320"/>
                      <a:pt x="240" y="320"/>
                      <a:pt x="240" y="320"/>
                    </a:cubicBezTo>
                    <a:cubicBezTo>
                      <a:pt x="241" y="320"/>
                      <a:pt x="242" y="320"/>
                      <a:pt x="244" y="321"/>
                    </a:cubicBezTo>
                    <a:cubicBezTo>
                      <a:pt x="245" y="322"/>
                      <a:pt x="247" y="323"/>
                      <a:pt x="248" y="323"/>
                    </a:cubicBezTo>
                    <a:cubicBezTo>
                      <a:pt x="249" y="325"/>
                      <a:pt x="249" y="325"/>
                      <a:pt x="249" y="325"/>
                    </a:cubicBezTo>
                    <a:cubicBezTo>
                      <a:pt x="251" y="326"/>
                      <a:pt x="252" y="327"/>
                      <a:pt x="254" y="327"/>
                    </a:cubicBezTo>
                    <a:cubicBezTo>
                      <a:pt x="256" y="327"/>
                      <a:pt x="259" y="326"/>
                      <a:pt x="260" y="324"/>
                    </a:cubicBezTo>
                    <a:cubicBezTo>
                      <a:pt x="273" y="307"/>
                      <a:pt x="273" y="307"/>
                      <a:pt x="273" y="307"/>
                    </a:cubicBezTo>
                    <a:cubicBezTo>
                      <a:pt x="274" y="306"/>
                      <a:pt x="276" y="305"/>
                      <a:pt x="277" y="305"/>
                    </a:cubicBezTo>
                    <a:cubicBezTo>
                      <a:pt x="278" y="305"/>
                      <a:pt x="278" y="305"/>
                      <a:pt x="279" y="305"/>
                    </a:cubicBezTo>
                    <a:cubicBezTo>
                      <a:pt x="319" y="323"/>
                      <a:pt x="319" y="323"/>
                      <a:pt x="319" y="323"/>
                    </a:cubicBezTo>
                    <a:cubicBezTo>
                      <a:pt x="321" y="324"/>
                      <a:pt x="325" y="326"/>
                      <a:pt x="327" y="328"/>
                    </a:cubicBezTo>
                    <a:cubicBezTo>
                      <a:pt x="359" y="359"/>
                      <a:pt x="359" y="359"/>
                      <a:pt x="359" y="359"/>
                    </a:cubicBezTo>
                    <a:cubicBezTo>
                      <a:pt x="359" y="360"/>
                      <a:pt x="360" y="361"/>
                      <a:pt x="360" y="362"/>
                    </a:cubicBezTo>
                    <a:cubicBezTo>
                      <a:pt x="361" y="364"/>
                      <a:pt x="361" y="365"/>
                      <a:pt x="361" y="367"/>
                    </a:cubicBezTo>
                    <a:cubicBezTo>
                      <a:pt x="361" y="368"/>
                      <a:pt x="361" y="368"/>
                      <a:pt x="361" y="368"/>
                    </a:cubicBezTo>
                    <a:cubicBezTo>
                      <a:pt x="360" y="374"/>
                      <a:pt x="360" y="374"/>
                      <a:pt x="360" y="374"/>
                    </a:cubicBezTo>
                    <a:cubicBezTo>
                      <a:pt x="360" y="374"/>
                      <a:pt x="360" y="375"/>
                      <a:pt x="360" y="376"/>
                    </a:cubicBezTo>
                    <a:cubicBezTo>
                      <a:pt x="360" y="378"/>
                      <a:pt x="360" y="379"/>
                      <a:pt x="361" y="381"/>
                    </a:cubicBezTo>
                    <a:cubicBezTo>
                      <a:pt x="362" y="383"/>
                      <a:pt x="363" y="384"/>
                      <a:pt x="364" y="385"/>
                    </a:cubicBezTo>
                    <a:cubicBezTo>
                      <a:pt x="365" y="386"/>
                      <a:pt x="367" y="386"/>
                      <a:pt x="368" y="386"/>
                    </a:cubicBezTo>
                    <a:cubicBezTo>
                      <a:pt x="370" y="386"/>
                      <a:pt x="373" y="385"/>
                      <a:pt x="375" y="383"/>
                    </a:cubicBezTo>
                    <a:cubicBezTo>
                      <a:pt x="376" y="382"/>
                      <a:pt x="377" y="381"/>
                      <a:pt x="378" y="381"/>
                    </a:cubicBezTo>
                    <a:cubicBezTo>
                      <a:pt x="379" y="381"/>
                      <a:pt x="380" y="381"/>
                      <a:pt x="380" y="382"/>
                    </a:cubicBezTo>
                    <a:cubicBezTo>
                      <a:pt x="422" y="407"/>
                      <a:pt x="422" y="407"/>
                      <a:pt x="422" y="407"/>
                    </a:cubicBezTo>
                    <a:cubicBezTo>
                      <a:pt x="423" y="407"/>
                      <a:pt x="424" y="408"/>
                      <a:pt x="424" y="409"/>
                    </a:cubicBezTo>
                    <a:cubicBezTo>
                      <a:pt x="425" y="410"/>
                      <a:pt x="425" y="412"/>
                      <a:pt x="425" y="413"/>
                    </a:cubicBezTo>
                    <a:cubicBezTo>
                      <a:pt x="425" y="414"/>
                      <a:pt x="425" y="414"/>
                      <a:pt x="425" y="414"/>
                    </a:cubicBezTo>
                    <a:cubicBezTo>
                      <a:pt x="423" y="426"/>
                      <a:pt x="423" y="426"/>
                      <a:pt x="423" y="426"/>
                    </a:cubicBezTo>
                    <a:cubicBezTo>
                      <a:pt x="423" y="429"/>
                      <a:pt x="421" y="434"/>
                      <a:pt x="419" y="436"/>
                    </a:cubicBezTo>
                    <a:cubicBezTo>
                      <a:pt x="315" y="584"/>
                      <a:pt x="315" y="584"/>
                      <a:pt x="315" y="584"/>
                    </a:cubicBezTo>
                    <a:cubicBezTo>
                      <a:pt x="313" y="587"/>
                      <a:pt x="311" y="592"/>
                      <a:pt x="310" y="596"/>
                    </a:cubicBezTo>
                    <a:cubicBezTo>
                      <a:pt x="303" y="621"/>
                      <a:pt x="303" y="621"/>
                      <a:pt x="303" y="621"/>
                    </a:cubicBezTo>
                    <a:cubicBezTo>
                      <a:pt x="302" y="625"/>
                      <a:pt x="301" y="631"/>
                      <a:pt x="301" y="635"/>
                    </a:cubicBezTo>
                    <a:cubicBezTo>
                      <a:pt x="301" y="662"/>
                      <a:pt x="301" y="662"/>
                      <a:pt x="301" y="662"/>
                    </a:cubicBezTo>
                    <a:cubicBezTo>
                      <a:pt x="301" y="663"/>
                      <a:pt x="301" y="663"/>
                      <a:pt x="301" y="663"/>
                    </a:cubicBezTo>
                    <a:cubicBezTo>
                      <a:pt x="301" y="663"/>
                      <a:pt x="301" y="663"/>
                      <a:pt x="301" y="663"/>
                    </a:cubicBezTo>
                    <a:cubicBezTo>
                      <a:pt x="302" y="664"/>
                      <a:pt x="302" y="664"/>
                      <a:pt x="302" y="664"/>
                    </a:cubicBezTo>
                    <a:cubicBezTo>
                      <a:pt x="302" y="663"/>
                      <a:pt x="302" y="663"/>
                      <a:pt x="302" y="663"/>
                    </a:cubicBezTo>
                    <a:cubicBezTo>
                      <a:pt x="301" y="663"/>
                      <a:pt x="301" y="663"/>
                      <a:pt x="301" y="663"/>
                    </a:cubicBezTo>
                    <a:cubicBezTo>
                      <a:pt x="302" y="664"/>
                      <a:pt x="302" y="664"/>
                      <a:pt x="302" y="664"/>
                    </a:cubicBezTo>
                    <a:cubicBezTo>
                      <a:pt x="302" y="663"/>
                      <a:pt x="302" y="663"/>
                      <a:pt x="302" y="663"/>
                    </a:cubicBezTo>
                    <a:cubicBezTo>
                      <a:pt x="303" y="664"/>
                      <a:pt x="303" y="664"/>
                      <a:pt x="303" y="664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2" y="663"/>
                      <a:pt x="302" y="663"/>
                      <a:pt x="302" y="663"/>
                    </a:cubicBezTo>
                    <a:cubicBezTo>
                      <a:pt x="303" y="664"/>
                      <a:pt x="303" y="664"/>
                      <a:pt x="303" y="664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4"/>
                      <a:pt x="303" y="664"/>
                      <a:pt x="303" y="664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4"/>
                      <a:pt x="303" y="664"/>
                      <a:pt x="303" y="664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2"/>
                    </a:cubicBezTo>
                    <a:cubicBezTo>
                      <a:pt x="286" y="629"/>
                      <a:pt x="286" y="629"/>
                      <a:pt x="286" y="629"/>
                    </a:cubicBezTo>
                    <a:cubicBezTo>
                      <a:pt x="284" y="627"/>
                      <a:pt x="283" y="621"/>
                      <a:pt x="283" y="618"/>
                    </a:cubicBezTo>
                    <a:cubicBezTo>
                      <a:pt x="283" y="479"/>
                      <a:pt x="283" y="479"/>
                      <a:pt x="283" y="479"/>
                    </a:cubicBezTo>
                    <a:cubicBezTo>
                      <a:pt x="283" y="474"/>
                      <a:pt x="282" y="469"/>
                      <a:pt x="280" y="465"/>
                    </a:cubicBezTo>
                    <a:cubicBezTo>
                      <a:pt x="244" y="405"/>
                      <a:pt x="244" y="405"/>
                      <a:pt x="244" y="405"/>
                    </a:cubicBezTo>
                    <a:cubicBezTo>
                      <a:pt x="243" y="403"/>
                      <a:pt x="242" y="400"/>
                      <a:pt x="242" y="397"/>
                    </a:cubicBezTo>
                    <a:cubicBezTo>
                      <a:pt x="242" y="396"/>
                      <a:pt x="242" y="395"/>
                      <a:pt x="242" y="395"/>
                    </a:cubicBezTo>
                    <a:cubicBezTo>
                      <a:pt x="250" y="346"/>
                      <a:pt x="250" y="346"/>
                      <a:pt x="250" y="346"/>
                    </a:cubicBezTo>
                    <a:cubicBezTo>
                      <a:pt x="251" y="345"/>
                      <a:pt x="251" y="344"/>
                      <a:pt x="251" y="343"/>
                    </a:cubicBezTo>
                    <a:cubicBezTo>
                      <a:pt x="251" y="340"/>
                      <a:pt x="250" y="336"/>
                      <a:pt x="248" y="333"/>
                    </a:cubicBezTo>
                    <a:cubicBezTo>
                      <a:pt x="248" y="333"/>
                      <a:pt x="248" y="333"/>
                      <a:pt x="248" y="333"/>
                    </a:cubicBezTo>
                    <a:cubicBezTo>
                      <a:pt x="247" y="332"/>
                      <a:pt x="247" y="332"/>
                      <a:pt x="247" y="332"/>
                    </a:cubicBezTo>
                    <a:cubicBezTo>
                      <a:pt x="247" y="332"/>
                      <a:pt x="247" y="332"/>
                      <a:pt x="247" y="332"/>
                    </a:cubicBezTo>
                    <a:cubicBezTo>
                      <a:pt x="246" y="330"/>
                      <a:pt x="245" y="328"/>
                      <a:pt x="243" y="327"/>
                    </a:cubicBezTo>
                    <a:cubicBezTo>
                      <a:pt x="241" y="326"/>
                      <a:pt x="239" y="325"/>
                      <a:pt x="237" y="325"/>
                    </a:cubicBezTo>
                    <a:cubicBezTo>
                      <a:pt x="228" y="325"/>
                      <a:pt x="228" y="325"/>
                      <a:pt x="228" y="325"/>
                    </a:cubicBezTo>
                    <a:cubicBezTo>
                      <a:pt x="227" y="325"/>
                      <a:pt x="225" y="325"/>
                      <a:pt x="224" y="324"/>
                    </a:cubicBezTo>
                    <a:cubicBezTo>
                      <a:pt x="223" y="323"/>
                      <a:pt x="222" y="322"/>
                      <a:pt x="221" y="321"/>
                    </a:cubicBezTo>
                    <a:cubicBezTo>
                      <a:pt x="211" y="302"/>
                      <a:pt x="211" y="302"/>
                      <a:pt x="211" y="302"/>
                    </a:cubicBezTo>
                    <a:cubicBezTo>
                      <a:pt x="209" y="299"/>
                      <a:pt x="206" y="295"/>
                      <a:pt x="203" y="293"/>
                    </a:cubicBezTo>
                    <a:cubicBezTo>
                      <a:pt x="181" y="280"/>
                      <a:pt x="181" y="280"/>
                      <a:pt x="181" y="280"/>
                    </a:cubicBezTo>
                    <a:cubicBezTo>
                      <a:pt x="178" y="278"/>
                      <a:pt x="174" y="277"/>
                      <a:pt x="170" y="277"/>
                    </a:cubicBezTo>
                    <a:cubicBezTo>
                      <a:pt x="162" y="277"/>
                      <a:pt x="162" y="277"/>
                      <a:pt x="162" y="277"/>
                    </a:cubicBezTo>
                    <a:cubicBezTo>
                      <a:pt x="161" y="277"/>
                      <a:pt x="159" y="276"/>
                      <a:pt x="157" y="276"/>
                    </a:cubicBezTo>
                    <a:cubicBezTo>
                      <a:pt x="156" y="275"/>
                      <a:pt x="154" y="274"/>
                      <a:pt x="153" y="274"/>
                    </a:cubicBezTo>
                    <a:cubicBezTo>
                      <a:pt x="140" y="263"/>
                      <a:pt x="140" y="263"/>
                      <a:pt x="140" y="263"/>
                    </a:cubicBezTo>
                    <a:cubicBezTo>
                      <a:pt x="139" y="262"/>
                      <a:pt x="138" y="261"/>
                      <a:pt x="137" y="259"/>
                    </a:cubicBezTo>
                    <a:cubicBezTo>
                      <a:pt x="136" y="258"/>
                      <a:pt x="136" y="256"/>
                      <a:pt x="136" y="254"/>
                    </a:cubicBezTo>
                    <a:cubicBezTo>
                      <a:pt x="136" y="249"/>
                      <a:pt x="136" y="249"/>
                      <a:pt x="136" y="249"/>
                    </a:cubicBezTo>
                    <a:cubicBezTo>
                      <a:pt x="136" y="245"/>
                      <a:pt x="135" y="239"/>
                      <a:pt x="133" y="236"/>
                    </a:cubicBezTo>
                    <a:cubicBezTo>
                      <a:pt x="113" y="201"/>
                      <a:pt x="113" y="201"/>
                      <a:pt x="113" y="201"/>
                    </a:cubicBezTo>
                    <a:cubicBezTo>
                      <a:pt x="112" y="201"/>
                      <a:pt x="112" y="200"/>
                      <a:pt x="112" y="200"/>
                    </a:cubicBezTo>
                    <a:cubicBezTo>
                      <a:pt x="111" y="199"/>
                      <a:pt x="111" y="199"/>
                      <a:pt x="111" y="199"/>
                    </a:cubicBezTo>
                    <a:cubicBezTo>
                      <a:pt x="110" y="199"/>
                      <a:pt x="110" y="198"/>
                      <a:pt x="109" y="198"/>
                    </a:cubicBezTo>
                    <a:cubicBezTo>
                      <a:pt x="108" y="199"/>
                      <a:pt x="108" y="199"/>
                      <a:pt x="108" y="199"/>
                    </a:cubicBezTo>
                    <a:cubicBezTo>
                      <a:pt x="107" y="199"/>
                      <a:pt x="107" y="200"/>
                      <a:pt x="107" y="200"/>
                    </a:cubicBezTo>
                    <a:cubicBezTo>
                      <a:pt x="107" y="201"/>
                      <a:pt x="107" y="201"/>
                      <a:pt x="107" y="201"/>
                    </a:cubicBezTo>
                    <a:cubicBezTo>
                      <a:pt x="107" y="202"/>
                      <a:pt x="107" y="203"/>
                      <a:pt x="107" y="204"/>
                    </a:cubicBezTo>
                    <a:cubicBezTo>
                      <a:pt x="116" y="239"/>
                      <a:pt x="116" y="239"/>
                      <a:pt x="116" y="239"/>
                    </a:cubicBezTo>
                    <a:cubicBezTo>
                      <a:pt x="116" y="240"/>
                      <a:pt x="116" y="240"/>
                      <a:pt x="116" y="240"/>
                    </a:cubicBezTo>
                    <a:cubicBezTo>
                      <a:pt x="116" y="240"/>
                      <a:pt x="116" y="240"/>
                      <a:pt x="116" y="240"/>
                    </a:cubicBezTo>
                    <a:cubicBezTo>
                      <a:pt x="116" y="241"/>
                      <a:pt x="116" y="241"/>
                      <a:pt x="116" y="241"/>
                    </a:cubicBezTo>
                    <a:cubicBezTo>
                      <a:pt x="116" y="241"/>
                      <a:pt x="116" y="241"/>
                      <a:pt x="116" y="241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16" y="240"/>
                      <a:pt x="116" y="240"/>
                      <a:pt x="116" y="240"/>
                    </a:cubicBezTo>
                    <a:cubicBezTo>
                      <a:pt x="116" y="241"/>
                      <a:pt x="116" y="241"/>
                      <a:pt x="116" y="241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16" y="240"/>
                      <a:pt x="116" y="240"/>
                      <a:pt x="116" y="240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17" y="239"/>
                      <a:pt x="117" y="239"/>
                      <a:pt x="117" y="239"/>
                    </a:cubicBezTo>
                    <a:cubicBezTo>
                      <a:pt x="116" y="240"/>
                      <a:pt x="116" y="240"/>
                      <a:pt x="116" y="240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17" y="239"/>
                      <a:pt x="117" y="239"/>
                      <a:pt x="117" y="239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18" y="239"/>
                      <a:pt x="118" y="239"/>
                      <a:pt x="118" y="239"/>
                    </a:cubicBezTo>
                    <a:cubicBezTo>
                      <a:pt x="117" y="239"/>
                      <a:pt x="117" y="239"/>
                      <a:pt x="117" y="239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18" y="239"/>
                      <a:pt x="118" y="239"/>
                      <a:pt x="118" y="239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20" y="239"/>
                      <a:pt x="120" y="239"/>
                      <a:pt x="120" y="239"/>
                    </a:cubicBezTo>
                    <a:cubicBezTo>
                      <a:pt x="119" y="239"/>
                      <a:pt x="119" y="239"/>
                      <a:pt x="118" y="239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20" y="239"/>
                      <a:pt x="120" y="239"/>
                      <a:pt x="120" y="239"/>
                    </a:cubicBezTo>
                    <a:cubicBezTo>
                      <a:pt x="119" y="240"/>
                      <a:pt x="119" y="240"/>
                      <a:pt x="119" y="240"/>
                    </a:cubicBezTo>
                    <a:cubicBezTo>
                      <a:pt x="120" y="239"/>
                      <a:pt x="120" y="239"/>
                      <a:pt x="120" y="239"/>
                    </a:cubicBezTo>
                    <a:cubicBezTo>
                      <a:pt x="120" y="239"/>
                      <a:pt x="120" y="239"/>
                      <a:pt x="120" y="239"/>
                    </a:cubicBezTo>
                    <a:cubicBezTo>
                      <a:pt x="119" y="240"/>
                      <a:pt x="119" y="240"/>
                      <a:pt x="119" y="240"/>
                    </a:cubicBezTo>
                    <a:cubicBezTo>
                      <a:pt x="120" y="239"/>
                      <a:pt x="120" y="239"/>
                      <a:pt x="120" y="239"/>
                    </a:cubicBezTo>
                    <a:cubicBezTo>
                      <a:pt x="120" y="239"/>
                      <a:pt x="119" y="239"/>
                      <a:pt x="119" y="238"/>
                    </a:cubicBezTo>
                    <a:cubicBezTo>
                      <a:pt x="84" y="155"/>
                      <a:pt x="84" y="155"/>
                      <a:pt x="84" y="155"/>
                    </a:cubicBezTo>
                    <a:cubicBezTo>
                      <a:pt x="83" y="153"/>
                      <a:pt x="83" y="150"/>
                      <a:pt x="83" y="147"/>
                    </a:cubicBezTo>
                    <a:cubicBezTo>
                      <a:pt x="83" y="146"/>
                      <a:pt x="83" y="145"/>
                      <a:pt x="83" y="144"/>
                    </a:cubicBezTo>
                    <a:cubicBezTo>
                      <a:pt x="91" y="108"/>
                      <a:pt x="91" y="108"/>
                      <a:pt x="91" y="108"/>
                    </a:cubicBezTo>
                    <a:cubicBezTo>
                      <a:pt x="92" y="107"/>
                      <a:pt x="92" y="105"/>
                      <a:pt x="92" y="104"/>
                    </a:cubicBezTo>
                    <a:cubicBezTo>
                      <a:pt x="92" y="100"/>
                      <a:pt x="91" y="97"/>
                      <a:pt x="90" y="95"/>
                    </a:cubicBezTo>
                    <a:cubicBezTo>
                      <a:pt x="72" y="53"/>
                      <a:pt x="72" y="53"/>
                      <a:pt x="72" y="53"/>
                    </a:cubicBezTo>
                    <a:cubicBezTo>
                      <a:pt x="72" y="51"/>
                      <a:pt x="71" y="50"/>
                      <a:pt x="70" y="49"/>
                    </a:cubicBezTo>
                    <a:cubicBezTo>
                      <a:pt x="69" y="48"/>
                      <a:pt x="67" y="48"/>
                      <a:pt x="66" y="48"/>
                    </a:cubicBezTo>
                    <a:cubicBezTo>
                      <a:pt x="65" y="48"/>
                      <a:pt x="64" y="48"/>
                      <a:pt x="63" y="48"/>
                    </a:cubicBezTo>
                    <a:cubicBezTo>
                      <a:pt x="63" y="48"/>
                      <a:pt x="63" y="48"/>
                      <a:pt x="63" y="48"/>
                    </a:cubicBezTo>
                    <a:cubicBezTo>
                      <a:pt x="63" y="48"/>
                      <a:pt x="63" y="48"/>
                      <a:pt x="63" y="48"/>
                    </a:cubicBezTo>
                    <a:cubicBezTo>
                      <a:pt x="63" y="49"/>
                      <a:pt x="62" y="49"/>
                      <a:pt x="61" y="49"/>
                    </a:cubicBezTo>
                    <a:cubicBezTo>
                      <a:pt x="60" y="49"/>
                      <a:pt x="58" y="48"/>
                      <a:pt x="57" y="47"/>
                    </a:cubicBezTo>
                    <a:cubicBezTo>
                      <a:pt x="50" y="42"/>
                      <a:pt x="50" y="42"/>
                      <a:pt x="50" y="42"/>
                    </a:cubicBezTo>
                    <a:cubicBezTo>
                      <a:pt x="48" y="40"/>
                      <a:pt x="46" y="39"/>
                      <a:pt x="44" y="39"/>
                    </a:cubicBezTo>
                    <a:cubicBezTo>
                      <a:pt x="42" y="39"/>
                      <a:pt x="40" y="40"/>
                      <a:pt x="39" y="41"/>
                    </a:cubicBezTo>
                    <a:cubicBezTo>
                      <a:pt x="4" y="63"/>
                      <a:pt x="4" y="63"/>
                      <a:pt x="4" y="63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5"/>
                      <a:pt x="3" y="65"/>
                      <a:pt x="3" y="65"/>
                    </a:cubicBezTo>
                    <a:cubicBezTo>
                      <a:pt x="4" y="64"/>
                      <a:pt x="4" y="64"/>
                      <a:pt x="4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5"/>
                      <a:pt x="3" y="65"/>
                      <a:pt x="3" y="65"/>
                    </a:cubicBezTo>
                    <a:cubicBezTo>
                      <a:pt x="4" y="64"/>
                      <a:pt x="4" y="64"/>
                      <a:pt x="4" y="64"/>
                    </a:cubicBezTo>
                    <a:cubicBezTo>
                      <a:pt x="3" y="65"/>
                      <a:pt x="3" y="65"/>
                      <a:pt x="3" y="65"/>
                    </a:cubicBezTo>
                    <a:cubicBezTo>
                      <a:pt x="5" y="65"/>
                      <a:pt x="5" y="65"/>
                      <a:pt x="5" y="65"/>
                    </a:cubicBezTo>
                    <a:cubicBezTo>
                      <a:pt x="5" y="65"/>
                      <a:pt x="5" y="65"/>
                      <a:pt x="4" y="64"/>
                    </a:cubicBezTo>
                    <a:cubicBezTo>
                      <a:pt x="3" y="65"/>
                      <a:pt x="3" y="65"/>
                      <a:pt x="3" y="65"/>
                    </a:cubicBezTo>
                    <a:cubicBezTo>
                      <a:pt x="5" y="65"/>
                      <a:pt x="5" y="65"/>
                      <a:pt x="5" y="65"/>
                    </a:cubicBezTo>
                    <a:cubicBezTo>
                      <a:pt x="4" y="65"/>
                      <a:pt x="4" y="65"/>
                      <a:pt x="4" y="65"/>
                    </a:cubicBezTo>
                    <a:cubicBezTo>
                      <a:pt x="5" y="65"/>
                      <a:pt x="5" y="65"/>
                      <a:pt x="5" y="65"/>
                    </a:cubicBezTo>
                    <a:cubicBezTo>
                      <a:pt x="5" y="65"/>
                      <a:pt x="5" y="65"/>
                      <a:pt x="5" y="65"/>
                    </a:cubicBezTo>
                    <a:cubicBezTo>
                      <a:pt x="4" y="65"/>
                      <a:pt x="4" y="65"/>
                      <a:pt x="4" y="65"/>
                    </a:cubicBezTo>
                    <a:cubicBezTo>
                      <a:pt x="5" y="65"/>
                      <a:pt x="5" y="65"/>
                      <a:pt x="5" y="65"/>
                    </a:cubicBezTo>
                    <a:cubicBezTo>
                      <a:pt x="5" y="65"/>
                      <a:pt x="5" y="65"/>
                      <a:pt x="5" y="64"/>
                    </a:cubicBezTo>
                    <a:cubicBezTo>
                      <a:pt x="11" y="54"/>
                      <a:pt x="11" y="54"/>
                      <a:pt x="11" y="54"/>
                    </a:cubicBezTo>
                    <a:cubicBezTo>
                      <a:pt x="12" y="53"/>
                      <a:pt x="12" y="51"/>
                      <a:pt x="12" y="50"/>
                    </a:cubicBezTo>
                    <a:cubicBezTo>
                      <a:pt x="12" y="47"/>
                      <a:pt x="11" y="44"/>
                      <a:pt x="9" y="43"/>
                    </a:cubicBezTo>
                    <a:cubicBezTo>
                      <a:pt x="8" y="44"/>
                      <a:pt x="8" y="44"/>
                      <a:pt x="8" y="44"/>
                    </a:cubicBezTo>
                    <a:cubicBezTo>
                      <a:pt x="9" y="43"/>
                      <a:pt x="9" y="43"/>
                      <a:pt x="9" y="43"/>
                    </a:cubicBezTo>
                    <a:cubicBezTo>
                      <a:pt x="9" y="43"/>
                      <a:pt x="9" y="43"/>
                      <a:pt x="9" y="43"/>
                    </a:cubicBezTo>
                    <a:cubicBezTo>
                      <a:pt x="9" y="43"/>
                      <a:pt x="9" y="43"/>
                      <a:pt x="9" y="43"/>
                    </a:cubicBezTo>
                    <a:cubicBezTo>
                      <a:pt x="9" y="43"/>
                      <a:pt x="9" y="43"/>
                      <a:pt x="9" y="43"/>
                    </a:cubicBezTo>
                    <a:cubicBezTo>
                      <a:pt x="8" y="42"/>
                      <a:pt x="8" y="41"/>
                      <a:pt x="8" y="41"/>
                    </a:cubicBezTo>
                    <a:cubicBezTo>
                      <a:pt x="8" y="40"/>
                      <a:pt x="8" y="39"/>
                      <a:pt x="9" y="39"/>
                    </a:cubicBezTo>
                    <a:cubicBezTo>
                      <a:pt x="17" y="31"/>
                      <a:pt x="17" y="31"/>
                      <a:pt x="17" y="31"/>
                    </a:cubicBezTo>
                    <a:cubicBezTo>
                      <a:pt x="20" y="29"/>
                      <a:pt x="23" y="25"/>
                      <a:pt x="26" y="23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38" y="6"/>
                      <a:pt x="38" y="6"/>
                      <a:pt x="38" y="6"/>
                    </a:cubicBezTo>
                    <a:cubicBezTo>
                      <a:pt x="36" y="5"/>
                      <a:pt x="36" y="5"/>
                      <a:pt x="36" y="5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0" y="22"/>
                      <a:pt x="17" y="26"/>
                      <a:pt x="15" y="28"/>
                    </a:cubicBezTo>
                    <a:cubicBezTo>
                      <a:pt x="6" y="35"/>
                      <a:pt x="6" y="35"/>
                      <a:pt x="6" y="35"/>
                    </a:cubicBezTo>
                    <a:cubicBezTo>
                      <a:pt x="4" y="37"/>
                      <a:pt x="3" y="39"/>
                      <a:pt x="3" y="41"/>
                    </a:cubicBezTo>
                    <a:cubicBezTo>
                      <a:pt x="3" y="43"/>
                      <a:pt x="4" y="45"/>
                      <a:pt x="6" y="46"/>
                    </a:cubicBezTo>
                    <a:cubicBezTo>
                      <a:pt x="7" y="44"/>
                      <a:pt x="7" y="44"/>
                      <a:pt x="7" y="44"/>
                    </a:cubicBezTo>
                    <a:cubicBezTo>
                      <a:pt x="6" y="46"/>
                      <a:pt x="6" y="46"/>
                      <a:pt x="6" y="46"/>
                    </a:cubicBezTo>
                    <a:cubicBezTo>
                      <a:pt x="6" y="46"/>
                      <a:pt x="6" y="46"/>
                      <a:pt x="6" y="46"/>
                    </a:cubicBezTo>
                    <a:cubicBezTo>
                      <a:pt x="6" y="46"/>
                      <a:pt x="6" y="46"/>
                      <a:pt x="6" y="46"/>
                    </a:cubicBezTo>
                    <a:cubicBezTo>
                      <a:pt x="6" y="46"/>
                      <a:pt x="6" y="46"/>
                      <a:pt x="6" y="46"/>
                    </a:cubicBezTo>
                    <a:cubicBezTo>
                      <a:pt x="7" y="47"/>
                      <a:pt x="8" y="48"/>
                      <a:pt x="8" y="50"/>
                    </a:cubicBezTo>
                    <a:cubicBezTo>
                      <a:pt x="8" y="50"/>
                      <a:pt x="8" y="51"/>
                      <a:pt x="7" y="52"/>
                    </a:cubicBezTo>
                    <a:cubicBezTo>
                      <a:pt x="2" y="62"/>
                      <a:pt x="2" y="62"/>
                      <a:pt x="2" y="62"/>
                    </a:cubicBezTo>
                    <a:cubicBezTo>
                      <a:pt x="1" y="62"/>
                      <a:pt x="1" y="63"/>
                      <a:pt x="1" y="63"/>
                    </a:cubicBezTo>
                    <a:cubicBezTo>
                      <a:pt x="1" y="64"/>
                      <a:pt x="0" y="65"/>
                      <a:pt x="0" y="65"/>
                    </a:cubicBezTo>
                    <a:cubicBezTo>
                      <a:pt x="0" y="66"/>
                      <a:pt x="0" y="66"/>
                      <a:pt x="1" y="67"/>
                    </a:cubicBezTo>
                    <a:cubicBezTo>
                      <a:pt x="2" y="68"/>
                      <a:pt x="3" y="68"/>
                      <a:pt x="3" y="68"/>
                    </a:cubicBezTo>
                    <a:cubicBezTo>
                      <a:pt x="4" y="68"/>
                      <a:pt x="5" y="68"/>
                      <a:pt x="6" y="67"/>
                    </a:cubicBezTo>
                    <a:cubicBezTo>
                      <a:pt x="41" y="44"/>
                      <a:pt x="41" y="44"/>
                      <a:pt x="41" y="44"/>
                    </a:cubicBezTo>
                    <a:cubicBezTo>
                      <a:pt x="42" y="44"/>
                      <a:pt x="43" y="44"/>
                      <a:pt x="44" y="44"/>
                    </a:cubicBezTo>
                    <a:cubicBezTo>
                      <a:pt x="45" y="44"/>
                      <a:pt x="47" y="44"/>
                      <a:pt x="47" y="45"/>
                    </a:cubicBezTo>
                    <a:cubicBezTo>
                      <a:pt x="54" y="51"/>
                      <a:pt x="54" y="51"/>
                      <a:pt x="54" y="51"/>
                    </a:cubicBezTo>
                    <a:cubicBezTo>
                      <a:pt x="56" y="52"/>
                      <a:pt x="59" y="53"/>
                      <a:pt x="61" y="53"/>
                    </a:cubicBezTo>
                    <a:cubicBezTo>
                      <a:pt x="62" y="53"/>
                      <a:pt x="64" y="53"/>
                      <a:pt x="65" y="52"/>
                    </a:cubicBezTo>
                    <a:cubicBezTo>
                      <a:pt x="65" y="52"/>
                      <a:pt x="65" y="52"/>
                      <a:pt x="65" y="52"/>
                    </a:cubicBezTo>
                    <a:cubicBezTo>
                      <a:pt x="65" y="52"/>
                      <a:pt x="65" y="52"/>
                      <a:pt x="65" y="52"/>
                    </a:cubicBezTo>
                    <a:cubicBezTo>
                      <a:pt x="66" y="52"/>
                      <a:pt x="66" y="52"/>
                      <a:pt x="66" y="52"/>
                    </a:cubicBezTo>
                    <a:cubicBezTo>
                      <a:pt x="66" y="52"/>
                      <a:pt x="67" y="52"/>
                      <a:pt x="67" y="53"/>
                    </a:cubicBezTo>
                    <a:cubicBezTo>
                      <a:pt x="68" y="53"/>
                      <a:pt x="68" y="54"/>
                      <a:pt x="69" y="55"/>
                    </a:cubicBezTo>
                    <a:cubicBezTo>
                      <a:pt x="86" y="96"/>
                      <a:pt x="86" y="96"/>
                      <a:pt x="86" y="96"/>
                    </a:cubicBezTo>
                    <a:cubicBezTo>
                      <a:pt x="87" y="98"/>
                      <a:pt x="87" y="101"/>
                      <a:pt x="87" y="104"/>
                    </a:cubicBezTo>
                    <a:cubicBezTo>
                      <a:pt x="87" y="105"/>
                      <a:pt x="87" y="106"/>
                      <a:pt x="87" y="107"/>
                    </a:cubicBezTo>
                    <a:cubicBezTo>
                      <a:pt x="79" y="143"/>
                      <a:pt x="79" y="143"/>
                      <a:pt x="79" y="143"/>
                    </a:cubicBezTo>
                    <a:cubicBezTo>
                      <a:pt x="79" y="144"/>
                      <a:pt x="79" y="146"/>
                      <a:pt x="79" y="147"/>
                    </a:cubicBezTo>
                    <a:cubicBezTo>
                      <a:pt x="79" y="151"/>
                      <a:pt x="79" y="154"/>
                      <a:pt x="80" y="156"/>
                    </a:cubicBezTo>
                    <a:cubicBezTo>
                      <a:pt x="115" y="239"/>
                      <a:pt x="115" y="239"/>
                      <a:pt x="115" y="239"/>
                    </a:cubicBezTo>
                    <a:cubicBezTo>
                      <a:pt x="115" y="240"/>
                      <a:pt x="116" y="241"/>
                      <a:pt x="116" y="241"/>
                    </a:cubicBezTo>
                    <a:cubicBezTo>
                      <a:pt x="116" y="242"/>
                      <a:pt x="116" y="242"/>
                      <a:pt x="116" y="242"/>
                    </a:cubicBezTo>
                    <a:cubicBezTo>
                      <a:pt x="117" y="243"/>
                      <a:pt x="117" y="243"/>
                      <a:pt x="117" y="243"/>
                    </a:cubicBezTo>
                    <a:cubicBezTo>
                      <a:pt x="117" y="243"/>
                      <a:pt x="117" y="243"/>
                      <a:pt x="118" y="243"/>
                    </a:cubicBezTo>
                    <a:cubicBezTo>
                      <a:pt x="119" y="243"/>
                      <a:pt x="119" y="243"/>
                      <a:pt x="120" y="242"/>
                    </a:cubicBezTo>
                    <a:cubicBezTo>
                      <a:pt x="120" y="241"/>
                      <a:pt x="120" y="241"/>
                      <a:pt x="120" y="241"/>
                    </a:cubicBezTo>
                    <a:cubicBezTo>
                      <a:pt x="121" y="241"/>
                      <a:pt x="121" y="241"/>
                      <a:pt x="121" y="241"/>
                    </a:cubicBezTo>
                    <a:cubicBezTo>
                      <a:pt x="120" y="240"/>
                      <a:pt x="120" y="239"/>
                      <a:pt x="120" y="238"/>
                    </a:cubicBezTo>
                    <a:cubicBezTo>
                      <a:pt x="111" y="203"/>
                      <a:pt x="111" y="203"/>
                      <a:pt x="111" y="203"/>
                    </a:cubicBezTo>
                    <a:cubicBezTo>
                      <a:pt x="111" y="202"/>
                      <a:pt x="111" y="201"/>
                      <a:pt x="111" y="201"/>
                    </a:cubicBezTo>
                    <a:cubicBezTo>
                      <a:pt x="111" y="201"/>
                      <a:pt x="111" y="201"/>
                      <a:pt x="111" y="201"/>
                    </a:cubicBezTo>
                    <a:cubicBezTo>
                      <a:pt x="110" y="201"/>
                      <a:pt x="110" y="201"/>
                      <a:pt x="110" y="201"/>
                    </a:cubicBezTo>
                    <a:cubicBezTo>
                      <a:pt x="111" y="202"/>
                      <a:pt x="111" y="202"/>
                      <a:pt x="111" y="202"/>
                    </a:cubicBezTo>
                    <a:cubicBezTo>
                      <a:pt x="111" y="201"/>
                      <a:pt x="111" y="201"/>
                      <a:pt x="111" y="201"/>
                    </a:cubicBezTo>
                    <a:cubicBezTo>
                      <a:pt x="110" y="201"/>
                      <a:pt x="110" y="201"/>
                      <a:pt x="110" y="201"/>
                    </a:cubicBezTo>
                    <a:cubicBezTo>
                      <a:pt x="111" y="202"/>
                      <a:pt x="111" y="202"/>
                      <a:pt x="111" y="202"/>
                    </a:cubicBezTo>
                    <a:cubicBezTo>
                      <a:pt x="109" y="201"/>
                      <a:pt x="109" y="201"/>
                      <a:pt x="109" y="201"/>
                    </a:cubicBezTo>
                    <a:cubicBezTo>
                      <a:pt x="110" y="202"/>
                      <a:pt x="110" y="202"/>
                      <a:pt x="110" y="202"/>
                    </a:cubicBezTo>
                    <a:cubicBezTo>
                      <a:pt x="111" y="202"/>
                      <a:pt x="111" y="202"/>
                      <a:pt x="111" y="202"/>
                    </a:cubicBezTo>
                    <a:cubicBezTo>
                      <a:pt x="109" y="201"/>
                      <a:pt x="109" y="201"/>
                      <a:pt x="109" y="201"/>
                    </a:cubicBezTo>
                    <a:cubicBezTo>
                      <a:pt x="110" y="202"/>
                      <a:pt x="110" y="202"/>
                      <a:pt x="110" y="202"/>
                    </a:cubicBezTo>
                    <a:cubicBezTo>
                      <a:pt x="109" y="201"/>
                      <a:pt x="109" y="201"/>
                      <a:pt x="109" y="201"/>
                    </a:cubicBezTo>
                    <a:cubicBezTo>
                      <a:pt x="109" y="203"/>
                      <a:pt x="109" y="203"/>
                      <a:pt x="109" y="203"/>
                    </a:cubicBezTo>
                    <a:cubicBezTo>
                      <a:pt x="110" y="202"/>
                      <a:pt x="110" y="202"/>
                      <a:pt x="110" y="202"/>
                    </a:cubicBezTo>
                    <a:cubicBezTo>
                      <a:pt x="109" y="201"/>
                      <a:pt x="109" y="201"/>
                      <a:pt x="109" y="201"/>
                    </a:cubicBezTo>
                    <a:cubicBezTo>
                      <a:pt x="109" y="203"/>
                      <a:pt x="109" y="203"/>
                      <a:pt x="109" y="203"/>
                    </a:cubicBezTo>
                    <a:cubicBezTo>
                      <a:pt x="109" y="201"/>
                      <a:pt x="109" y="201"/>
                      <a:pt x="109" y="201"/>
                    </a:cubicBezTo>
                    <a:cubicBezTo>
                      <a:pt x="108" y="202"/>
                      <a:pt x="108" y="202"/>
                      <a:pt x="108" y="202"/>
                    </a:cubicBezTo>
                    <a:cubicBezTo>
                      <a:pt x="109" y="203"/>
                      <a:pt x="109" y="203"/>
                      <a:pt x="109" y="203"/>
                    </a:cubicBezTo>
                    <a:cubicBezTo>
                      <a:pt x="109" y="201"/>
                      <a:pt x="109" y="201"/>
                      <a:pt x="109" y="201"/>
                    </a:cubicBezTo>
                    <a:cubicBezTo>
                      <a:pt x="108" y="202"/>
                      <a:pt x="108" y="202"/>
                      <a:pt x="108" y="202"/>
                    </a:cubicBezTo>
                    <a:cubicBezTo>
                      <a:pt x="109" y="202"/>
                      <a:pt x="109" y="202"/>
                      <a:pt x="109" y="202"/>
                    </a:cubicBezTo>
                    <a:cubicBezTo>
                      <a:pt x="108" y="202"/>
                      <a:pt x="108" y="202"/>
                      <a:pt x="108" y="202"/>
                    </a:cubicBezTo>
                    <a:cubicBezTo>
                      <a:pt x="108" y="202"/>
                      <a:pt x="108" y="202"/>
                      <a:pt x="108" y="202"/>
                    </a:cubicBezTo>
                    <a:cubicBezTo>
                      <a:pt x="109" y="202"/>
                      <a:pt x="109" y="202"/>
                      <a:pt x="109" y="202"/>
                    </a:cubicBezTo>
                    <a:cubicBezTo>
                      <a:pt x="108" y="202"/>
                      <a:pt x="108" y="202"/>
                      <a:pt x="108" y="202"/>
                    </a:cubicBezTo>
                    <a:cubicBezTo>
                      <a:pt x="108" y="203"/>
                      <a:pt x="108" y="203"/>
                      <a:pt x="108" y="203"/>
                    </a:cubicBezTo>
                    <a:cubicBezTo>
                      <a:pt x="109" y="203"/>
                      <a:pt x="109" y="203"/>
                      <a:pt x="109" y="204"/>
                    </a:cubicBezTo>
                    <a:cubicBezTo>
                      <a:pt x="129" y="238"/>
                      <a:pt x="129" y="238"/>
                      <a:pt x="129" y="238"/>
                    </a:cubicBezTo>
                    <a:cubicBezTo>
                      <a:pt x="130" y="240"/>
                      <a:pt x="132" y="246"/>
                      <a:pt x="132" y="249"/>
                    </a:cubicBezTo>
                    <a:cubicBezTo>
                      <a:pt x="132" y="254"/>
                      <a:pt x="132" y="254"/>
                      <a:pt x="132" y="254"/>
                    </a:cubicBezTo>
                    <a:cubicBezTo>
                      <a:pt x="132" y="257"/>
                      <a:pt x="132" y="259"/>
                      <a:pt x="133" y="261"/>
                    </a:cubicBezTo>
                    <a:cubicBezTo>
                      <a:pt x="134" y="263"/>
                      <a:pt x="135" y="265"/>
                      <a:pt x="137" y="266"/>
                    </a:cubicBezTo>
                    <a:cubicBezTo>
                      <a:pt x="151" y="277"/>
                      <a:pt x="151" y="277"/>
                      <a:pt x="151" y="277"/>
                    </a:cubicBezTo>
                    <a:cubicBezTo>
                      <a:pt x="152" y="278"/>
                      <a:pt x="154" y="279"/>
                      <a:pt x="156" y="280"/>
                    </a:cubicBezTo>
                    <a:cubicBezTo>
                      <a:pt x="158" y="281"/>
                      <a:pt x="160" y="281"/>
                      <a:pt x="162" y="281"/>
                    </a:cubicBezTo>
                    <a:cubicBezTo>
                      <a:pt x="170" y="281"/>
                      <a:pt x="170" y="281"/>
                      <a:pt x="170" y="281"/>
                    </a:cubicBezTo>
                    <a:cubicBezTo>
                      <a:pt x="173" y="281"/>
                      <a:pt x="177" y="282"/>
                      <a:pt x="179" y="284"/>
                    </a:cubicBezTo>
                    <a:cubicBezTo>
                      <a:pt x="200" y="297"/>
                      <a:pt x="200" y="297"/>
                      <a:pt x="200" y="297"/>
                    </a:cubicBezTo>
                    <a:cubicBezTo>
                      <a:pt x="202" y="298"/>
                      <a:pt x="206" y="302"/>
                      <a:pt x="207" y="304"/>
                    </a:cubicBezTo>
                    <a:cubicBezTo>
                      <a:pt x="218" y="323"/>
                      <a:pt x="218" y="323"/>
                      <a:pt x="218" y="323"/>
                    </a:cubicBezTo>
                    <a:cubicBezTo>
                      <a:pt x="219" y="325"/>
                      <a:pt x="220" y="326"/>
                      <a:pt x="222" y="328"/>
                    </a:cubicBezTo>
                    <a:cubicBezTo>
                      <a:pt x="224" y="329"/>
                      <a:pt x="225" y="330"/>
                      <a:pt x="228" y="330"/>
                    </a:cubicBezTo>
                    <a:cubicBezTo>
                      <a:pt x="237" y="330"/>
                      <a:pt x="237" y="330"/>
                      <a:pt x="237" y="330"/>
                    </a:cubicBezTo>
                    <a:cubicBezTo>
                      <a:pt x="238" y="330"/>
                      <a:pt x="239" y="330"/>
                      <a:pt x="241" y="331"/>
                    </a:cubicBezTo>
                    <a:cubicBezTo>
                      <a:pt x="242" y="332"/>
                      <a:pt x="243" y="333"/>
                      <a:pt x="244" y="334"/>
                    </a:cubicBezTo>
                    <a:cubicBezTo>
                      <a:pt x="244" y="335"/>
                      <a:pt x="244" y="335"/>
                      <a:pt x="244" y="335"/>
                    </a:cubicBezTo>
                    <a:cubicBezTo>
                      <a:pt x="244" y="335"/>
                      <a:pt x="244" y="335"/>
                      <a:pt x="244" y="335"/>
                    </a:cubicBezTo>
                    <a:cubicBezTo>
                      <a:pt x="244" y="335"/>
                      <a:pt x="244" y="335"/>
                      <a:pt x="244" y="335"/>
                    </a:cubicBezTo>
                    <a:cubicBezTo>
                      <a:pt x="246" y="337"/>
                      <a:pt x="246" y="340"/>
                      <a:pt x="246" y="343"/>
                    </a:cubicBezTo>
                    <a:cubicBezTo>
                      <a:pt x="246" y="344"/>
                      <a:pt x="246" y="345"/>
                      <a:pt x="246" y="345"/>
                    </a:cubicBezTo>
                    <a:cubicBezTo>
                      <a:pt x="238" y="394"/>
                      <a:pt x="238" y="394"/>
                      <a:pt x="238" y="394"/>
                    </a:cubicBezTo>
                    <a:cubicBezTo>
                      <a:pt x="238" y="395"/>
                      <a:pt x="237" y="396"/>
                      <a:pt x="237" y="397"/>
                    </a:cubicBezTo>
                    <a:cubicBezTo>
                      <a:pt x="237" y="400"/>
                      <a:pt x="238" y="404"/>
                      <a:pt x="240" y="407"/>
                    </a:cubicBezTo>
                    <a:cubicBezTo>
                      <a:pt x="276" y="468"/>
                      <a:pt x="276" y="468"/>
                      <a:pt x="276" y="468"/>
                    </a:cubicBezTo>
                    <a:cubicBezTo>
                      <a:pt x="278" y="470"/>
                      <a:pt x="279" y="475"/>
                      <a:pt x="279" y="479"/>
                    </a:cubicBezTo>
                    <a:cubicBezTo>
                      <a:pt x="279" y="618"/>
                      <a:pt x="279" y="618"/>
                      <a:pt x="279" y="618"/>
                    </a:cubicBezTo>
                    <a:cubicBezTo>
                      <a:pt x="279" y="622"/>
                      <a:pt x="280" y="628"/>
                      <a:pt x="282" y="631"/>
                    </a:cubicBezTo>
                    <a:cubicBezTo>
                      <a:pt x="299" y="664"/>
                      <a:pt x="299" y="664"/>
                      <a:pt x="299" y="664"/>
                    </a:cubicBezTo>
                    <a:cubicBezTo>
                      <a:pt x="299" y="665"/>
                      <a:pt x="300" y="665"/>
                      <a:pt x="300" y="666"/>
                    </a:cubicBezTo>
                    <a:cubicBezTo>
                      <a:pt x="300" y="666"/>
                      <a:pt x="301" y="666"/>
                      <a:pt x="301" y="667"/>
                    </a:cubicBezTo>
                    <a:cubicBezTo>
                      <a:pt x="301" y="667"/>
                      <a:pt x="302" y="667"/>
                      <a:pt x="303" y="667"/>
                    </a:cubicBezTo>
                    <a:cubicBezTo>
                      <a:pt x="303" y="667"/>
                      <a:pt x="304" y="667"/>
                      <a:pt x="305" y="666"/>
                    </a:cubicBezTo>
                    <a:cubicBezTo>
                      <a:pt x="305" y="665"/>
                      <a:pt x="305" y="665"/>
                      <a:pt x="306" y="664"/>
                    </a:cubicBezTo>
                    <a:cubicBezTo>
                      <a:pt x="306" y="663"/>
                      <a:pt x="306" y="663"/>
                      <a:pt x="306" y="662"/>
                    </a:cubicBezTo>
                    <a:cubicBezTo>
                      <a:pt x="306" y="635"/>
                      <a:pt x="306" y="635"/>
                      <a:pt x="306" y="635"/>
                    </a:cubicBezTo>
                    <a:cubicBezTo>
                      <a:pt x="306" y="631"/>
                      <a:pt x="307" y="626"/>
                      <a:pt x="307" y="622"/>
                    </a:cubicBezTo>
                    <a:cubicBezTo>
                      <a:pt x="314" y="597"/>
                      <a:pt x="314" y="597"/>
                      <a:pt x="314" y="597"/>
                    </a:cubicBezTo>
                    <a:cubicBezTo>
                      <a:pt x="315" y="594"/>
                      <a:pt x="317" y="589"/>
                      <a:pt x="319" y="587"/>
                    </a:cubicBezTo>
                    <a:cubicBezTo>
                      <a:pt x="423" y="439"/>
                      <a:pt x="423" y="439"/>
                      <a:pt x="423" y="439"/>
                    </a:cubicBezTo>
                    <a:cubicBezTo>
                      <a:pt x="425" y="436"/>
                      <a:pt x="427" y="431"/>
                      <a:pt x="428" y="427"/>
                    </a:cubicBezTo>
                    <a:cubicBezTo>
                      <a:pt x="429" y="415"/>
                      <a:pt x="429" y="415"/>
                      <a:pt x="429" y="415"/>
                    </a:cubicBezTo>
                    <a:cubicBezTo>
                      <a:pt x="429" y="414"/>
                      <a:pt x="429" y="414"/>
                      <a:pt x="429" y="413"/>
                    </a:cubicBezTo>
                    <a:cubicBezTo>
                      <a:pt x="429" y="411"/>
                      <a:pt x="429" y="409"/>
                      <a:pt x="428" y="408"/>
                    </a:cubicBezTo>
                    <a:cubicBezTo>
                      <a:pt x="427" y="406"/>
                      <a:pt x="426" y="404"/>
                      <a:pt x="425" y="403"/>
                    </a:cubicBezTo>
                    <a:cubicBezTo>
                      <a:pt x="383" y="378"/>
                      <a:pt x="383" y="378"/>
                      <a:pt x="383" y="378"/>
                    </a:cubicBezTo>
                    <a:cubicBezTo>
                      <a:pt x="381" y="377"/>
                      <a:pt x="380" y="377"/>
                      <a:pt x="378" y="377"/>
                    </a:cubicBezTo>
                    <a:cubicBezTo>
                      <a:pt x="376" y="377"/>
                      <a:pt x="373" y="378"/>
                      <a:pt x="372" y="380"/>
                    </a:cubicBezTo>
                    <a:cubicBezTo>
                      <a:pt x="371" y="381"/>
                      <a:pt x="369" y="382"/>
                      <a:pt x="368" y="382"/>
                    </a:cubicBezTo>
                    <a:cubicBezTo>
                      <a:pt x="367" y="382"/>
                      <a:pt x="367" y="381"/>
                      <a:pt x="367" y="381"/>
                    </a:cubicBezTo>
                    <a:cubicBezTo>
                      <a:pt x="366" y="381"/>
                      <a:pt x="366" y="380"/>
                      <a:pt x="365" y="379"/>
                    </a:cubicBezTo>
                    <a:cubicBezTo>
                      <a:pt x="365" y="378"/>
                      <a:pt x="364" y="377"/>
                      <a:pt x="364" y="376"/>
                    </a:cubicBezTo>
                    <a:cubicBezTo>
                      <a:pt x="364" y="375"/>
                      <a:pt x="364" y="375"/>
                      <a:pt x="364" y="374"/>
                    </a:cubicBezTo>
                    <a:cubicBezTo>
                      <a:pt x="365" y="369"/>
                      <a:pt x="365" y="369"/>
                      <a:pt x="365" y="369"/>
                    </a:cubicBezTo>
                    <a:cubicBezTo>
                      <a:pt x="365" y="368"/>
                      <a:pt x="365" y="367"/>
                      <a:pt x="365" y="367"/>
                    </a:cubicBezTo>
                    <a:cubicBezTo>
                      <a:pt x="365" y="365"/>
                      <a:pt x="365" y="363"/>
                      <a:pt x="364" y="361"/>
                    </a:cubicBezTo>
                    <a:cubicBezTo>
                      <a:pt x="364" y="359"/>
                      <a:pt x="363" y="357"/>
                      <a:pt x="362" y="356"/>
                    </a:cubicBezTo>
                    <a:cubicBezTo>
                      <a:pt x="330" y="325"/>
                      <a:pt x="330" y="325"/>
                      <a:pt x="330" y="325"/>
                    </a:cubicBezTo>
                    <a:cubicBezTo>
                      <a:pt x="327" y="323"/>
                      <a:pt x="323" y="320"/>
                      <a:pt x="320" y="319"/>
                    </a:cubicBezTo>
                    <a:cubicBezTo>
                      <a:pt x="280" y="301"/>
                      <a:pt x="280" y="301"/>
                      <a:pt x="280" y="301"/>
                    </a:cubicBezTo>
                    <a:cubicBezTo>
                      <a:pt x="279" y="301"/>
                      <a:pt x="278" y="301"/>
                      <a:pt x="277" y="301"/>
                    </a:cubicBezTo>
                    <a:cubicBezTo>
                      <a:pt x="274" y="301"/>
                      <a:pt x="271" y="302"/>
                      <a:pt x="269" y="305"/>
                    </a:cubicBezTo>
                    <a:cubicBezTo>
                      <a:pt x="257" y="321"/>
                      <a:pt x="257" y="321"/>
                      <a:pt x="257" y="321"/>
                    </a:cubicBezTo>
                    <a:cubicBezTo>
                      <a:pt x="256" y="322"/>
                      <a:pt x="255" y="323"/>
                      <a:pt x="254" y="323"/>
                    </a:cubicBezTo>
                    <a:cubicBezTo>
                      <a:pt x="254" y="323"/>
                      <a:pt x="253" y="322"/>
                      <a:pt x="252" y="322"/>
                    </a:cubicBezTo>
                    <a:cubicBezTo>
                      <a:pt x="251" y="320"/>
                      <a:pt x="251" y="320"/>
                      <a:pt x="251" y="320"/>
                    </a:cubicBezTo>
                    <a:cubicBezTo>
                      <a:pt x="249" y="319"/>
                      <a:pt x="247" y="318"/>
                      <a:pt x="246" y="317"/>
                    </a:cubicBezTo>
                    <a:cubicBezTo>
                      <a:pt x="244" y="316"/>
                      <a:pt x="242" y="316"/>
                      <a:pt x="240" y="316"/>
                    </a:cubicBezTo>
                    <a:cubicBezTo>
                      <a:pt x="234" y="316"/>
                      <a:pt x="234" y="316"/>
                      <a:pt x="234" y="316"/>
                    </a:cubicBezTo>
                    <a:cubicBezTo>
                      <a:pt x="233" y="316"/>
                      <a:pt x="232" y="315"/>
                      <a:pt x="231" y="314"/>
                    </a:cubicBezTo>
                    <a:cubicBezTo>
                      <a:pt x="230" y="314"/>
                      <a:pt x="229" y="312"/>
                      <a:pt x="229" y="311"/>
                    </a:cubicBezTo>
                    <a:cubicBezTo>
                      <a:pt x="227" y="306"/>
                      <a:pt x="227" y="306"/>
                      <a:pt x="227" y="306"/>
                    </a:cubicBezTo>
                    <a:cubicBezTo>
                      <a:pt x="226" y="304"/>
                      <a:pt x="226" y="303"/>
                      <a:pt x="226" y="301"/>
                    </a:cubicBezTo>
                    <a:cubicBezTo>
                      <a:pt x="226" y="300"/>
                      <a:pt x="226" y="299"/>
                      <a:pt x="226" y="299"/>
                    </a:cubicBezTo>
                    <a:cubicBezTo>
                      <a:pt x="226" y="299"/>
                      <a:pt x="226" y="299"/>
                      <a:pt x="226" y="299"/>
                    </a:cubicBezTo>
                    <a:cubicBezTo>
                      <a:pt x="226" y="299"/>
                      <a:pt x="226" y="299"/>
                      <a:pt x="226" y="299"/>
                    </a:cubicBezTo>
                    <a:cubicBezTo>
                      <a:pt x="227" y="297"/>
                      <a:pt x="227" y="296"/>
                      <a:pt x="227" y="295"/>
                    </a:cubicBezTo>
                    <a:cubicBezTo>
                      <a:pt x="227" y="292"/>
                      <a:pt x="227" y="290"/>
                      <a:pt x="225" y="288"/>
                    </a:cubicBezTo>
                    <a:cubicBezTo>
                      <a:pt x="221" y="282"/>
                      <a:pt x="221" y="282"/>
                      <a:pt x="221" y="282"/>
                    </a:cubicBezTo>
                    <a:cubicBezTo>
                      <a:pt x="220" y="280"/>
                      <a:pt x="220" y="279"/>
                      <a:pt x="219" y="279"/>
                    </a:cubicBezTo>
                    <a:cubicBezTo>
                      <a:pt x="218" y="278"/>
                      <a:pt x="217" y="277"/>
                      <a:pt x="215" y="277"/>
                    </a:cubicBezTo>
                    <a:cubicBezTo>
                      <a:pt x="214" y="277"/>
                      <a:pt x="213" y="278"/>
                      <a:pt x="213" y="279"/>
                    </a:cubicBezTo>
                    <a:cubicBezTo>
                      <a:pt x="213" y="279"/>
                      <a:pt x="212" y="279"/>
                      <a:pt x="211" y="280"/>
                    </a:cubicBezTo>
                    <a:cubicBezTo>
                      <a:pt x="210" y="280"/>
                      <a:pt x="209" y="280"/>
                      <a:pt x="207" y="280"/>
                    </a:cubicBezTo>
                    <a:cubicBezTo>
                      <a:pt x="207" y="280"/>
                      <a:pt x="207" y="280"/>
                      <a:pt x="206" y="280"/>
                    </a:cubicBezTo>
                    <a:cubicBezTo>
                      <a:pt x="206" y="279"/>
                      <a:pt x="206" y="278"/>
                      <a:pt x="206" y="277"/>
                    </a:cubicBezTo>
                    <a:cubicBezTo>
                      <a:pt x="206" y="277"/>
                      <a:pt x="206" y="277"/>
                      <a:pt x="206" y="276"/>
                    </a:cubicBezTo>
                    <a:cubicBezTo>
                      <a:pt x="209" y="261"/>
                      <a:pt x="209" y="261"/>
                      <a:pt x="209" y="261"/>
                    </a:cubicBezTo>
                    <a:cubicBezTo>
                      <a:pt x="209" y="260"/>
                      <a:pt x="209" y="260"/>
                      <a:pt x="209" y="259"/>
                    </a:cubicBezTo>
                    <a:cubicBezTo>
                      <a:pt x="209" y="257"/>
                      <a:pt x="208" y="255"/>
                      <a:pt x="207" y="254"/>
                    </a:cubicBezTo>
                    <a:cubicBezTo>
                      <a:pt x="206" y="253"/>
                      <a:pt x="205" y="252"/>
                      <a:pt x="203" y="252"/>
                    </a:cubicBezTo>
                    <a:cubicBezTo>
                      <a:pt x="201" y="252"/>
                      <a:pt x="201" y="252"/>
                      <a:pt x="201" y="252"/>
                    </a:cubicBezTo>
                    <a:cubicBezTo>
                      <a:pt x="199" y="252"/>
                      <a:pt x="197" y="253"/>
                      <a:pt x="196" y="254"/>
                    </a:cubicBezTo>
                    <a:cubicBezTo>
                      <a:pt x="194" y="255"/>
                      <a:pt x="193" y="257"/>
                      <a:pt x="192" y="259"/>
                    </a:cubicBezTo>
                    <a:cubicBezTo>
                      <a:pt x="192" y="260"/>
                      <a:pt x="192" y="260"/>
                      <a:pt x="192" y="260"/>
                    </a:cubicBezTo>
                    <a:cubicBezTo>
                      <a:pt x="191" y="261"/>
                      <a:pt x="190" y="263"/>
                      <a:pt x="189" y="264"/>
                    </a:cubicBezTo>
                    <a:cubicBezTo>
                      <a:pt x="188" y="264"/>
                      <a:pt x="187" y="265"/>
                      <a:pt x="187" y="265"/>
                    </a:cubicBezTo>
                    <a:cubicBezTo>
                      <a:pt x="177" y="265"/>
                      <a:pt x="177" y="265"/>
                      <a:pt x="177" y="265"/>
                    </a:cubicBezTo>
                    <a:cubicBezTo>
                      <a:pt x="176" y="265"/>
                      <a:pt x="175" y="264"/>
                      <a:pt x="174" y="264"/>
                    </a:cubicBezTo>
                    <a:cubicBezTo>
                      <a:pt x="173" y="263"/>
                      <a:pt x="173" y="261"/>
                      <a:pt x="172" y="260"/>
                    </a:cubicBezTo>
                    <a:cubicBezTo>
                      <a:pt x="169" y="247"/>
                      <a:pt x="169" y="247"/>
                      <a:pt x="169" y="247"/>
                    </a:cubicBezTo>
                    <a:cubicBezTo>
                      <a:pt x="169" y="246"/>
                      <a:pt x="169" y="244"/>
                      <a:pt x="169" y="242"/>
                    </a:cubicBezTo>
                    <a:cubicBezTo>
                      <a:pt x="169" y="240"/>
                      <a:pt x="169" y="237"/>
                      <a:pt x="170" y="236"/>
                    </a:cubicBezTo>
                    <a:cubicBezTo>
                      <a:pt x="176" y="217"/>
                      <a:pt x="176" y="217"/>
                      <a:pt x="176" y="217"/>
                    </a:cubicBezTo>
                    <a:cubicBezTo>
                      <a:pt x="177" y="216"/>
                      <a:pt x="178" y="214"/>
                      <a:pt x="179" y="214"/>
                    </a:cubicBezTo>
                    <a:cubicBezTo>
                      <a:pt x="180" y="213"/>
                      <a:pt x="181" y="212"/>
                      <a:pt x="181" y="212"/>
                    </a:cubicBezTo>
                    <a:cubicBezTo>
                      <a:pt x="216" y="212"/>
                      <a:pt x="216" y="212"/>
                      <a:pt x="216" y="212"/>
                    </a:cubicBezTo>
                    <a:cubicBezTo>
                      <a:pt x="217" y="212"/>
                      <a:pt x="218" y="213"/>
                      <a:pt x="218" y="213"/>
                    </a:cubicBezTo>
                    <a:cubicBezTo>
                      <a:pt x="219" y="214"/>
                      <a:pt x="219" y="215"/>
                      <a:pt x="219" y="216"/>
                    </a:cubicBezTo>
                    <a:cubicBezTo>
                      <a:pt x="219" y="218"/>
                      <a:pt x="220" y="220"/>
                      <a:pt x="221" y="222"/>
                    </a:cubicBezTo>
                    <a:cubicBezTo>
                      <a:pt x="221" y="224"/>
                      <a:pt x="222" y="226"/>
                      <a:pt x="223" y="228"/>
                    </a:cubicBezTo>
                    <a:cubicBezTo>
                      <a:pt x="226" y="232"/>
                      <a:pt x="226" y="232"/>
                      <a:pt x="226" y="232"/>
                    </a:cubicBezTo>
                    <a:cubicBezTo>
                      <a:pt x="227" y="232"/>
                      <a:pt x="227" y="233"/>
                      <a:pt x="228" y="233"/>
                    </a:cubicBezTo>
                    <a:cubicBezTo>
                      <a:pt x="228" y="234"/>
                      <a:pt x="229" y="234"/>
                      <a:pt x="230" y="234"/>
                    </a:cubicBezTo>
                    <a:cubicBezTo>
                      <a:pt x="231" y="234"/>
                      <a:pt x="231" y="234"/>
                      <a:pt x="232" y="233"/>
                    </a:cubicBezTo>
                    <a:cubicBezTo>
                      <a:pt x="233" y="233"/>
                      <a:pt x="233" y="232"/>
                      <a:pt x="233" y="231"/>
                    </a:cubicBezTo>
                    <a:cubicBezTo>
                      <a:pt x="233" y="230"/>
                      <a:pt x="234" y="229"/>
                      <a:pt x="234" y="228"/>
                    </a:cubicBezTo>
                    <a:cubicBezTo>
                      <a:pt x="234" y="225"/>
                      <a:pt x="234" y="225"/>
                      <a:pt x="234" y="225"/>
                    </a:cubicBezTo>
                    <a:cubicBezTo>
                      <a:pt x="234" y="223"/>
                      <a:pt x="233" y="221"/>
                      <a:pt x="233" y="219"/>
                    </a:cubicBezTo>
                    <a:cubicBezTo>
                      <a:pt x="232" y="217"/>
                      <a:pt x="232" y="216"/>
                      <a:pt x="231" y="214"/>
                    </a:cubicBezTo>
                    <a:cubicBezTo>
                      <a:pt x="231" y="214"/>
                      <a:pt x="230" y="213"/>
                      <a:pt x="230" y="211"/>
                    </a:cubicBezTo>
                    <a:cubicBezTo>
                      <a:pt x="229" y="209"/>
                      <a:pt x="229" y="207"/>
                      <a:pt x="229" y="206"/>
                    </a:cubicBezTo>
                    <a:cubicBezTo>
                      <a:pt x="229" y="204"/>
                      <a:pt x="229" y="204"/>
                      <a:pt x="229" y="204"/>
                    </a:cubicBezTo>
                    <a:cubicBezTo>
                      <a:pt x="229" y="201"/>
                      <a:pt x="230" y="195"/>
                      <a:pt x="232" y="193"/>
                    </a:cubicBezTo>
                    <a:cubicBezTo>
                      <a:pt x="234" y="189"/>
                      <a:pt x="234" y="189"/>
                      <a:pt x="234" y="189"/>
                    </a:cubicBezTo>
                    <a:cubicBezTo>
                      <a:pt x="236" y="186"/>
                      <a:pt x="237" y="180"/>
                      <a:pt x="237" y="176"/>
                    </a:cubicBezTo>
                    <a:cubicBezTo>
                      <a:pt x="237" y="168"/>
                      <a:pt x="237" y="168"/>
                      <a:pt x="237" y="168"/>
                    </a:cubicBezTo>
                    <a:cubicBezTo>
                      <a:pt x="237" y="165"/>
                      <a:pt x="238" y="160"/>
                      <a:pt x="240" y="157"/>
                    </a:cubicBezTo>
                    <a:cubicBezTo>
                      <a:pt x="255" y="128"/>
                      <a:pt x="255" y="128"/>
                      <a:pt x="255" y="128"/>
                    </a:cubicBezTo>
                    <a:cubicBezTo>
                      <a:pt x="255" y="127"/>
                      <a:pt x="256" y="126"/>
                      <a:pt x="258" y="125"/>
                    </a:cubicBezTo>
                    <a:cubicBezTo>
                      <a:pt x="259" y="124"/>
                      <a:pt x="260" y="123"/>
                      <a:pt x="261" y="123"/>
                    </a:cubicBezTo>
                    <a:cubicBezTo>
                      <a:pt x="269" y="123"/>
                      <a:pt x="269" y="123"/>
                      <a:pt x="269" y="123"/>
                    </a:cubicBezTo>
                    <a:cubicBezTo>
                      <a:pt x="270" y="123"/>
                      <a:pt x="271" y="123"/>
                      <a:pt x="272" y="123"/>
                    </a:cubicBezTo>
                    <a:cubicBezTo>
                      <a:pt x="273" y="122"/>
                      <a:pt x="273" y="121"/>
                      <a:pt x="273" y="119"/>
                    </a:cubicBezTo>
                    <a:cubicBezTo>
                      <a:pt x="273" y="118"/>
                      <a:pt x="273" y="117"/>
                      <a:pt x="272" y="115"/>
                    </a:cubicBezTo>
                    <a:cubicBezTo>
                      <a:pt x="265" y="107"/>
                      <a:pt x="265" y="107"/>
                      <a:pt x="265" y="107"/>
                    </a:cubicBezTo>
                    <a:cubicBezTo>
                      <a:pt x="263" y="105"/>
                      <a:pt x="261" y="104"/>
                      <a:pt x="258" y="104"/>
                    </a:cubicBezTo>
                    <a:cubicBezTo>
                      <a:pt x="257" y="104"/>
                      <a:pt x="255" y="104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6"/>
                      <a:pt x="254" y="106"/>
                      <a:pt x="254" y="106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6"/>
                      <a:pt x="254" y="106"/>
                      <a:pt x="254" y="106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6"/>
                      <a:pt x="254" y="106"/>
                      <a:pt x="254" y="106"/>
                    </a:cubicBezTo>
                    <a:cubicBezTo>
                      <a:pt x="255" y="106"/>
                      <a:pt x="255" y="106"/>
                      <a:pt x="255" y="106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6"/>
                      <a:pt x="254" y="106"/>
                      <a:pt x="254" y="106"/>
                    </a:cubicBezTo>
                    <a:cubicBezTo>
                      <a:pt x="255" y="106"/>
                      <a:pt x="255" y="106"/>
                      <a:pt x="255" y="106"/>
                    </a:cubicBezTo>
                    <a:cubicBezTo>
                      <a:pt x="255" y="105"/>
                      <a:pt x="255" y="105"/>
                      <a:pt x="255" y="105"/>
                    </a:cubicBezTo>
                    <a:cubicBezTo>
                      <a:pt x="255" y="104"/>
                      <a:pt x="255" y="104"/>
                      <a:pt x="255" y="104"/>
                    </a:cubicBezTo>
                    <a:cubicBezTo>
                      <a:pt x="255" y="101"/>
                      <a:pt x="255" y="101"/>
                      <a:pt x="255" y="101"/>
                    </a:cubicBezTo>
                    <a:cubicBezTo>
                      <a:pt x="256" y="100"/>
                      <a:pt x="257" y="98"/>
                      <a:pt x="257" y="98"/>
                    </a:cubicBezTo>
                    <a:cubicBezTo>
                      <a:pt x="258" y="97"/>
                      <a:pt x="259" y="96"/>
                      <a:pt x="260" y="96"/>
                    </a:cubicBezTo>
                    <a:cubicBezTo>
                      <a:pt x="269" y="96"/>
                      <a:pt x="269" y="96"/>
                      <a:pt x="269" y="96"/>
                    </a:cubicBezTo>
                    <a:cubicBezTo>
                      <a:pt x="271" y="96"/>
                      <a:pt x="272" y="96"/>
                      <a:pt x="274" y="95"/>
                    </a:cubicBezTo>
                    <a:cubicBezTo>
                      <a:pt x="276" y="94"/>
                      <a:pt x="278" y="93"/>
                      <a:pt x="279" y="91"/>
                    </a:cubicBezTo>
                    <a:cubicBezTo>
                      <a:pt x="280" y="90"/>
                      <a:pt x="280" y="88"/>
                      <a:pt x="280" y="86"/>
                    </a:cubicBezTo>
                    <a:cubicBezTo>
                      <a:pt x="280" y="84"/>
                      <a:pt x="279" y="82"/>
                      <a:pt x="278" y="80"/>
                    </a:cubicBezTo>
                    <a:cubicBezTo>
                      <a:pt x="246" y="45"/>
                      <a:pt x="246" y="45"/>
                      <a:pt x="246" y="45"/>
                    </a:cubicBezTo>
                    <a:cubicBezTo>
                      <a:pt x="245" y="44"/>
                      <a:pt x="244" y="43"/>
                      <a:pt x="242" y="43"/>
                    </a:cubicBezTo>
                    <a:cubicBezTo>
                      <a:pt x="242" y="43"/>
                      <a:pt x="241" y="43"/>
                      <a:pt x="240" y="44"/>
                    </a:cubicBezTo>
                    <a:cubicBezTo>
                      <a:pt x="239" y="44"/>
                      <a:pt x="239" y="45"/>
                      <a:pt x="239" y="46"/>
                    </a:cubicBezTo>
                    <a:cubicBezTo>
                      <a:pt x="238" y="47"/>
                      <a:pt x="238" y="48"/>
                      <a:pt x="238" y="49"/>
                    </a:cubicBezTo>
                    <a:cubicBezTo>
                      <a:pt x="238" y="51"/>
                      <a:pt x="238" y="51"/>
                      <a:pt x="238" y="51"/>
                    </a:cubicBezTo>
                    <a:cubicBezTo>
                      <a:pt x="238" y="52"/>
                      <a:pt x="238" y="52"/>
                      <a:pt x="238" y="53"/>
                    </a:cubicBezTo>
                    <a:cubicBezTo>
                      <a:pt x="238" y="53"/>
                      <a:pt x="238" y="53"/>
                      <a:pt x="238" y="53"/>
                    </a:cubicBezTo>
                    <a:cubicBezTo>
                      <a:pt x="237" y="53"/>
                      <a:pt x="237" y="53"/>
                      <a:pt x="237" y="53"/>
                    </a:cubicBezTo>
                    <a:cubicBezTo>
                      <a:pt x="214" y="38"/>
                      <a:pt x="214" y="38"/>
                      <a:pt x="214" y="38"/>
                    </a:cubicBezTo>
                    <a:cubicBezTo>
                      <a:pt x="213" y="38"/>
                      <a:pt x="212" y="37"/>
                      <a:pt x="211" y="37"/>
                    </a:cubicBezTo>
                    <a:cubicBezTo>
                      <a:pt x="210" y="37"/>
                      <a:pt x="209" y="38"/>
                      <a:pt x="208" y="39"/>
                    </a:cubicBezTo>
                    <a:cubicBezTo>
                      <a:pt x="207" y="40"/>
                      <a:pt x="207" y="41"/>
                      <a:pt x="207" y="42"/>
                    </a:cubicBezTo>
                    <a:cubicBezTo>
                      <a:pt x="207" y="43"/>
                      <a:pt x="207" y="43"/>
                      <a:pt x="207" y="44"/>
                    </a:cubicBezTo>
                    <a:cubicBezTo>
                      <a:pt x="211" y="57"/>
                      <a:pt x="211" y="57"/>
                      <a:pt x="211" y="57"/>
                    </a:cubicBezTo>
                    <a:cubicBezTo>
                      <a:pt x="211" y="61"/>
                      <a:pt x="212" y="67"/>
                      <a:pt x="212" y="70"/>
                    </a:cubicBezTo>
                    <a:cubicBezTo>
                      <a:pt x="212" y="87"/>
                      <a:pt x="212" y="87"/>
                      <a:pt x="212" y="87"/>
                    </a:cubicBezTo>
                    <a:cubicBezTo>
                      <a:pt x="212" y="88"/>
                      <a:pt x="212" y="89"/>
                      <a:pt x="212" y="89"/>
                    </a:cubicBezTo>
                    <a:cubicBezTo>
                      <a:pt x="212" y="89"/>
                      <a:pt x="212" y="89"/>
                      <a:pt x="212" y="89"/>
                    </a:cubicBezTo>
                    <a:cubicBezTo>
                      <a:pt x="213" y="90"/>
                      <a:pt x="213" y="90"/>
                      <a:pt x="213" y="90"/>
                    </a:cubicBezTo>
                    <a:cubicBezTo>
                      <a:pt x="212" y="89"/>
                      <a:pt x="212" y="89"/>
                      <a:pt x="212" y="89"/>
                    </a:cubicBezTo>
                    <a:cubicBezTo>
                      <a:pt x="212" y="89"/>
                      <a:pt x="212" y="89"/>
                      <a:pt x="212" y="89"/>
                    </a:cubicBezTo>
                    <a:cubicBezTo>
                      <a:pt x="213" y="90"/>
                      <a:pt x="213" y="90"/>
                      <a:pt x="213" y="90"/>
                    </a:cubicBezTo>
                    <a:cubicBezTo>
                      <a:pt x="212" y="89"/>
                      <a:pt x="212" y="89"/>
                      <a:pt x="212" y="89"/>
                    </a:cubicBezTo>
                    <a:cubicBezTo>
                      <a:pt x="213" y="90"/>
                      <a:pt x="213" y="90"/>
                      <a:pt x="213" y="90"/>
                    </a:cubicBezTo>
                    <a:cubicBezTo>
                      <a:pt x="213" y="88"/>
                      <a:pt x="213" y="88"/>
                      <a:pt x="213" y="88"/>
                    </a:cubicBezTo>
                    <a:cubicBezTo>
                      <a:pt x="212" y="89"/>
                      <a:pt x="212" y="89"/>
                      <a:pt x="212" y="89"/>
                    </a:cubicBezTo>
                    <a:cubicBezTo>
                      <a:pt x="213" y="90"/>
                      <a:pt x="213" y="90"/>
                      <a:pt x="213" y="90"/>
                    </a:cubicBezTo>
                    <a:cubicBezTo>
                      <a:pt x="213" y="88"/>
                      <a:pt x="213" y="88"/>
                      <a:pt x="213" y="88"/>
                    </a:cubicBezTo>
                    <a:cubicBezTo>
                      <a:pt x="213" y="90"/>
                      <a:pt x="213" y="90"/>
                      <a:pt x="213" y="90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8"/>
                      <a:pt x="213" y="88"/>
                    </a:cubicBezTo>
                    <a:cubicBezTo>
                      <a:pt x="213" y="90"/>
                      <a:pt x="213" y="90"/>
                      <a:pt x="213" y="90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8"/>
                      <a:pt x="213" y="88"/>
                    </a:cubicBezTo>
                    <a:cubicBezTo>
                      <a:pt x="208" y="77"/>
                      <a:pt x="208" y="77"/>
                      <a:pt x="208" y="77"/>
                    </a:cubicBezTo>
                    <a:cubicBezTo>
                      <a:pt x="206" y="74"/>
                      <a:pt x="203" y="70"/>
                      <a:pt x="200" y="68"/>
                    </a:cubicBezTo>
                    <a:cubicBezTo>
                      <a:pt x="178" y="54"/>
                      <a:pt x="178" y="54"/>
                      <a:pt x="178" y="54"/>
                    </a:cubicBezTo>
                    <a:cubicBezTo>
                      <a:pt x="177" y="53"/>
                      <a:pt x="177" y="51"/>
                      <a:pt x="177" y="49"/>
                    </a:cubicBezTo>
                    <a:cubicBezTo>
                      <a:pt x="177" y="49"/>
                      <a:pt x="177" y="48"/>
                      <a:pt x="177" y="47"/>
                    </a:cubicBezTo>
                    <a:cubicBezTo>
                      <a:pt x="181" y="36"/>
                      <a:pt x="181" y="36"/>
                      <a:pt x="181" y="36"/>
                    </a:cubicBezTo>
                    <a:cubicBezTo>
                      <a:pt x="181" y="35"/>
                      <a:pt x="181" y="34"/>
                      <a:pt x="181" y="32"/>
                    </a:cubicBezTo>
                    <a:cubicBezTo>
                      <a:pt x="181" y="29"/>
                      <a:pt x="180" y="26"/>
                      <a:pt x="177" y="24"/>
                    </a:cubicBezTo>
                    <a:cubicBezTo>
                      <a:pt x="151" y="10"/>
                      <a:pt x="151" y="10"/>
                      <a:pt x="151" y="10"/>
                    </a:cubicBezTo>
                    <a:cubicBezTo>
                      <a:pt x="149" y="9"/>
                      <a:pt x="148" y="9"/>
                      <a:pt x="147" y="9"/>
                    </a:cubicBezTo>
                    <a:cubicBezTo>
                      <a:pt x="144" y="9"/>
                      <a:pt x="141" y="10"/>
                      <a:pt x="139" y="12"/>
                    </a:cubicBezTo>
                    <a:cubicBezTo>
                      <a:pt x="139" y="13"/>
                      <a:pt x="138" y="14"/>
                      <a:pt x="137" y="14"/>
                    </a:cubicBezTo>
                    <a:cubicBezTo>
                      <a:pt x="136" y="14"/>
                      <a:pt x="135" y="13"/>
                      <a:pt x="135" y="13"/>
                    </a:cubicBezTo>
                    <a:cubicBezTo>
                      <a:pt x="127" y="5"/>
                      <a:pt x="127" y="5"/>
                      <a:pt x="127" y="5"/>
                    </a:cubicBezTo>
                    <a:cubicBezTo>
                      <a:pt x="126" y="4"/>
                      <a:pt x="124" y="3"/>
                      <a:pt x="122" y="2"/>
                    </a:cubicBezTo>
                    <a:cubicBezTo>
                      <a:pt x="120" y="1"/>
                      <a:pt x="118" y="1"/>
                      <a:pt x="116" y="1"/>
                    </a:cubicBezTo>
                    <a:cubicBezTo>
                      <a:pt x="108" y="1"/>
                      <a:pt x="108" y="1"/>
                      <a:pt x="108" y="1"/>
                    </a:cubicBezTo>
                    <a:cubicBezTo>
                      <a:pt x="107" y="1"/>
                      <a:pt x="105" y="1"/>
                      <a:pt x="103" y="2"/>
                    </a:cubicBezTo>
                    <a:cubicBezTo>
                      <a:pt x="101" y="2"/>
                      <a:pt x="99" y="3"/>
                      <a:pt x="97" y="4"/>
                    </a:cubicBezTo>
                    <a:cubicBezTo>
                      <a:pt x="95" y="6"/>
                      <a:pt x="95" y="6"/>
                      <a:pt x="95" y="6"/>
                    </a:cubicBezTo>
                    <a:cubicBezTo>
                      <a:pt x="94" y="7"/>
                      <a:pt x="93" y="7"/>
                      <a:pt x="91" y="7"/>
                    </a:cubicBezTo>
                    <a:cubicBezTo>
                      <a:pt x="90" y="7"/>
                      <a:pt x="89" y="7"/>
                      <a:pt x="88" y="6"/>
                    </a:cubicBezTo>
                    <a:cubicBezTo>
                      <a:pt x="83" y="3"/>
                      <a:pt x="83" y="3"/>
                      <a:pt x="83" y="3"/>
                    </a:cubicBezTo>
                    <a:cubicBezTo>
                      <a:pt x="81" y="2"/>
                      <a:pt x="79" y="1"/>
                      <a:pt x="78" y="1"/>
                    </a:cubicBezTo>
                    <a:cubicBezTo>
                      <a:pt x="76" y="0"/>
                      <a:pt x="74" y="0"/>
                      <a:pt x="72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45" y="0"/>
                      <a:pt x="43" y="0"/>
                      <a:pt x="41" y="1"/>
                    </a:cubicBezTo>
                    <a:cubicBezTo>
                      <a:pt x="39" y="2"/>
                      <a:pt x="38" y="3"/>
                      <a:pt x="36" y="5"/>
                    </a:cubicBezTo>
                    <a:lnTo>
                      <a:pt x="38" y="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" name="Freeform 281"/>
              <p:cNvSpPr>
                <a:spLocks/>
              </p:cNvSpPr>
              <p:nvPr/>
            </p:nvSpPr>
            <p:spPr bwMode="auto">
              <a:xfrm>
                <a:off x="-5010148" y="2547935"/>
                <a:ext cx="230187" cy="187324"/>
              </a:xfrm>
              <a:custGeom>
                <a:avLst/>
                <a:gdLst/>
                <a:ahLst/>
                <a:cxnLst>
                  <a:cxn ang="0">
                    <a:pos x="8" y="4"/>
                  </a:cxn>
                  <a:cxn ang="0">
                    <a:pos x="36" y="15"/>
                  </a:cxn>
                  <a:cxn ang="0">
                    <a:pos x="48" y="28"/>
                  </a:cxn>
                  <a:cxn ang="0">
                    <a:pos x="53" y="30"/>
                  </a:cxn>
                  <a:cxn ang="0">
                    <a:pos x="54" y="31"/>
                  </a:cxn>
                  <a:cxn ang="0">
                    <a:pos x="57" y="33"/>
                  </a:cxn>
                  <a:cxn ang="0">
                    <a:pos x="57" y="33"/>
                  </a:cxn>
                  <a:cxn ang="0">
                    <a:pos x="57" y="33"/>
                  </a:cxn>
                  <a:cxn ang="0">
                    <a:pos x="57" y="33"/>
                  </a:cxn>
                  <a:cxn ang="0">
                    <a:pos x="56" y="33"/>
                  </a:cxn>
                  <a:cxn ang="0">
                    <a:pos x="55" y="33"/>
                  </a:cxn>
                  <a:cxn ang="0">
                    <a:pos x="53" y="38"/>
                  </a:cxn>
                  <a:cxn ang="0">
                    <a:pos x="55" y="42"/>
                  </a:cxn>
                  <a:cxn ang="0">
                    <a:pos x="56" y="46"/>
                  </a:cxn>
                  <a:cxn ang="0">
                    <a:pos x="56" y="46"/>
                  </a:cxn>
                  <a:cxn ang="0">
                    <a:pos x="56" y="46"/>
                  </a:cxn>
                  <a:cxn ang="0">
                    <a:pos x="56" y="46"/>
                  </a:cxn>
                  <a:cxn ang="0">
                    <a:pos x="57" y="45"/>
                  </a:cxn>
                  <a:cxn ang="0">
                    <a:pos x="57" y="45"/>
                  </a:cxn>
                  <a:cxn ang="0">
                    <a:pos x="57" y="45"/>
                  </a:cxn>
                  <a:cxn ang="0">
                    <a:pos x="53" y="45"/>
                  </a:cxn>
                  <a:cxn ang="0">
                    <a:pos x="33" y="36"/>
                  </a:cxn>
                  <a:cxn ang="0">
                    <a:pos x="34" y="34"/>
                  </a:cxn>
                  <a:cxn ang="0">
                    <a:pos x="37" y="30"/>
                  </a:cxn>
                  <a:cxn ang="0">
                    <a:pos x="33" y="19"/>
                  </a:cxn>
                  <a:cxn ang="0">
                    <a:pos x="19" y="12"/>
                  </a:cxn>
                  <a:cxn ang="0">
                    <a:pos x="12" y="12"/>
                  </a:cxn>
                  <a:cxn ang="0">
                    <a:pos x="4" y="7"/>
                  </a:cxn>
                  <a:cxn ang="0">
                    <a:pos x="3" y="4"/>
                  </a:cxn>
                  <a:cxn ang="0">
                    <a:pos x="1" y="9"/>
                  </a:cxn>
                  <a:cxn ang="0">
                    <a:pos x="9" y="15"/>
                  </a:cxn>
                  <a:cxn ang="0">
                    <a:pos x="19" y="16"/>
                  </a:cxn>
                  <a:cxn ang="0">
                    <a:pos x="29" y="22"/>
                  </a:cxn>
                  <a:cxn ang="0">
                    <a:pos x="33" y="30"/>
                  </a:cxn>
                  <a:cxn ang="0">
                    <a:pos x="33" y="31"/>
                  </a:cxn>
                  <a:cxn ang="0">
                    <a:pos x="33" y="31"/>
                  </a:cxn>
                  <a:cxn ang="0">
                    <a:pos x="34" y="30"/>
                  </a:cxn>
                  <a:cxn ang="0">
                    <a:pos x="34" y="30"/>
                  </a:cxn>
                  <a:cxn ang="0">
                    <a:pos x="31" y="40"/>
                  </a:cxn>
                  <a:cxn ang="0">
                    <a:pos x="56" y="50"/>
                  </a:cxn>
                  <a:cxn ang="0">
                    <a:pos x="60" y="48"/>
                  </a:cxn>
                  <a:cxn ang="0">
                    <a:pos x="60" y="42"/>
                  </a:cxn>
                  <a:cxn ang="0">
                    <a:pos x="56" y="37"/>
                  </a:cxn>
                  <a:cxn ang="0">
                    <a:pos x="56" y="36"/>
                  </a:cxn>
                  <a:cxn ang="0">
                    <a:pos x="56" y="36"/>
                  </a:cxn>
                  <a:cxn ang="0">
                    <a:pos x="56" y="37"/>
                  </a:cxn>
                  <a:cxn ang="0">
                    <a:pos x="56" y="37"/>
                  </a:cxn>
                  <a:cxn ang="0">
                    <a:pos x="56" y="37"/>
                  </a:cxn>
                  <a:cxn ang="0">
                    <a:pos x="55" y="37"/>
                  </a:cxn>
                  <a:cxn ang="0">
                    <a:pos x="55" y="37"/>
                  </a:cxn>
                  <a:cxn ang="0">
                    <a:pos x="55" y="37"/>
                  </a:cxn>
                  <a:cxn ang="0">
                    <a:pos x="61" y="34"/>
                  </a:cxn>
                  <a:cxn ang="0">
                    <a:pos x="56" y="27"/>
                  </a:cxn>
                  <a:cxn ang="0">
                    <a:pos x="55" y="26"/>
                  </a:cxn>
                  <a:cxn ang="0">
                    <a:pos x="51" y="24"/>
                  </a:cxn>
                  <a:cxn ang="0">
                    <a:pos x="39" y="11"/>
                  </a:cxn>
                  <a:cxn ang="0">
                    <a:pos x="8" y="0"/>
                  </a:cxn>
                </a:cxnLst>
                <a:rect l="0" t="0" r="r" b="b"/>
                <a:pathLst>
                  <a:path w="61" h="50">
                    <a:moveTo>
                      <a:pt x="3" y="4"/>
                    </a:moveTo>
                    <a:cubicBezTo>
                      <a:pt x="4" y="6"/>
                      <a:pt x="4" y="6"/>
                      <a:pt x="4" y="6"/>
                    </a:cubicBezTo>
                    <a:cubicBezTo>
                      <a:pt x="5" y="5"/>
                      <a:pt x="6" y="4"/>
                      <a:pt x="8" y="4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33" y="12"/>
                      <a:pt x="33" y="12"/>
                      <a:pt x="33" y="12"/>
                    </a:cubicBezTo>
                    <a:cubicBezTo>
                      <a:pt x="34" y="13"/>
                      <a:pt x="35" y="14"/>
                      <a:pt x="36" y="15"/>
                    </a:cubicBezTo>
                    <a:cubicBezTo>
                      <a:pt x="38" y="16"/>
                      <a:pt x="39" y="17"/>
                      <a:pt x="40" y="18"/>
                    </a:cubicBezTo>
                    <a:cubicBezTo>
                      <a:pt x="44" y="23"/>
                      <a:pt x="44" y="23"/>
                      <a:pt x="44" y="23"/>
                    </a:cubicBezTo>
                    <a:cubicBezTo>
                      <a:pt x="45" y="25"/>
                      <a:pt x="46" y="26"/>
                      <a:pt x="48" y="28"/>
                    </a:cubicBezTo>
                    <a:cubicBezTo>
                      <a:pt x="50" y="29"/>
                      <a:pt x="52" y="30"/>
                      <a:pt x="53" y="30"/>
                    </a:cubicBezTo>
                    <a:cubicBezTo>
                      <a:pt x="54" y="28"/>
                      <a:pt x="54" y="28"/>
                      <a:pt x="54" y="28"/>
                    </a:cubicBezTo>
                    <a:cubicBezTo>
                      <a:pt x="53" y="30"/>
                      <a:pt x="53" y="30"/>
                      <a:pt x="53" y="30"/>
                    </a:cubicBezTo>
                    <a:cubicBezTo>
                      <a:pt x="54" y="31"/>
                      <a:pt x="54" y="31"/>
                      <a:pt x="54" y="31"/>
                    </a:cubicBezTo>
                    <a:cubicBezTo>
                      <a:pt x="54" y="31"/>
                      <a:pt x="54" y="31"/>
                      <a:pt x="54" y="31"/>
                    </a:cubicBezTo>
                    <a:cubicBezTo>
                      <a:pt x="54" y="31"/>
                      <a:pt x="54" y="31"/>
                      <a:pt x="54" y="31"/>
                    </a:cubicBezTo>
                    <a:cubicBezTo>
                      <a:pt x="55" y="31"/>
                      <a:pt x="56" y="32"/>
                      <a:pt x="56" y="32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6" y="33"/>
                    </a:cubicBezTo>
                    <a:cubicBezTo>
                      <a:pt x="56" y="33"/>
                      <a:pt x="56" y="33"/>
                      <a:pt x="56" y="33"/>
                    </a:cubicBezTo>
                    <a:cubicBezTo>
                      <a:pt x="56" y="33"/>
                      <a:pt x="56" y="33"/>
                      <a:pt x="56" y="33"/>
                    </a:cubicBezTo>
                    <a:cubicBezTo>
                      <a:pt x="55" y="33"/>
                      <a:pt x="55" y="33"/>
                      <a:pt x="55" y="33"/>
                    </a:cubicBezTo>
                    <a:cubicBezTo>
                      <a:pt x="54" y="33"/>
                      <a:pt x="53" y="33"/>
                      <a:pt x="53" y="34"/>
                    </a:cubicBezTo>
                    <a:cubicBezTo>
                      <a:pt x="52" y="35"/>
                      <a:pt x="52" y="35"/>
                      <a:pt x="52" y="36"/>
                    </a:cubicBezTo>
                    <a:cubicBezTo>
                      <a:pt x="52" y="37"/>
                      <a:pt x="52" y="38"/>
                      <a:pt x="53" y="38"/>
                    </a:cubicBezTo>
                    <a:cubicBezTo>
                      <a:pt x="53" y="39"/>
                      <a:pt x="53" y="40"/>
                      <a:pt x="54" y="41"/>
                    </a:cubicBezTo>
                    <a:cubicBezTo>
                      <a:pt x="55" y="41"/>
                      <a:pt x="55" y="41"/>
                      <a:pt x="55" y="41"/>
                    </a:cubicBezTo>
                    <a:cubicBezTo>
                      <a:pt x="55" y="42"/>
                      <a:pt x="55" y="42"/>
                      <a:pt x="55" y="42"/>
                    </a:cubicBezTo>
                    <a:cubicBezTo>
                      <a:pt x="55" y="42"/>
                      <a:pt x="55" y="42"/>
                      <a:pt x="55" y="42"/>
                    </a:cubicBezTo>
                    <a:cubicBezTo>
                      <a:pt x="55" y="42"/>
                      <a:pt x="56" y="43"/>
                      <a:pt x="56" y="44"/>
                    </a:cubicBezTo>
                    <a:cubicBezTo>
                      <a:pt x="56" y="45"/>
                      <a:pt x="56" y="45"/>
                      <a:pt x="56" y="46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6" y="45"/>
                      <a:pt x="56" y="45"/>
                      <a:pt x="56" y="45"/>
                    </a:cubicBezTo>
                    <a:cubicBezTo>
                      <a:pt x="55" y="45"/>
                      <a:pt x="54" y="45"/>
                      <a:pt x="53" y="45"/>
                    </a:cubicBezTo>
                    <a:cubicBezTo>
                      <a:pt x="37" y="39"/>
                      <a:pt x="37" y="39"/>
                      <a:pt x="37" y="39"/>
                    </a:cubicBezTo>
                    <a:cubicBezTo>
                      <a:pt x="36" y="38"/>
                      <a:pt x="35" y="37"/>
                      <a:pt x="34" y="37"/>
                    </a:cubicBezTo>
                    <a:cubicBezTo>
                      <a:pt x="33" y="36"/>
                      <a:pt x="33" y="36"/>
                      <a:pt x="33" y="36"/>
                    </a:cubicBezTo>
                    <a:cubicBezTo>
                      <a:pt x="33" y="35"/>
                      <a:pt x="33" y="35"/>
                      <a:pt x="33" y="35"/>
                    </a:cubicBezTo>
                    <a:cubicBezTo>
                      <a:pt x="33" y="35"/>
                      <a:pt x="33" y="35"/>
                      <a:pt x="33" y="34"/>
                    </a:cubicBezTo>
                    <a:cubicBezTo>
                      <a:pt x="34" y="34"/>
                      <a:pt x="34" y="34"/>
                      <a:pt x="34" y="34"/>
                    </a:cubicBezTo>
                    <a:cubicBezTo>
                      <a:pt x="35" y="34"/>
                      <a:pt x="35" y="34"/>
                      <a:pt x="35" y="34"/>
                    </a:cubicBezTo>
                    <a:cubicBezTo>
                      <a:pt x="36" y="33"/>
                      <a:pt x="37" y="33"/>
                      <a:pt x="37" y="32"/>
                    </a:cubicBezTo>
                    <a:cubicBezTo>
                      <a:pt x="37" y="31"/>
                      <a:pt x="37" y="31"/>
                      <a:pt x="37" y="30"/>
                    </a:cubicBezTo>
                    <a:cubicBezTo>
                      <a:pt x="37" y="28"/>
                      <a:pt x="37" y="27"/>
                      <a:pt x="36" y="25"/>
                    </a:cubicBezTo>
                    <a:cubicBezTo>
                      <a:pt x="36" y="25"/>
                      <a:pt x="36" y="25"/>
                      <a:pt x="36" y="25"/>
                    </a:cubicBezTo>
                    <a:cubicBezTo>
                      <a:pt x="35" y="23"/>
                      <a:pt x="34" y="21"/>
                      <a:pt x="33" y="19"/>
                    </a:cubicBezTo>
                    <a:cubicBezTo>
                      <a:pt x="31" y="18"/>
                      <a:pt x="30" y="16"/>
                      <a:pt x="28" y="15"/>
                    </a:cubicBezTo>
                    <a:cubicBezTo>
                      <a:pt x="26" y="14"/>
                      <a:pt x="26" y="14"/>
                      <a:pt x="26" y="14"/>
                    </a:cubicBezTo>
                    <a:cubicBezTo>
                      <a:pt x="24" y="13"/>
                      <a:pt x="21" y="12"/>
                      <a:pt x="19" y="12"/>
                    </a:cubicBezTo>
                    <a:cubicBezTo>
                      <a:pt x="18" y="12"/>
                      <a:pt x="17" y="12"/>
                      <a:pt x="16" y="13"/>
                    </a:cubicBezTo>
                    <a:cubicBezTo>
                      <a:pt x="15" y="13"/>
                      <a:pt x="15" y="13"/>
                      <a:pt x="14" y="13"/>
                    </a:cubicBezTo>
                    <a:cubicBezTo>
                      <a:pt x="13" y="13"/>
                      <a:pt x="12" y="12"/>
                      <a:pt x="12" y="12"/>
                    </a:cubicBezTo>
                    <a:cubicBezTo>
                      <a:pt x="12" y="11"/>
                      <a:pt x="11" y="10"/>
                      <a:pt x="9" y="9"/>
                    </a:cubicBezTo>
                    <a:cubicBezTo>
                      <a:pt x="8" y="8"/>
                      <a:pt x="6" y="8"/>
                      <a:pt x="5" y="7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0" y="4"/>
                      <a:pt x="0" y="5"/>
                      <a:pt x="0" y="6"/>
                    </a:cubicBezTo>
                    <a:cubicBezTo>
                      <a:pt x="0" y="7"/>
                      <a:pt x="0" y="9"/>
                      <a:pt x="1" y="9"/>
                    </a:cubicBezTo>
                    <a:cubicBezTo>
                      <a:pt x="2" y="10"/>
                      <a:pt x="3" y="11"/>
                      <a:pt x="4" y="11"/>
                    </a:cubicBezTo>
                    <a:cubicBezTo>
                      <a:pt x="5" y="12"/>
                      <a:pt x="6" y="12"/>
                      <a:pt x="7" y="13"/>
                    </a:cubicBezTo>
                    <a:cubicBezTo>
                      <a:pt x="8" y="14"/>
                      <a:pt x="9" y="14"/>
                      <a:pt x="9" y="15"/>
                    </a:cubicBezTo>
                    <a:cubicBezTo>
                      <a:pt x="10" y="16"/>
                      <a:pt x="12" y="17"/>
                      <a:pt x="14" y="17"/>
                    </a:cubicBezTo>
                    <a:cubicBezTo>
                      <a:pt x="15" y="17"/>
                      <a:pt x="16" y="17"/>
                      <a:pt x="17" y="17"/>
                    </a:cubicBezTo>
                    <a:cubicBezTo>
                      <a:pt x="17" y="17"/>
                      <a:pt x="18" y="16"/>
                      <a:pt x="19" y="16"/>
                    </a:cubicBezTo>
                    <a:cubicBezTo>
                      <a:pt x="20" y="16"/>
                      <a:pt x="22" y="17"/>
                      <a:pt x="24" y="18"/>
                    </a:cubicBezTo>
                    <a:cubicBezTo>
                      <a:pt x="26" y="19"/>
                      <a:pt x="26" y="19"/>
                      <a:pt x="26" y="19"/>
                    </a:cubicBezTo>
                    <a:cubicBezTo>
                      <a:pt x="27" y="19"/>
                      <a:pt x="28" y="21"/>
                      <a:pt x="29" y="22"/>
                    </a:cubicBezTo>
                    <a:cubicBezTo>
                      <a:pt x="31" y="23"/>
                      <a:pt x="32" y="25"/>
                      <a:pt x="32" y="26"/>
                    </a:cubicBezTo>
                    <a:cubicBezTo>
                      <a:pt x="32" y="27"/>
                      <a:pt x="32" y="27"/>
                      <a:pt x="32" y="27"/>
                    </a:cubicBezTo>
                    <a:cubicBezTo>
                      <a:pt x="33" y="28"/>
                      <a:pt x="33" y="29"/>
                      <a:pt x="33" y="30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3" y="31"/>
                      <a:pt x="33" y="31"/>
                      <a:pt x="33" y="31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3" y="31"/>
                      <a:pt x="33" y="31"/>
                      <a:pt x="33" y="31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4" y="31"/>
                      <a:pt x="34" y="31"/>
                      <a:pt x="34" y="31"/>
                    </a:cubicBezTo>
                    <a:cubicBezTo>
                      <a:pt x="34" y="30"/>
                      <a:pt x="34" y="30"/>
                      <a:pt x="34" y="30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4" y="31"/>
                      <a:pt x="34" y="31"/>
                      <a:pt x="34" y="31"/>
                    </a:cubicBezTo>
                    <a:cubicBezTo>
                      <a:pt x="34" y="30"/>
                      <a:pt x="34" y="30"/>
                      <a:pt x="34" y="30"/>
                    </a:cubicBezTo>
                    <a:cubicBezTo>
                      <a:pt x="32" y="30"/>
                      <a:pt x="31" y="31"/>
                      <a:pt x="30" y="32"/>
                    </a:cubicBezTo>
                    <a:cubicBezTo>
                      <a:pt x="29" y="33"/>
                      <a:pt x="29" y="34"/>
                      <a:pt x="29" y="35"/>
                    </a:cubicBezTo>
                    <a:cubicBezTo>
                      <a:pt x="29" y="37"/>
                      <a:pt x="30" y="39"/>
                      <a:pt x="31" y="40"/>
                    </a:cubicBezTo>
                    <a:cubicBezTo>
                      <a:pt x="32" y="41"/>
                      <a:pt x="33" y="42"/>
                      <a:pt x="35" y="43"/>
                    </a:cubicBezTo>
                    <a:cubicBezTo>
                      <a:pt x="51" y="49"/>
                      <a:pt x="51" y="49"/>
                      <a:pt x="51" y="49"/>
                    </a:cubicBezTo>
                    <a:cubicBezTo>
                      <a:pt x="53" y="49"/>
                      <a:pt x="54" y="50"/>
                      <a:pt x="56" y="50"/>
                    </a:cubicBezTo>
                    <a:cubicBezTo>
                      <a:pt x="57" y="50"/>
                      <a:pt x="57" y="50"/>
                      <a:pt x="58" y="49"/>
                    </a:cubicBezTo>
                    <a:cubicBezTo>
                      <a:pt x="59" y="49"/>
                      <a:pt x="59" y="49"/>
                      <a:pt x="60" y="48"/>
                    </a:cubicBezTo>
                    <a:cubicBezTo>
                      <a:pt x="60" y="48"/>
                      <a:pt x="60" y="48"/>
                      <a:pt x="60" y="48"/>
                    </a:cubicBezTo>
                    <a:cubicBezTo>
                      <a:pt x="60" y="48"/>
                      <a:pt x="60" y="48"/>
                      <a:pt x="60" y="48"/>
                    </a:cubicBezTo>
                    <a:cubicBezTo>
                      <a:pt x="61" y="47"/>
                      <a:pt x="61" y="47"/>
                      <a:pt x="61" y="46"/>
                    </a:cubicBezTo>
                    <a:cubicBezTo>
                      <a:pt x="61" y="45"/>
                      <a:pt x="60" y="44"/>
                      <a:pt x="60" y="42"/>
                    </a:cubicBezTo>
                    <a:cubicBezTo>
                      <a:pt x="60" y="41"/>
                      <a:pt x="59" y="40"/>
                      <a:pt x="58" y="39"/>
                    </a:cubicBezTo>
                    <a:cubicBezTo>
                      <a:pt x="57" y="38"/>
                      <a:pt x="57" y="38"/>
                      <a:pt x="57" y="38"/>
                    </a:cubicBezTo>
                    <a:cubicBezTo>
                      <a:pt x="57" y="37"/>
                      <a:pt x="57" y="37"/>
                      <a:pt x="56" y="37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5" y="36"/>
                      <a:pt x="55" y="36"/>
                      <a:pt x="55" y="36"/>
                    </a:cubicBezTo>
                    <a:cubicBezTo>
                      <a:pt x="56" y="37"/>
                      <a:pt x="56" y="37"/>
                      <a:pt x="56" y="37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5" y="36"/>
                      <a:pt x="55" y="36"/>
                      <a:pt x="55" y="36"/>
                    </a:cubicBezTo>
                    <a:cubicBezTo>
                      <a:pt x="56" y="37"/>
                      <a:pt x="56" y="37"/>
                      <a:pt x="56" y="37"/>
                    </a:cubicBezTo>
                    <a:cubicBezTo>
                      <a:pt x="55" y="36"/>
                      <a:pt x="55" y="36"/>
                      <a:pt x="55" y="36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6" y="37"/>
                    </a:cubicBezTo>
                    <a:cubicBezTo>
                      <a:pt x="55" y="36"/>
                      <a:pt x="55" y="36"/>
                      <a:pt x="55" y="36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8"/>
                      <a:pt x="56" y="38"/>
                      <a:pt x="56" y="38"/>
                    </a:cubicBezTo>
                    <a:cubicBezTo>
                      <a:pt x="59" y="38"/>
                      <a:pt x="61" y="36"/>
                      <a:pt x="61" y="34"/>
                    </a:cubicBezTo>
                    <a:cubicBezTo>
                      <a:pt x="61" y="33"/>
                      <a:pt x="61" y="33"/>
                      <a:pt x="61" y="33"/>
                    </a:cubicBezTo>
                    <a:cubicBezTo>
                      <a:pt x="61" y="31"/>
                      <a:pt x="60" y="30"/>
                      <a:pt x="59" y="29"/>
                    </a:cubicBezTo>
                    <a:cubicBezTo>
                      <a:pt x="58" y="28"/>
                      <a:pt x="57" y="27"/>
                      <a:pt x="56" y="27"/>
                    </a:cubicBezTo>
                    <a:cubicBezTo>
                      <a:pt x="55" y="29"/>
                      <a:pt x="55" y="29"/>
                      <a:pt x="55" y="29"/>
                    </a:cubicBezTo>
                    <a:cubicBezTo>
                      <a:pt x="56" y="27"/>
                      <a:pt x="56" y="27"/>
                      <a:pt x="56" y="27"/>
                    </a:cubicBezTo>
                    <a:cubicBezTo>
                      <a:pt x="55" y="26"/>
                      <a:pt x="55" y="26"/>
                      <a:pt x="55" y="26"/>
                    </a:cubicBezTo>
                    <a:cubicBezTo>
                      <a:pt x="55" y="26"/>
                      <a:pt x="55" y="26"/>
                      <a:pt x="55" y="26"/>
                    </a:cubicBezTo>
                    <a:cubicBezTo>
                      <a:pt x="55" y="26"/>
                      <a:pt x="55" y="26"/>
                      <a:pt x="55" y="26"/>
                    </a:cubicBezTo>
                    <a:cubicBezTo>
                      <a:pt x="54" y="26"/>
                      <a:pt x="52" y="25"/>
                      <a:pt x="51" y="24"/>
                    </a:cubicBezTo>
                    <a:cubicBezTo>
                      <a:pt x="49" y="23"/>
                      <a:pt x="48" y="22"/>
                      <a:pt x="47" y="21"/>
                    </a:cubicBezTo>
                    <a:cubicBezTo>
                      <a:pt x="43" y="16"/>
                      <a:pt x="43" y="16"/>
                      <a:pt x="43" y="16"/>
                    </a:cubicBezTo>
                    <a:cubicBezTo>
                      <a:pt x="42" y="14"/>
                      <a:pt x="41" y="12"/>
                      <a:pt x="39" y="11"/>
                    </a:cubicBezTo>
                    <a:cubicBezTo>
                      <a:pt x="37" y="10"/>
                      <a:pt x="36" y="9"/>
                      <a:pt x="34" y="8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0" y="0"/>
                      <a:pt x="9" y="0"/>
                      <a:pt x="8" y="0"/>
                    </a:cubicBezTo>
                    <a:cubicBezTo>
                      <a:pt x="5" y="0"/>
                      <a:pt x="2" y="1"/>
                      <a:pt x="1" y="3"/>
                    </a:cubicBezTo>
                    <a:lnTo>
                      <a:pt x="3" y="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" name="Freeform 282"/>
              <p:cNvSpPr>
                <a:spLocks/>
              </p:cNvSpPr>
              <p:nvPr/>
            </p:nvSpPr>
            <p:spPr bwMode="auto">
              <a:xfrm>
                <a:off x="-4938711" y="2427285"/>
                <a:ext cx="384175" cy="342899"/>
              </a:xfrm>
              <a:custGeom>
                <a:avLst/>
                <a:gdLst/>
                <a:ahLst/>
                <a:cxnLst>
                  <a:cxn ang="0">
                    <a:pos x="5" y="9"/>
                  </a:cxn>
                  <a:cxn ang="0">
                    <a:pos x="5" y="9"/>
                  </a:cxn>
                  <a:cxn ang="0">
                    <a:pos x="5" y="9"/>
                  </a:cxn>
                  <a:cxn ang="0">
                    <a:pos x="6" y="8"/>
                  </a:cxn>
                  <a:cxn ang="0">
                    <a:pos x="19" y="11"/>
                  </a:cxn>
                  <a:cxn ang="0">
                    <a:pos x="25" y="5"/>
                  </a:cxn>
                  <a:cxn ang="0">
                    <a:pos x="25" y="5"/>
                  </a:cxn>
                  <a:cxn ang="0">
                    <a:pos x="36" y="7"/>
                  </a:cxn>
                  <a:cxn ang="0">
                    <a:pos x="53" y="14"/>
                  </a:cxn>
                  <a:cxn ang="0">
                    <a:pos x="60" y="13"/>
                  </a:cxn>
                  <a:cxn ang="0">
                    <a:pos x="93" y="33"/>
                  </a:cxn>
                  <a:cxn ang="0">
                    <a:pos x="98" y="59"/>
                  </a:cxn>
                  <a:cxn ang="0">
                    <a:pos x="93" y="72"/>
                  </a:cxn>
                  <a:cxn ang="0">
                    <a:pos x="96" y="87"/>
                  </a:cxn>
                  <a:cxn ang="0">
                    <a:pos x="96" y="87"/>
                  </a:cxn>
                  <a:cxn ang="0">
                    <a:pos x="97" y="87"/>
                  </a:cxn>
                  <a:cxn ang="0">
                    <a:pos x="97" y="87"/>
                  </a:cxn>
                  <a:cxn ang="0">
                    <a:pos x="97" y="87"/>
                  </a:cxn>
                  <a:cxn ang="0">
                    <a:pos x="65" y="60"/>
                  </a:cxn>
                  <a:cxn ang="0">
                    <a:pos x="57" y="42"/>
                  </a:cxn>
                  <a:cxn ang="0">
                    <a:pos x="30" y="23"/>
                  </a:cxn>
                  <a:cxn ang="0">
                    <a:pos x="12" y="23"/>
                  </a:cxn>
                  <a:cxn ang="0">
                    <a:pos x="11" y="22"/>
                  </a:cxn>
                  <a:cxn ang="0">
                    <a:pos x="10" y="22"/>
                  </a:cxn>
                  <a:cxn ang="0">
                    <a:pos x="11" y="22"/>
                  </a:cxn>
                  <a:cxn ang="0">
                    <a:pos x="11" y="21"/>
                  </a:cxn>
                  <a:cxn ang="0">
                    <a:pos x="5" y="15"/>
                  </a:cxn>
                  <a:cxn ang="0">
                    <a:pos x="4" y="16"/>
                  </a:cxn>
                  <a:cxn ang="0">
                    <a:pos x="5" y="16"/>
                  </a:cxn>
                  <a:cxn ang="0">
                    <a:pos x="5" y="9"/>
                  </a:cxn>
                  <a:cxn ang="0">
                    <a:pos x="2" y="13"/>
                  </a:cxn>
                  <a:cxn ang="0">
                    <a:pos x="6" y="20"/>
                  </a:cxn>
                  <a:cxn ang="0">
                    <a:pos x="8" y="26"/>
                  </a:cxn>
                  <a:cxn ang="0">
                    <a:pos x="24" y="27"/>
                  </a:cxn>
                  <a:cxn ang="0">
                    <a:pos x="43" y="37"/>
                  </a:cxn>
                  <a:cxn ang="0">
                    <a:pos x="59" y="54"/>
                  </a:cxn>
                  <a:cxn ang="0">
                    <a:pos x="93" y="90"/>
                  </a:cxn>
                  <a:cxn ang="0">
                    <a:pos x="100" y="84"/>
                  </a:cxn>
                  <a:cxn ang="0">
                    <a:pos x="98" y="69"/>
                  </a:cxn>
                  <a:cxn ang="0">
                    <a:pos x="102" y="58"/>
                  </a:cxn>
                  <a:cxn ang="0">
                    <a:pos x="70" y="16"/>
                  </a:cxn>
                  <a:cxn ang="0">
                    <a:pos x="58" y="8"/>
                  </a:cxn>
                  <a:cxn ang="0">
                    <a:pos x="50" y="10"/>
                  </a:cxn>
                  <a:cxn ang="0">
                    <a:pos x="50" y="11"/>
                  </a:cxn>
                  <a:cxn ang="0">
                    <a:pos x="46" y="9"/>
                  </a:cxn>
                  <a:cxn ang="0">
                    <a:pos x="24" y="1"/>
                  </a:cxn>
                  <a:cxn ang="0">
                    <a:pos x="19" y="7"/>
                  </a:cxn>
                  <a:cxn ang="0">
                    <a:pos x="19" y="7"/>
                  </a:cxn>
                  <a:cxn ang="0">
                    <a:pos x="19" y="7"/>
                  </a:cxn>
                  <a:cxn ang="0">
                    <a:pos x="4" y="4"/>
                  </a:cxn>
                  <a:cxn ang="0">
                    <a:pos x="2" y="12"/>
                  </a:cxn>
                </a:cxnLst>
                <a:rect l="0" t="0" r="r" b="b"/>
                <a:pathLst>
                  <a:path w="102" h="91">
                    <a:moveTo>
                      <a:pt x="3" y="10"/>
                    </a:move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8"/>
                      <a:pt x="5" y="8"/>
                      <a:pt x="6" y="8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7"/>
                      <a:pt x="7" y="7"/>
                      <a:pt x="8" y="7"/>
                    </a:cubicBezTo>
                    <a:cubicBezTo>
                      <a:pt x="9" y="7"/>
                      <a:pt x="11" y="8"/>
                      <a:pt x="12" y="8"/>
                    </a:cubicBezTo>
                    <a:cubicBezTo>
                      <a:pt x="13" y="9"/>
                      <a:pt x="13" y="9"/>
                      <a:pt x="13" y="9"/>
                    </a:cubicBezTo>
                    <a:cubicBezTo>
                      <a:pt x="15" y="10"/>
                      <a:pt x="17" y="11"/>
                      <a:pt x="19" y="11"/>
                    </a:cubicBezTo>
                    <a:cubicBezTo>
                      <a:pt x="20" y="11"/>
                      <a:pt x="21" y="11"/>
                      <a:pt x="22" y="10"/>
                    </a:cubicBezTo>
                    <a:cubicBezTo>
                      <a:pt x="22" y="10"/>
                      <a:pt x="22" y="10"/>
                      <a:pt x="22" y="10"/>
                    </a:cubicBezTo>
                    <a:cubicBezTo>
                      <a:pt x="24" y="9"/>
                      <a:pt x="25" y="7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7" y="4"/>
                      <a:pt x="28" y="4"/>
                    </a:cubicBezTo>
                    <a:cubicBezTo>
                      <a:pt x="29" y="4"/>
                      <a:pt x="31" y="4"/>
                      <a:pt x="32" y="5"/>
                    </a:cubicBezTo>
                    <a:cubicBezTo>
                      <a:pt x="34" y="5"/>
                      <a:pt x="35" y="6"/>
                      <a:pt x="36" y="7"/>
                    </a:cubicBezTo>
                    <a:cubicBezTo>
                      <a:pt x="44" y="12"/>
                      <a:pt x="44" y="12"/>
                      <a:pt x="44" y="12"/>
                    </a:cubicBezTo>
                    <a:cubicBezTo>
                      <a:pt x="46" y="14"/>
                      <a:pt x="48" y="15"/>
                      <a:pt x="50" y="15"/>
                    </a:cubicBezTo>
                    <a:cubicBezTo>
                      <a:pt x="51" y="15"/>
                      <a:pt x="52" y="14"/>
                      <a:pt x="53" y="14"/>
                    </a:cubicBezTo>
                    <a:cubicBezTo>
                      <a:pt x="53" y="14"/>
                      <a:pt x="53" y="14"/>
                      <a:pt x="53" y="14"/>
                    </a:cubicBezTo>
                    <a:cubicBezTo>
                      <a:pt x="53" y="14"/>
                      <a:pt x="53" y="14"/>
                      <a:pt x="53" y="14"/>
                    </a:cubicBezTo>
                    <a:cubicBezTo>
                      <a:pt x="53" y="13"/>
                      <a:pt x="53" y="13"/>
                      <a:pt x="53" y="13"/>
                    </a:cubicBezTo>
                    <a:cubicBezTo>
                      <a:pt x="54" y="13"/>
                      <a:pt x="56" y="12"/>
                      <a:pt x="58" y="12"/>
                    </a:cubicBezTo>
                    <a:cubicBezTo>
                      <a:pt x="58" y="12"/>
                      <a:pt x="59" y="13"/>
                      <a:pt x="60" y="13"/>
                    </a:cubicBezTo>
                    <a:cubicBezTo>
                      <a:pt x="61" y="13"/>
                      <a:pt x="61" y="14"/>
                      <a:pt x="61" y="14"/>
                    </a:cubicBezTo>
                    <a:cubicBezTo>
                      <a:pt x="62" y="15"/>
                      <a:pt x="63" y="16"/>
                      <a:pt x="64" y="17"/>
                    </a:cubicBezTo>
                    <a:cubicBezTo>
                      <a:pt x="66" y="18"/>
                      <a:pt x="67" y="19"/>
                      <a:pt x="69" y="20"/>
                    </a:cubicBezTo>
                    <a:cubicBezTo>
                      <a:pt x="93" y="33"/>
                      <a:pt x="93" y="33"/>
                      <a:pt x="93" y="33"/>
                    </a:cubicBezTo>
                    <a:cubicBezTo>
                      <a:pt x="94" y="33"/>
                      <a:pt x="95" y="34"/>
                      <a:pt x="95" y="36"/>
                    </a:cubicBezTo>
                    <a:cubicBezTo>
                      <a:pt x="96" y="37"/>
                      <a:pt x="97" y="39"/>
                      <a:pt x="97" y="40"/>
                    </a:cubicBezTo>
                    <a:cubicBezTo>
                      <a:pt x="98" y="59"/>
                      <a:pt x="98" y="59"/>
                      <a:pt x="98" y="59"/>
                    </a:cubicBezTo>
                    <a:cubicBezTo>
                      <a:pt x="98" y="59"/>
                      <a:pt x="98" y="59"/>
                      <a:pt x="98" y="59"/>
                    </a:cubicBezTo>
                    <a:cubicBezTo>
                      <a:pt x="98" y="61"/>
                      <a:pt x="97" y="62"/>
                      <a:pt x="97" y="63"/>
                    </a:cubicBezTo>
                    <a:cubicBezTo>
                      <a:pt x="96" y="65"/>
                      <a:pt x="96" y="65"/>
                      <a:pt x="96" y="65"/>
                    </a:cubicBezTo>
                    <a:cubicBezTo>
                      <a:pt x="94" y="66"/>
                      <a:pt x="94" y="67"/>
                      <a:pt x="93" y="68"/>
                    </a:cubicBezTo>
                    <a:cubicBezTo>
                      <a:pt x="93" y="69"/>
                      <a:pt x="93" y="71"/>
                      <a:pt x="93" y="72"/>
                    </a:cubicBezTo>
                    <a:cubicBezTo>
                      <a:pt x="93" y="73"/>
                      <a:pt x="93" y="75"/>
                      <a:pt x="93" y="76"/>
                    </a:cubicBezTo>
                    <a:cubicBezTo>
                      <a:pt x="95" y="85"/>
                      <a:pt x="95" y="85"/>
                      <a:pt x="95" y="85"/>
                    </a:cubicBezTo>
                    <a:cubicBezTo>
                      <a:pt x="96" y="86"/>
                      <a:pt x="96" y="87"/>
                      <a:pt x="96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7" y="88"/>
                      <a:pt x="97" y="88"/>
                      <a:pt x="97" y="88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7" y="88"/>
                      <a:pt x="97" y="88"/>
                      <a:pt x="97" y="88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6" y="86"/>
                      <a:pt x="96" y="86"/>
                      <a:pt x="96" y="86"/>
                    </a:cubicBezTo>
                    <a:cubicBezTo>
                      <a:pt x="68" y="64"/>
                      <a:pt x="68" y="64"/>
                      <a:pt x="68" y="64"/>
                    </a:cubicBezTo>
                    <a:cubicBezTo>
                      <a:pt x="67" y="63"/>
                      <a:pt x="66" y="61"/>
                      <a:pt x="65" y="60"/>
                    </a:cubicBezTo>
                    <a:cubicBezTo>
                      <a:pt x="64" y="58"/>
                      <a:pt x="63" y="56"/>
                      <a:pt x="63" y="55"/>
                    </a:cubicBezTo>
                    <a:cubicBezTo>
                      <a:pt x="63" y="53"/>
                      <a:pt x="63" y="53"/>
                      <a:pt x="63" y="53"/>
                    </a:cubicBezTo>
                    <a:cubicBezTo>
                      <a:pt x="63" y="51"/>
                      <a:pt x="62" y="49"/>
                      <a:pt x="61" y="47"/>
                    </a:cubicBezTo>
                    <a:cubicBezTo>
                      <a:pt x="60" y="45"/>
                      <a:pt x="58" y="43"/>
                      <a:pt x="57" y="42"/>
                    </a:cubicBezTo>
                    <a:cubicBezTo>
                      <a:pt x="54" y="40"/>
                      <a:pt x="54" y="40"/>
                      <a:pt x="54" y="40"/>
                    </a:cubicBezTo>
                    <a:cubicBezTo>
                      <a:pt x="52" y="38"/>
                      <a:pt x="48" y="35"/>
                      <a:pt x="45" y="34"/>
                    </a:cubicBezTo>
                    <a:cubicBezTo>
                      <a:pt x="35" y="26"/>
                      <a:pt x="35" y="26"/>
                      <a:pt x="35" y="26"/>
                    </a:cubicBezTo>
                    <a:cubicBezTo>
                      <a:pt x="33" y="25"/>
                      <a:pt x="32" y="24"/>
                      <a:pt x="30" y="23"/>
                    </a:cubicBezTo>
                    <a:cubicBezTo>
                      <a:pt x="28" y="23"/>
                      <a:pt x="26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1" y="23"/>
                      <a:pt x="11" y="23"/>
                      <a:pt x="11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1" y="20"/>
                      <a:pt x="10" y="18"/>
                      <a:pt x="9" y="17"/>
                    </a:cubicBezTo>
                    <a:cubicBezTo>
                      <a:pt x="9" y="16"/>
                      <a:pt x="7" y="16"/>
                      <a:pt x="6" y="16"/>
                    </a:cubicBezTo>
                    <a:cubicBezTo>
                      <a:pt x="6" y="15"/>
                      <a:pt x="5" y="15"/>
                      <a:pt x="5" y="15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6" y="15"/>
                      <a:pt x="6" y="14"/>
                      <a:pt x="6" y="13"/>
                    </a:cubicBezTo>
                    <a:cubicBezTo>
                      <a:pt x="6" y="11"/>
                      <a:pt x="6" y="10"/>
                      <a:pt x="5" y="9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2" y="13"/>
                      <a:pt x="2" y="13"/>
                      <a:pt x="2" y="13"/>
                    </a:cubicBezTo>
                    <a:cubicBezTo>
                      <a:pt x="2" y="13"/>
                      <a:pt x="2" y="13"/>
                      <a:pt x="2" y="13"/>
                    </a:cubicBezTo>
                    <a:cubicBezTo>
                      <a:pt x="1" y="14"/>
                      <a:pt x="1" y="15"/>
                      <a:pt x="1" y="16"/>
                    </a:cubicBezTo>
                    <a:cubicBezTo>
                      <a:pt x="1" y="17"/>
                      <a:pt x="2" y="18"/>
                      <a:pt x="2" y="18"/>
                    </a:cubicBezTo>
                    <a:cubicBezTo>
                      <a:pt x="3" y="19"/>
                      <a:pt x="4" y="19"/>
                      <a:pt x="5" y="20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6" y="24"/>
                      <a:pt x="7" y="25"/>
                      <a:pt x="8" y="26"/>
                    </a:cubicBezTo>
                    <a:cubicBezTo>
                      <a:pt x="10" y="27"/>
                      <a:pt x="11" y="27"/>
                      <a:pt x="12" y="27"/>
                    </a:cubicBezTo>
                    <a:cubicBezTo>
                      <a:pt x="13" y="27"/>
                      <a:pt x="13" y="27"/>
                      <a:pt x="13" y="27"/>
                    </a:cubicBezTo>
                    <a:cubicBezTo>
                      <a:pt x="24" y="27"/>
                      <a:pt x="24" y="27"/>
                      <a:pt x="24" y="27"/>
                    </a:cubicBezTo>
                    <a:cubicBezTo>
                      <a:pt x="24" y="27"/>
                      <a:pt x="24" y="27"/>
                      <a:pt x="24" y="27"/>
                    </a:cubicBezTo>
                    <a:cubicBezTo>
                      <a:pt x="24" y="27"/>
                      <a:pt x="24" y="27"/>
                      <a:pt x="24" y="27"/>
                    </a:cubicBezTo>
                    <a:cubicBezTo>
                      <a:pt x="25" y="27"/>
                      <a:pt x="27" y="27"/>
                      <a:pt x="28" y="28"/>
                    </a:cubicBezTo>
                    <a:cubicBezTo>
                      <a:pt x="30" y="28"/>
                      <a:pt x="31" y="29"/>
                      <a:pt x="32" y="29"/>
                    </a:cubicBezTo>
                    <a:cubicBezTo>
                      <a:pt x="43" y="37"/>
                      <a:pt x="43" y="37"/>
                      <a:pt x="43" y="37"/>
                    </a:cubicBezTo>
                    <a:cubicBezTo>
                      <a:pt x="45" y="39"/>
                      <a:pt x="49" y="42"/>
                      <a:pt x="52" y="44"/>
                    </a:cubicBezTo>
                    <a:cubicBezTo>
                      <a:pt x="54" y="45"/>
                      <a:pt x="54" y="45"/>
                      <a:pt x="54" y="45"/>
                    </a:cubicBezTo>
                    <a:cubicBezTo>
                      <a:pt x="55" y="46"/>
                      <a:pt x="56" y="47"/>
                      <a:pt x="57" y="49"/>
                    </a:cubicBezTo>
                    <a:cubicBezTo>
                      <a:pt x="58" y="51"/>
                      <a:pt x="58" y="52"/>
                      <a:pt x="59" y="54"/>
                    </a:cubicBezTo>
                    <a:cubicBezTo>
                      <a:pt x="59" y="55"/>
                      <a:pt x="59" y="55"/>
                      <a:pt x="59" y="55"/>
                    </a:cubicBezTo>
                    <a:cubicBezTo>
                      <a:pt x="59" y="58"/>
                      <a:pt x="60" y="60"/>
                      <a:pt x="61" y="62"/>
                    </a:cubicBezTo>
                    <a:cubicBezTo>
                      <a:pt x="62" y="64"/>
                      <a:pt x="64" y="66"/>
                      <a:pt x="65" y="67"/>
                    </a:cubicBezTo>
                    <a:cubicBezTo>
                      <a:pt x="93" y="90"/>
                      <a:pt x="93" y="90"/>
                      <a:pt x="93" y="90"/>
                    </a:cubicBezTo>
                    <a:cubicBezTo>
                      <a:pt x="94" y="90"/>
                      <a:pt x="95" y="91"/>
                      <a:pt x="97" y="91"/>
                    </a:cubicBezTo>
                    <a:cubicBezTo>
                      <a:pt x="98" y="91"/>
                      <a:pt x="99" y="90"/>
                      <a:pt x="99" y="89"/>
                    </a:cubicBezTo>
                    <a:cubicBezTo>
                      <a:pt x="100" y="89"/>
                      <a:pt x="100" y="88"/>
                      <a:pt x="100" y="87"/>
                    </a:cubicBezTo>
                    <a:cubicBezTo>
                      <a:pt x="100" y="86"/>
                      <a:pt x="100" y="85"/>
                      <a:pt x="100" y="84"/>
                    </a:cubicBezTo>
                    <a:cubicBezTo>
                      <a:pt x="97" y="75"/>
                      <a:pt x="97" y="75"/>
                      <a:pt x="97" y="75"/>
                    </a:cubicBezTo>
                    <a:cubicBezTo>
                      <a:pt x="97" y="74"/>
                      <a:pt x="97" y="73"/>
                      <a:pt x="97" y="72"/>
                    </a:cubicBezTo>
                    <a:cubicBezTo>
                      <a:pt x="97" y="71"/>
                      <a:pt x="97" y="70"/>
                      <a:pt x="97" y="70"/>
                    </a:cubicBezTo>
                    <a:cubicBezTo>
                      <a:pt x="98" y="69"/>
                      <a:pt x="98" y="69"/>
                      <a:pt x="98" y="69"/>
                    </a:cubicBezTo>
                    <a:cubicBezTo>
                      <a:pt x="98" y="69"/>
                      <a:pt x="98" y="69"/>
                      <a:pt x="98" y="69"/>
                    </a:cubicBezTo>
                    <a:cubicBezTo>
                      <a:pt x="99" y="68"/>
                      <a:pt x="100" y="66"/>
                      <a:pt x="101" y="65"/>
                    </a:cubicBezTo>
                    <a:cubicBezTo>
                      <a:pt x="101" y="63"/>
                      <a:pt x="102" y="61"/>
                      <a:pt x="102" y="59"/>
                    </a:cubicBezTo>
                    <a:cubicBezTo>
                      <a:pt x="102" y="58"/>
                      <a:pt x="102" y="58"/>
                      <a:pt x="102" y="58"/>
                    </a:cubicBezTo>
                    <a:cubicBezTo>
                      <a:pt x="101" y="40"/>
                      <a:pt x="101" y="40"/>
                      <a:pt x="101" y="40"/>
                    </a:cubicBezTo>
                    <a:cubicBezTo>
                      <a:pt x="101" y="38"/>
                      <a:pt x="100" y="35"/>
                      <a:pt x="99" y="34"/>
                    </a:cubicBezTo>
                    <a:cubicBezTo>
                      <a:pt x="98" y="32"/>
                      <a:pt x="97" y="30"/>
                      <a:pt x="95" y="29"/>
                    </a:cubicBezTo>
                    <a:cubicBezTo>
                      <a:pt x="70" y="16"/>
                      <a:pt x="70" y="16"/>
                      <a:pt x="70" y="16"/>
                    </a:cubicBezTo>
                    <a:cubicBezTo>
                      <a:pt x="69" y="16"/>
                      <a:pt x="68" y="15"/>
                      <a:pt x="67" y="14"/>
                    </a:cubicBezTo>
                    <a:cubicBezTo>
                      <a:pt x="66" y="13"/>
                      <a:pt x="65" y="12"/>
                      <a:pt x="65" y="12"/>
                    </a:cubicBezTo>
                    <a:cubicBezTo>
                      <a:pt x="65" y="10"/>
                      <a:pt x="63" y="10"/>
                      <a:pt x="62" y="9"/>
                    </a:cubicBezTo>
                    <a:cubicBezTo>
                      <a:pt x="61" y="8"/>
                      <a:pt x="59" y="8"/>
                      <a:pt x="58" y="8"/>
                    </a:cubicBezTo>
                    <a:cubicBezTo>
                      <a:pt x="56" y="8"/>
                      <a:pt x="55" y="8"/>
                      <a:pt x="53" y="9"/>
                    </a:cubicBezTo>
                    <a:cubicBezTo>
                      <a:pt x="52" y="9"/>
                      <a:pt x="51" y="10"/>
                      <a:pt x="50" y="10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1"/>
                      <a:pt x="50" y="11"/>
                      <a:pt x="50" y="11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1"/>
                      <a:pt x="50" y="11"/>
                      <a:pt x="50" y="11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49" y="10"/>
                      <a:pt x="48" y="10"/>
                      <a:pt x="46" y="9"/>
                    </a:cubicBezTo>
                    <a:cubicBezTo>
                      <a:pt x="39" y="3"/>
                      <a:pt x="39" y="3"/>
                      <a:pt x="39" y="3"/>
                    </a:cubicBezTo>
                    <a:cubicBezTo>
                      <a:pt x="37" y="2"/>
                      <a:pt x="36" y="2"/>
                      <a:pt x="34" y="1"/>
                    </a:cubicBezTo>
                    <a:cubicBezTo>
                      <a:pt x="32" y="0"/>
                      <a:pt x="30" y="0"/>
                      <a:pt x="28" y="0"/>
                    </a:cubicBezTo>
                    <a:cubicBezTo>
                      <a:pt x="27" y="0"/>
                      <a:pt x="25" y="0"/>
                      <a:pt x="24" y="1"/>
                    </a:cubicBezTo>
                    <a:cubicBezTo>
                      <a:pt x="23" y="1"/>
                      <a:pt x="23" y="1"/>
                      <a:pt x="22" y="2"/>
                    </a:cubicBezTo>
                    <a:cubicBezTo>
                      <a:pt x="22" y="2"/>
                      <a:pt x="21" y="3"/>
                      <a:pt x="21" y="4"/>
                    </a:cubicBezTo>
                    <a:cubicBezTo>
                      <a:pt x="21" y="5"/>
                      <a:pt x="20" y="6"/>
                      <a:pt x="19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7" y="6"/>
                      <a:pt x="16" y="6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3" y="4"/>
                      <a:pt x="10" y="3"/>
                      <a:pt x="8" y="3"/>
                    </a:cubicBezTo>
                    <a:cubicBezTo>
                      <a:pt x="7" y="3"/>
                      <a:pt x="5" y="3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2" y="5"/>
                      <a:pt x="1" y="7"/>
                      <a:pt x="0" y="9"/>
                    </a:cubicBezTo>
                    <a:cubicBezTo>
                      <a:pt x="0" y="10"/>
                      <a:pt x="1" y="11"/>
                      <a:pt x="2" y="12"/>
                    </a:cubicBezTo>
                    <a:lnTo>
                      <a:pt x="3" y="1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" name="Freeform 283"/>
              <p:cNvSpPr>
                <a:spLocks/>
              </p:cNvSpPr>
              <p:nvPr/>
            </p:nvSpPr>
            <p:spPr bwMode="auto">
              <a:xfrm>
                <a:off x="-3748087" y="2501897"/>
                <a:ext cx="2044700" cy="2208211"/>
              </a:xfrm>
              <a:custGeom>
                <a:avLst/>
                <a:gdLst/>
                <a:ahLst/>
                <a:cxnLst>
                  <a:cxn ang="0">
                    <a:pos x="149" y="233"/>
                  </a:cxn>
                  <a:cxn ang="0">
                    <a:pos x="200" y="200"/>
                  </a:cxn>
                  <a:cxn ang="0">
                    <a:pos x="136" y="153"/>
                  </a:cxn>
                  <a:cxn ang="0">
                    <a:pos x="118" y="159"/>
                  </a:cxn>
                  <a:cxn ang="0">
                    <a:pos x="91" y="153"/>
                  </a:cxn>
                  <a:cxn ang="0">
                    <a:pos x="125" y="110"/>
                  </a:cxn>
                  <a:cxn ang="0">
                    <a:pos x="135" y="95"/>
                  </a:cxn>
                  <a:cxn ang="0">
                    <a:pos x="144" y="108"/>
                  </a:cxn>
                  <a:cxn ang="0">
                    <a:pos x="176" y="71"/>
                  </a:cxn>
                  <a:cxn ang="0">
                    <a:pos x="146" y="91"/>
                  </a:cxn>
                  <a:cxn ang="0">
                    <a:pos x="186" y="35"/>
                  </a:cxn>
                  <a:cxn ang="0">
                    <a:pos x="206" y="57"/>
                  </a:cxn>
                  <a:cxn ang="0">
                    <a:pos x="376" y="30"/>
                  </a:cxn>
                  <a:cxn ang="0">
                    <a:pos x="540" y="125"/>
                  </a:cxn>
                  <a:cxn ang="0">
                    <a:pos x="499" y="130"/>
                  </a:cxn>
                  <a:cxn ang="0">
                    <a:pos x="471" y="177"/>
                  </a:cxn>
                  <a:cxn ang="0">
                    <a:pos x="513" y="269"/>
                  </a:cxn>
                  <a:cxn ang="0">
                    <a:pos x="475" y="332"/>
                  </a:cxn>
                  <a:cxn ang="0">
                    <a:pos x="488" y="385"/>
                  </a:cxn>
                  <a:cxn ang="0">
                    <a:pos x="462" y="329"/>
                  </a:cxn>
                  <a:cxn ang="0">
                    <a:pos x="380" y="349"/>
                  </a:cxn>
                  <a:cxn ang="0">
                    <a:pos x="380" y="350"/>
                  </a:cxn>
                  <a:cxn ang="0">
                    <a:pos x="260" y="232"/>
                  </a:cxn>
                  <a:cxn ang="0">
                    <a:pos x="295" y="281"/>
                  </a:cxn>
                  <a:cxn ang="0">
                    <a:pos x="236" y="336"/>
                  </a:cxn>
                  <a:cxn ang="0">
                    <a:pos x="223" y="451"/>
                  </a:cxn>
                  <a:cxn ang="0">
                    <a:pos x="142" y="582"/>
                  </a:cxn>
                  <a:cxn ang="0">
                    <a:pos x="71" y="361"/>
                  </a:cxn>
                  <a:cxn ang="0">
                    <a:pos x="73" y="364"/>
                  </a:cxn>
                  <a:cxn ang="0">
                    <a:pos x="142" y="587"/>
                  </a:cxn>
                  <a:cxn ang="0">
                    <a:pos x="226" y="449"/>
                  </a:cxn>
                  <a:cxn ang="0">
                    <a:pos x="239" y="332"/>
                  </a:cxn>
                  <a:cxn ang="0">
                    <a:pos x="206" y="251"/>
                  </a:cxn>
                  <a:cxn ang="0">
                    <a:pos x="301" y="278"/>
                  </a:cxn>
                  <a:cxn ang="0">
                    <a:pos x="298" y="266"/>
                  </a:cxn>
                  <a:cxn ang="0">
                    <a:pos x="376" y="350"/>
                  </a:cxn>
                  <a:cxn ang="0">
                    <a:pos x="459" y="336"/>
                  </a:cxn>
                  <a:cxn ang="0">
                    <a:pos x="473" y="335"/>
                  </a:cxn>
                  <a:cxn ang="0">
                    <a:pos x="473" y="336"/>
                  </a:cxn>
                  <a:cxn ang="0">
                    <a:pos x="516" y="242"/>
                  </a:cxn>
                  <a:cxn ang="0">
                    <a:pos x="475" y="179"/>
                  </a:cxn>
                  <a:cxn ang="0">
                    <a:pos x="501" y="123"/>
                  </a:cxn>
                  <a:cxn ang="0">
                    <a:pos x="542" y="118"/>
                  </a:cxn>
                  <a:cxn ang="0">
                    <a:pos x="299" y="0"/>
                  </a:cxn>
                  <a:cxn ang="0">
                    <a:pos x="199" y="48"/>
                  </a:cxn>
                  <a:cxn ang="0">
                    <a:pos x="197" y="48"/>
                  </a:cxn>
                  <a:cxn ang="0">
                    <a:pos x="206" y="38"/>
                  </a:cxn>
                  <a:cxn ang="0">
                    <a:pos x="138" y="85"/>
                  </a:cxn>
                  <a:cxn ang="0">
                    <a:pos x="171" y="57"/>
                  </a:cxn>
                  <a:cxn ang="0">
                    <a:pos x="175" y="75"/>
                  </a:cxn>
                  <a:cxn ang="0">
                    <a:pos x="182" y="74"/>
                  </a:cxn>
                  <a:cxn ang="0">
                    <a:pos x="145" y="106"/>
                  </a:cxn>
                  <a:cxn ang="0">
                    <a:pos x="125" y="106"/>
                  </a:cxn>
                  <a:cxn ang="0">
                    <a:pos x="68" y="160"/>
                  </a:cxn>
                  <a:cxn ang="0">
                    <a:pos x="134" y="185"/>
                  </a:cxn>
                  <a:cxn ang="0">
                    <a:pos x="139" y="157"/>
                  </a:cxn>
                  <a:cxn ang="0">
                    <a:pos x="171" y="181"/>
                  </a:cxn>
                  <a:cxn ang="0">
                    <a:pos x="173" y="187"/>
                  </a:cxn>
                  <a:cxn ang="0">
                    <a:pos x="195" y="229"/>
                  </a:cxn>
                  <a:cxn ang="0">
                    <a:pos x="122" y="196"/>
                  </a:cxn>
                </a:cxnLst>
                <a:rect l="0" t="0" r="r" b="b"/>
                <a:pathLst>
                  <a:path w="544" h="587">
                    <a:moveTo>
                      <a:pt x="3" y="312"/>
                    </a:moveTo>
                    <a:cubicBezTo>
                      <a:pt x="5" y="311"/>
                      <a:pt x="5" y="311"/>
                      <a:pt x="5" y="311"/>
                    </a:cubicBezTo>
                    <a:cubicBezTo>
                      <a:pt x="5" y="310"/>
                      <a:pt x="4" y="309"/>
                      <a:pt x="4" y="308"/>
                    </a:cubicBezTo>
                    <a:cubicBezTo>
                      <a:pt x="4" y="306"/>
                      <a:pt x="5" y="302"/>
                      <a:pt x="6" y="301"/>
                    </a:cubicBezTo>
                    <a:cubicBezTo>
                      <a:pt x="46" y="220"/>
                      <a:pt x="46" y="220"/>
                      <a:pt x="46" y="220"/>
                    </a:cubicBezTo>
                    <a:cubicBezTo>
                      <a:pt x="47" y="219"/>
                      <a:pt x="48" y="218"/>
                      <a:pt x="49" y="217"/>
                    </a:cubicBezTo>
                    <a:cubicBezTo>
                      <a:pt x="50" y="215"/>
                      <a:pt x="52" y="215"/>
                      <a:pt x="53" y="214"/>
                    </a:cubicBezTo>
                    <a:cubicBezTo>
                      <a:pt x="117" y="198"/>
                      <a:pt x="117" y="198"/>
                      <a:pt x="117" y="198"/>
                    </a:cubicBezTo>
                    <a:cubicBezTo>
                      <a:pt x="118" y="198"/>
                      <a:pt x="118" y="198"/>
                      <a:pt x="118" y="198"/>
                    </a:cubicBezTo>
                    <a:cubicBezTo>
                      <a:pt x="118" y="198"/>
                      <a:pt x="118" y="198"/>
                      <a:pt x="119" y="199"/>
                    </a:cubicBezTo>
                    <a:cubicBezTo>
                      <a:pt x="119" y="199"/>
                      <a:pt x="120" y="200"/>
                      <a:pt x="120" y="201"/>
                    </a:cubicBezTo>
                    <a:cubicBezTo>
                      <a:pt x="120" y="212"/>
                      <a:pt x="120" y="212"/>
                      <a:pt x="120" y="212"/>
                    </a:cubicBezTo>
                    <a:cubicBezTo>
                      <a:pt x="120" y="214"/>
                      <a:pt x="121" y="216"/>
                      <a:pt x="122" y="218"/>
                    </a:cubicBezTo>
                    <a:cubicBezTo>
                      <a:pt x="123" y="220"/>
                      <a:pt x="125" y="222"/>
                      <a:pt x="127" y="223"/>
                    </a:cubicBezTo>
                    <a:cubicBezTo>
                      <a:pt x="145" y="232"/>
                      <a:pt x="145" y="232"/>
                      <a:pt x="145" y="232"/>
                    </a:cubicBezTo>
                    <a:cubicBezTo>
                      <a:pt x="146" y="233"/>
                      <a:pt x="148" y="233"/>
                      <a:pt x="149" y="233"/>
                    </a:cubicBezTo>
                    <a:cubicBezTo>
                      <a:pt x="152" y="233"/>
                      <a:pt x="154" y="232"/>
                      <a:pt x="156" y="231"/>
                    </a:cubicBezTo>
                    <a:cubicBezTo>
                      <a:pt x="159" y="228"/>
                      <a:pt x="159" y="228"/>
                      <a:pt x="159" y="228"/>
                    </a:cubicBezTo>
                    <a:cubicBezTo>
                      <a:pt x="160" y="228"/>
                      <a:pt x="162" y="227"/>
                      <a:pt x="163" y="227"/>
                    </a:cubicBezTo>
                    <a:cubicBezTo>
                      <a:pt x="164" y="227"/>
                      <a:pt x="165" y="228"/>
                      <a:pt x="166" y="228"/>
                    </a:cubicBezTo>
                    <a:cubicBezTo>
                      <a:pt x="172" y="233"/>
                      <a:pt x="172" y="233"/>
                      <a:pt x="172" y="233"/>
                    </a:cubicBezTo>
                    <a:cubicBezTo>
                      <a:pt x="174" y="234"/>
                      <a:pt x="177" y="235"/>
                      <a:pt x="179" y="235"/>
                    </a:cubicBezTo>
                    <a:cubicBezTo>
                      <a:pt x="181" y="235"/>
                      <a:pt x="182" y="234"/>
                      <a:pt x="184" y="233"/>
                    </a:cubicBezTo>
                    <a:cubicBezTo>
                      <a:pt x="185" y="232"/>
                      <a:pt x="185" y="232"/>
                      <a:pt x="185" y="232"/>
                    </a:cubicBezTo>
                    <a:cubicBezTo>
                      <a:pt x="186" y="232"/>
                      <a:pt x="187" y="232"/>
                      <a:pt x="188" y="232"/>
                    </a:cubicBezTo>
                    <a:cubicBezTo>
                      <a:pt x="190" y="232"/>
                      <a:pt x="191" y="232"/>
                      <a:pt x="192" y="233"/>
                    </a:cubicBezTo>
                    <a:cubicBezTo>
                      <a:pt x="194" y="234"/>
                      <a:pt x="194" y="234"/>
                      <a:pt x="194" y="234"/>
                    </a:cubicBezTo>
                    <a:cubicBezTo>
                      <a:pt x="195" y="235"/>
                      <a:pt x="196" y="235"/>
                      <a:pt x="197" y="235"/>
                    </a:cubicBezTo>
                    <a:cubicBezTo>
                      <a:pt x="199" y="235"/>
                      <a:pt x="200" y="234"/>
                      <a:pt x="201" y="233"/>
                    </a:cubicBezTo>
                    <a:cubicBezTo>
                      <a:pt x="202" y="232"/>
                      <a:pt x="202" y="231"/>
                      <a:pt x="202" y="229"/>
                    </a:cubicBezTo>
                    <a:cubicBezTo>
                      <a:pt x="202" y="206"/>
                      <a:pt x="202" y="206"/>
                      <a:pt x="202" y="206"/>
                    </a:cubicBezTo>
                    <a:cubicBezTo>
                      <a:pt x="202" y="204"/>
                      <a:pt x="201" y="202"/>
                      <a:pt x="200" y="200"/>
                    </a:cubicBezTo>
                    <a:cubicBezTo>
                      <a:pt x="199" y="198"/>
                      <a:pt x="197" y="197"/>
                      <a:pt x="195" y="196"/>
                    </a:cubicBezTo>
                    <a:cubicBezTo>
                      <a:pt x="183" y="192"/>
                      <a:pt x="183" y="192"/>
                      <a:pt x="183" y="192"/>
                    </a:cubicBezTo>
                    <a:cubicBezTo>
                      <a:pt x="182" y="192"/>
                      <a:pt x="181" y="191"/>
                      <a:pt x="180" y="190"/>
                    </a:cubicBezTo>
                    <a:cubicBezTo>
                      <a:pt x="179" y="189"/>
                      <a:pt x="178" y="188"/>
                      <a:pt x="177" y="186"/>
                    </a:cubicBezTo>
                    <a:cubicBezTo>
                      <a:pt x="176" y="181"/>
                      <a:pt x="176" y="181"/>
                      <a:pt x="176" y="181"/>
                    </a:cubicBezTo>
                    <a:cubicBezTo>
                      <a:pt x="176" y="180"/>
                      <a:pt x="175" y="179"/>
                      <a:pt x="174" y="178"/>
                    </a:cubicBezTo>
                    <a:cubicBezTo>
                      <a:pt x="174" y="178"/>
                      <a:pt x="173" y="177"/>
                      <a:pt x="171" y="177"/>
                    </a:cubicBezTo>
                    <a:cubicBezTo>
                      <a:pt x="170" y="177"/>
                      <a:pt x="170" y="177"/>
                      <a:pt x="169" y="178"/>
                    </a:cubicBezTo>
                    <a:cubicBezTo>
                      <a:pt x="168" y="178"/>
                      <a:pt x="168" y="179"/>
                      <a:pt x="167" y="180"/>
                    </a:cubicBezTo>
                    <a:cubicBezTo>
                      <a:pt x="164" y="185"/>
                      <a:pt x="164" y="185"/>
                      <a:pt x="164" y="185"/>
                    </a:cubicBezTo>
                    <a:cubicBezTo>
                      <a:pt x="163" y="186"/>
                      <a:pt x="163" y="186"/>
                      <a:pt x="163" y="186"/>
                    </a:cubicBezTo>
                    <a:cubicBezTo>
                      <a:pt x="162" y="186"/>
                      <a:pt x="162" y="186"/>
                      <a:pt x="161" y="185"/>
                    </a:cubicBezTo>
                    <a:cubicBezTo>
                      <a:pt x="143" y="156"/>
                      <a:pt x="143" y="156"/>
                      <a:pt x="143" y="156"/>
                    </a:cubicBezTo>
                    <a:cubicBezTo>
                      <a:pt x="143" y="155"/>
                      <a:pt x="142" y="154"/>
                      <a:pt x="141" y="154"/>
                    </a:cubicBezTo>
                    <a:cubicBezTo>
                      <a:pt x="141" y="153"/>
                      <a:pt x="140" y="153"/>
                      <a:pt x="138" y="153"/>
                    </a:cubicBezTo>
                    <a:cubicBezTo>
                      <a:pt x="138" y="153"/>
                      <a:pt x="137" y="153"/>
                      <a:pt x="136" y="153"/>
                    </a:cubicBezTo>
                    <a:cubicBezTo>
                      <a:pt x="135" y="154"/>
                      <a:pt x="135" y="154"/>
                      <a:pt x="135" y="155"/>
                    </a:cubicBezTo>
                    <a:cubicBezTo>
                      <a:pt x="134" y="156"/>
                      <a:pt x="134" y="157"/>
                      <a:pt x="134" y="159"/>
                    </a:cubicBezTo>
                    <a:cubicBezTo>
                      <a:pt x="134" y="161"/>
                      <a:pt x="135" y="164"/>
                      <a:pt x="136" y="166"/>
                    </a:cubicBezTo>
                    <a:cubicBezTo>
                      <a:pt x="141" y="175"/>
                      <a:pt x="141" y="175"/>
                      <a:pt x="141" y="175"/>
                    </a:cubicBezTo>
                    <a:cubicBezTo>
                      <a:pt x="141" y="176"/>
                      <a:pt x="142" y="177"/>
                      <a:pt x="142" y="179"/>
                    </a:cubicBezTo>
                    <a:cubicBezTo>
                      <a:pt x="142" y="180"/>
                      <a:pt x="141" y="182"/>
                      <a:pt x="141" y="183"/>
                    </a:cubicBezTo>
                    <a:cubicBezTo>
                      <a:pt x="141" y="183"/>
                      <a:pt x="141" y="183"/>
                      <a:pt x="141" y="183"/>
                    </a:cubicBezTo>
                    <a:cubicBezTo>
                      <a:pt x="140" y="184"/>
                      <a:pt x="140" y="184"/>
                      <a:pt x="140" y="184"/>
                    </a:cubicBezTo>
                    <a:cubicBezTo>
                      <a:pt x="140" y="184"/>
                      <a:pt x="140" y="184"/>
                      <a:pt x="140" y="184"/>
                    </a:cubicBezTo>
                    <a:cubicBezTo>
                      <a:pt x="140" y="184"/>
                      <a:pt x="140" y="184"/>
                      <a:pt x="140" y="184"/>
                    </a:cubicBezTo>
                    <a:cubicBezTo>
                      <a:pt x="139" y="185"/>
                      <a:pt x="139" y="185"/>
                      <a:pt x="139" y="185"/>
                    </a:cubicBezTo>
                    <a:cubicBezTo>
                      <a:pt x="139" y="184"/>
                      <a:pt x="139" y="184"/>
                      <a:pt x="139" y="184"/>
                    </a:cubicBezTo>
                    <a:cubicBezTo>
                      <a:pt x="138" y="184"/>
                      <a:pt x="138" y="184"/>
                      <a:pt x="138" y="183"/>
                    </a:cubicBezTo>
                    <a:cubicBezTo>
                      <a:pt x="129" y="163"/>
                      <a:pt x="129" y="163"/>
                      <a:pt x="129" y="163"/>
                    </a:cubicBezTo>
                    <a:cubicBezTo>
                      <a:pt x="127" y="160"/>
                      <a:pt x="124" y="158"/>
                      <a:pt x="121" y="158"/>
                    </a:cubicBezTo>
                    <a:cubicBezTo>
                      <a:pt x="120" y="158"/>
                      <a:pt x="119" y="158"/>
                      <a:pt x="118" y="159"/>
                    </a:cubicBezTo>
                    <a:cubicBezTo>
                      <a:pt x="105" y="165"/>
                      <a:pt x="105" y="165"/>
                      <a:pt x="105" y="165"/>
                    </a:cubicBezTo>
                    <a:cubicBezTo>
                      <a:pt x="102" y="167"/>
                      <a:pt x="98" y="170"/>
                      <a:pt x="96" y="173"/>
                    </a:cubicBezTo>
                    <a:cubicBezTo>
                      <a:pt x="86" y="187"/>
                      <a:pt x="86" y="187"/>
                      <a:pt x="86" y="187"/>
                    </a:cubicBezTo>
                    <a:cubicBezTo>
                      <a:pt x="85" y="188"/>
                      <a:pt x="84" y="189"/>
                      <a:pt x="83" y="190"/>
                    </a:cubicBezTo>
                    <a:cubicBezTo>
                      <a:pt x="81" y="191"/>
                      <a:pt x="80" y="191"/>
                      <a:pt x="79" y="191"/>
                    </a:cubicBezTo>
                    <a:cubicBezTo>
                      <a:pt x="62" y="192"/>
                      <a:pt x="62" y="192"/>
                      <a:pt x="62" y="192"/>
                    </a:cubicBezTo>
                    <a:cubicBezTo>
                      <a:pt x="61" y="192"/>
                      <a:pt x="61" y="192"/>
                      <a:pt x="61" y="192"/>
                    </a:cubicBezTo>
                    <a:cubicBezTo>
                      <a:pt x="61" y="192"/>
                      <a:pt x="61" y="192"/>
                      <a:pt x="61" y="192"/>
                    </a:cubicBezTo>
                    <a:cubicBezTo>
                      <a:pt x="60" y="192"/>
                      <a:pt x="60" y="191"/>
                      <a:pt x="60" y="190"/>
                    </a:cubicBezTo>
                    <a:cubicBezTo>
                      <a:pt x="60" y="189"/>
                      <a:pt x="60" y="189"/>
                      <a:pt x="60" y="189"/>
                    </a:cubicBezTo>
                    <a:cubicBezTo>
                      <a:pt x="64" y="170"/>
                      <a:pt x="64" y="170"/>
                      <a:pt x="64" y="170"/>
                    </a:cubicBezTo>
                    <a:cubicBezTo>
                      <a:pt x="65" y="169"/>
                      <a:pt x="66" y="167"/>
                      <a:pt x="67" y="166"/>
                    </a:cubicBezTo>
                    <a:cubicBezTo>
                      <a:pt x="67" y="165"/>
                      <a:pt x="69" y="164"/>
                      <a:pt x="69" y="164"/>
                    </a:cubicBezTo>
                    <a:cubicBezTo>
                      <a:pt x="82" y="162"/>
                      <a:pt x="82" y="162"/>
                      <a:pt x="82" y="162"/>
                    </a:cubicBezTo>
                    <a:cubicBezTo>
                      <a:pt x="84" y="161"/>
                      <a:pt x="86" y="160"/>
                      <a:pt x="87" y="158"/>
                    </a:cubicBezTo>
                    <a:cubicBezTo>
                      <a:pt x="89" y="157"/>
                      <a:pt x="90" y="155"/>
                      <a:pt x="91" y="153"/>
                    </a:cubicBezTo>
                    <a:cubicBezTo>
                      <a:pt x="91" y="151"/>
                      <a:pt x="91" y="151"/>
                      <a:pt x="91" y="151"/>
                    </a:cubicBezTo>
                    <a:cubicBezTo>
                      <a:pt x="92" y="150"/>
                      <a:pt x="92" y="148"/>
                      <a:pt x="92" y="147"/>
                    </a:cubicBezTo>
                    <a:cubicBezTo>
                      <a:pt x="92" y="144"/>
                      <a:pt x="91" y="141"/>
                      <a:pt x="90" y="139"/>
                    </a:cubicBezTo>
                    <a:cubicBezTo>
                      <a:pt x="89" y="138"/>
                      <a:pt x="89" y="138"/>
                      <a:pt x="89" y="138"/>
                    </a:cubicBezTo>
                    <a:cubicBezTo>
                      <a:pt x="89" y="138"/>
                      <a:pt x="90" y="137"/>
                      <a:pt x="91" y="136"/>
                    </a:cubicBezTo>
                    <a:cubicBezTo>
                      <a:pt x="109" y="126"/>
                      <a:pt x="109" y="126"/>
                      <a:pt x="109" y="126"/>
                    </a:cubicBezTo>
                    <a:cubicBezTo>
                      <a:pt x="112" y="124"/>
                      <a:pt x="116" y="121"/>
                      <a:pt x="118" y="118"/>
                    </a:cubicBezTo>
                    <a:cubicBezTo>
                      <a:pt x="120" y="114"/>
                      <a:pt x="120" y="114"/>
                      <a:pt x="120" y="114"/>
                    </a:cubicBezTo>
                    <a:cubicBezTo>
                      <a:pt x="121" y="113"/>
                      <a:pt x="122" y="112"/>
                      <a:pt x="123" y="111"/>
                    </a:cubicBezTo>
                    <a:cubicBezTo>
                      <a:pt x="124" y="111"/>
                      <a:pt x="124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6" y="110"/>
                      <a:pt x="127" y="110"/>
                      <a:pt x="128" y="109"/>
                    </a:cubicBezTo>
                    <a:cubicBezTo>
                      <a:pt x="130" y="108"/>
                      <a:pt x="131" y="106"/>
                      <a:pt x="133" y="103"/>
                    </a:cubicBezTo>
                    <a:cubicBezTo>
                      <a:pt x="135" y="97"/>
                      <a:pt x="135" y="97"/>
                      <a:pt x="135" y="97"/>
                    </a:cubicBezTo>
                    <a:cubicBezTo>
                      <a:pt x="135" y="97"/>
                      <a:pt x="135" y="96"/>
                      <a:pt x="136" y="96"/>
                    </a:cubicBezTo>
                    <a:cubicBezTo>
                      <a:pt x="136" y="96"/>
                      <a:pt x="136" y="96"/>
                      <a:pt x="136" y="96"/>
                    </a:cubicBezTo>
                    <a:cubicBezTo>
                      <a:pt x="135" y="95"/>
                      <a:pt x="135" y="95"/>
                      <a:pt x="135" y="95"/>
                    </a:cubicBezTo>
                    <a:cubicBezTo>
                      <a:pt x="135" y="96"/>
                      <a:pt x="135" y="96"/>
                      <a:pt x="135" y="96"/>
                    </a:cubicBezTo>
                    <a:cubicBezTo>
                      <a:pt x="136" y="96"/>
                      <a:pt x="136" y="96"/>
                      <a:pt x="136" y="96"/>
                    </a:cubicBezTo>
                    <a:cubicBezTo>
                      <a:pt x="135" y="95"/>
                      <a:pt x="135" y="95"/>
                      <a:pt x="135" y="95"/>
                    </a:cubicBezTo>
                    <a:cubicBezTo>
                      <a:pt x="135" y="96"/>
                      <a:pt x="135" y="96"/>
                      <a:pt x="135" y="96"/>
                    </a:cubicBezTo>
                    <a:cubicBezTo>
                      <a:pt x="135" y="95"/>
                      <a:pt x="135" y="95"/>
                      <a:pt x="135" y="95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5" y="96"/>
                      <a:pt x="135" y="96"/>
                      <a:pt x="135" y="96"/>
                    </a:cubicBezTo>
                    <a:cubicBezTo>
                      <a:pt x="135" y="95"/>
                      <a:pt x="135" y="95"/>
                      <a:pt x="135" y="95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5" y="95"/>
                      <a:pt x="135" y="95"/>
                      <a:pt x="135" y="95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5" y="95"/>
                      <a:pt x="135" y="95"/>
                      <a:pt x="135" y="95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5" y="97"/>
                      <a:pt x="135" y="97"/>
                      <a:pt x="135" y="97"/>
                    </a:cubicBezTo>
                    <a:cubicBezTo>
                      <a:pt x="136" y="101"/>
                      <a:pt x="136" y="101"/>
                      <a:pt x="136" y="101"/>
                    </a:cubicBezTo>
                    <a:cubicBezTo>
                      <a:pt x="136" y="103"/>
                      <a:pt x="137" y="105"/>
                      <a:pt x="138" y="107"/>
                    </a:cubicBezTo>
                    <a:cubicBezTo>
                      <a:pt x="140" y="109"/>
                      <a:pt x="142" y="110"/>
                      <a:pt x="144" y="110"/>
                    </a:cubicBezTo>
                    <a:cubicBezTo>
                      <a:pt x="144" y="108"/>
                      <a:pt x="144" y="108"/>
                      <a:pt x="144" y="108"/>
                    </a:cubicBezTo>
                    <a:cubicBezTo>
                      <a:pt x="144" y="110"/>
                      <a:pt x="144" y="110"/>
                      <a:pt x="144" y="110"/>
                    </a:cubicBezTo>
                    <a:cubicBezTo>
                      <a:pt x="144" y="110"/>
                      <a:pt x="144" y="110"/>
                      <a:pt x="144" y="110"/>
                    </a:cubicBezTo>
                    <a:cubicBezTo>
                      <a:pt x="144" y="110"/>
                      <a:pt x="144" y="110"/>
                      <a:pt x="144" y="110"/>
                    </a:cubicBezTo>
                    <a:cubicBezTo>
                      <a:pt x="144" y="110"/>
                      <a:pt x="144" y="110"/>
                      <a:pt x="144" y="110"/>
                    </a:cubicBezTo>
                    <a:cubicBezTo>
                      <a:pt x="144" y="111"/>
                      <a:pt x="145" y="111"/>
                      <a:pt x="146" y="111"/>
                    </a:cubicBezTo>
                    <a:cubicBezTo>
                      <a:pt x="149" y="111"/>
                      <a:pt x="152" y="109"/>
                      <a:pt x="155" y="107"/>
                    </a:cubicBezTo>
                    <a:cubicBezTo>
                      <a:pt x="170" y="91"/>
                      <a:pt x="170" y="91"/>
                      <a:pt x="170" y="91"/>
                    </a:cubicBezTo>
                    <a:cubicBezTo>
                      <a:pt x="172" y="88"/>
                      <a:pt x="176" y="85"/>
                      <a:pt x="178" y="83"/>
                    </a:cubicBezTo>
                    <a:cubicBezTo>
                      <a:pt x="182" y="81"/>
                      <a:pt x="182" y="81"/>
                      <a:pt x="182" y="81"/>
                    </a:cubicBezTo>
                    <a:cubicBezTo>
                      <a:pt x="183" y="80"/>
                      <a:pt x="184" y="79"/>
                      <a:pt x="185" y="78"/>
                    </a:cubicBezTo>
                    <a:cubicBezTo>
                      <a:pt x="186" y="77"/>
                      <a:pt x="186" y="76"/>
                      <a:pt x="186" y="74"/>
                    </a:cubicBezTo>
                    <a:cubicBezTo>
                      <a:pt x="186" y="73"/>
                      <a:pt x="186" y="73"/>
                      <a:pt x="186" y="73"/>
                    </a:cubicBezTo>
                    <a:cubicBezTo>
                      <a:pt x="186" y="72"/>
                      <a:pt x="185" y="71"/>
                      <a:pt x="184" y="70"/>
                    </a:cubicBezTo>
                    <a:cubicBezTo>
                      <a:pt x="183" y="70"/>
                      <a:pt x="182" y="70"/>
                      <a:pt x="181" y="70"/>
                    </a:cubicBezTo>
                    <a:cubicBezTo>
                      <a:pt x="180" y="70"/>
                      <a:pt x="179" y="70"/>
                      <a:pt x="177" y="71"/>
                    </a:cubicBezTo>
                    <a:cubicBezTo>
                      <a:pt x="176" y="71"/>
                      <a:pt x="176" y="71"/>
                      <a:pt x="176" y="71"/>
                    </a:cubicBezTo>
                    <a:cubicBezTo>
                      <a:pt x="175" y="71"/>
                      <a:pt x="175" y="71"/>
                      <a:pt x="175" y="71"/>
                    </a:cubicBezTo>
                    <a:cubicBezTo>
                      <a:pt x="174" y="71"/>
                      <a:pt x="172" y="70"/>
                      <a:pt x="172" y="69"/>
                    </a:cubicBezTo>
                    <a:cubicBezTo>
                      <a:pt x="172" y="69"/>
                      <a:pt x="172" y="68"/>
                      <a:pt x="172" y="67"/>
                    </a:cubicBezTo>
                    <a:cubicBezTo>
                      <a:pt x="172" y="66"/>
                      <a:pt x="172" y="64"/>
                      <a:pt x="173" y="63"/>
                    </a:cubicBezTo>
                    <a:cubicBezTo>
                      <a:pt x="174" y="61"/>
                      <a:pt x="175" y="59"/>
                      <a:pt x="175" y="57"/>
                    </a:cubicBezTo>
                    <a:cubicBezTo>
                      <a:pt x="175" y="57"/>
                      <a:pt x="175" y="56"/>
                      <a:pt x="174" y="55"/>
                    </a:cubicBezTo>
                    <a:cubicBezTo>
                      <a:pt x="174" y="54"/>
                      <a:pt x="173" y="54"/>
                      <a:pt x="172" y="53"/>
                    </a:cubicBezTo>
                    <a:cubicBezTo>
                      <a:pt x="171" y="53"/>
                      <a:pt x="171" y="53"/>
                      <a:pt x="171" y="53"/>
                    </a:cubicBezTo>
                    <a:cubicBezTo>
                      <a:pt x="169" y="53"/>
                      <a:pt x="168" y="54"/>
                      <a:pt x="167" y="54"/>
                    </a:cubicBezTo>
                    <a:cubicBezTo>
                      <a:pt x="165" y="55"/>
                      <a:pt x="164" y="56"/>
                      <a:pt x="163" y="58"/>
                    </a:cubicBezTo>
                    <a:cubicBezTo>
                      <a:pt x="161" y="61"/>
                      <a:pt x="161" y="61"/>
                      <a:pt x="161" y="61"/>
                    </a:cubicBezTo>
                    <a:cubicBezTo>
                      <a:pt x="158" y="65"/>
                      <a:pt x="157" y="70"/>
                      <a:pt x="156" y="74"/>
                    </a:cubicBezTo>
                    <a:cubicBezTo>
                      <a:pt x="156" y="77"/>
                      <a:pt x="154" y="82"/>
                      <a:pt x="152" y="84"/>
                    </a:cubicBezTo>
                    <a:cubicBezTo>
                      <a:pt x="148" y="90"/>
                      <a:pt x="148" y="90"/>
                      <a:pt x="148" y="90"/>
                    </a:cubicBezTo>
                    <a:cubicBezTo>
                      <a:pt x="147" y="91"/>
                      <a:pt x="147" y="91"/>
                      <a:pt x="147" y="91"/>
                    </a:cubicBezTo>
                    <a:cubicBezTo>
                      <a:pt x="146" y="91"/>
                      <a:pt x="146" y="91"/>
                      <a:pt x="146" y="91"/>
                    </a:cubicBezTo>
                    <a:cubicBezTo>
                      <a:pt x="146" y="90"/>
                      <a:pt x="146" y="90"/>
                      <a:pt x="146" y="89"/>
                    </a:cubicBezTo>
                    <a:cubicBezTo>
                      <a:pt x="144" y="86"/>
                      <a:pt x="144" y="86"/>
                      <a:pt x="144" y="86"/>
                    </a:cubicBezTo>
                    <a:cubicBezTo>
                      <a:pt x="144" y="84"/>
                      <a:pt x="143" y="83"/>
                      <a:pt x="141" y="82"/>
                    </a:cubicBezTo>
                    <a:cubicBezTo>
                      <a:pt x="140" y="80"/>
                      <a:pt x="138" y="80"/>
                      <a:pt x="136" y="80"/>
                    </a:cubicBezTo>
                    <a:cubicBezTo>
                      <a:pt x="135" y="80"/>
                      <a:pt x="135" y="80"/>
                      <a:pt x="135" y="80"/>
                    </a:cubicBezTo>
                    <a:cubicBezTo>
                      <a:pt x="135" y="80"/>
                      <a:pt x="135" y="80"/>
                      <a:pt x="135" y="80"/>
                    </a:cubicBezTo>
                    <a:cubicBezTo>
                      <a:pt x="135" y="80"/>
                      <a:pt x="135" y="80"/>
                      <a:pt x="135" y="80"/>
                    </a:cubicBezTo>
                    <a:cubicBezTo>
                      <a:pt x="134" y="79"/>
                      <a:pt x="134" y="79"/>
                      <a:pt x="134" y="79"/>
                    </a:cubicBezTo>
                    <a:cubicBezTo>
                      <a:pt x="134" y="78"/>
                      <a:pt x="134" y="78"/>
                      <a:pt x="134" y="78"/>
                    </a:cubicBezTo>
                    <a:cubicBezTo>
                      <a:pt x="134" y="77"/>
                      <a:pt x="134" y="77"/>
                      <a:pt x="134" y="76"/>
                    </a:cubicBezTo>
                    <a:cubicBezTo>
                      <a:pt x="134" y="76"/>
                      <a:pt x="134" y="76"/>
                      <a:pt x="134" y="76"/>
                    </a:cubicBezTo>
                    <a:cubicBezTo>
                      <a:pt x="134" y="73"/>
                      <a:pt x="137" y="68"/>
                      <a:pt x="139" y="67"/>
                    </a:cubicBezTo>
                    <a:cubicBezTo>
                      <a:pt x="174" y="32"/>
                      <a:pt x="174" y="32"/>
                      <a:pt x="174" y="32"/>
                    </a:cubicBezTo>
                    <a:cubicBezTo>
                      <a:pt x="175" y="31"/>
                      <a:pt x="177" y="31"/>
                      <a:pt x="178" y="31"/>
                    </a:cubicBezTo>
                    <a:cubicBezTo>
                      <a:pt x="179" y="31"/>
                      <a:pt x="180" y="31"/>
                      <a:pt x="180" y="31"/>
                    </a:cubicBezTo>
                    <a:cubicBezTo>
                      <a:pt x="186" y="35"/>
                      <a:pt x="186" y="35"/>
                      <a:pt x="186" y="35"/>
                    </a:cubicBezTo>
                    <a:cubicBezTo>
                      <a:pt x="188" y="37"/>
                      <a:pt x="193" y="39"/>
                      <a:pt x="196" y="40"/>
                    </a:cubicBezTo>
                    <a:cubicBezTo>
                      <a:pt x="204" y="42"/>
                      <a:pt x="204" y="42"/>
                      <a:pt x="204" y="42"/>
                    </a:cubicBezTo>
                    <a:cubicBezTo>
                      <a:pt x="205" y="42"/>
                      <a:pt x="206" y="43"/>
                      <a:pt x="206" y="43"/>
                    </a:cubicBezTo>
                    <a:cubicBezTo>
                      <a:pt x="206" y="43"/>
                      <a:pt x="206" y="43"/>
                      <a:pt x="206" y="43"/>
                    </a:cubicBezTo>
                    <a:cubicBezTo>
                      <a:pt x="206" y="44"/>
                      <a:pt x="206" y="44"/>
                      <a:pt x="206" y="44"/>
                    </a:cubicBezTo>
                    <a:cubicBezTo>
                      <a:pt x="206" y="44"/>
                      <a:pt x="205" y="44"/>
                      <a:pt x="204" y="45"/>
                    </a:cubicBezTo>
                    <a:cubicBezTo>
                      <a:pt x="203" y="45"/>
                      <a:pt x="202" y="45"/>
                      <a:pt x="201" y="45"/>
                    </a:cubicBezTo>
                    <a:cubicBezTo>
                      <a:pt x="201" y="45"/>
                      <a:pt x="201" y="45"/>
                      <a:pt x="201" y="45"/>
                    </a:cubicBezTo>
                    <a:cubicBezTo>
                      <a:pt x="198" y="45"/>
                      <a:pt x="198" y="45"/>
                      <a:pt x="198" y="45"/>
                    </a:cubicBezTo>
                    <a:cubicBezTo>
                      <a:pt x="198" y="45"/>
                      <a:pt x="198" y="45"/>
                      <a:pt x="198" y="45"/>
                    </a:cubicBezTo>
                    <a:cubicBezTo>
                      <a:pt x="197" y="45"/>
                      <a:pt x="196" y="45"/>
                      <a:pt x="196" y="46"/>
                    </a:cubicBezTo>
                    <a:cubicBezTo>
                      <a:pt x="195" y="46"/>
                      <a:pt x="195" y="46"/>
                      <a:pt x="195" y="46"/>
                    </a:cubicBezTo>
                    <a:cubicBezTo>
                      <a:pt x="194" y="47"/>
                      <a:pt x="194" y="47"/>
                      <a:pt x="194" y="48"/>
                    </a:cubicBezTo>
                    <a:cubicBezTo>
                      <a:pt x="194" y="49"/>
                      <a:pt x="195" y="50"/>
                      <a:pt x="195" y="50"/>
                    </a:cubicBezTo>
                    <a:cubicBezTo>
                      <a:pt x="196" y="51"/>
                      <a:pt x="196" y="51"/>
                      <a:pt x="197" y="52"/>
                    </a:cubicBezTo>
                    <a:cubicBezTo>
                      <a:pt x="206" y="57"/>
                      <a:pt x="206" y="57"/>
                      <a:pt x="206" y="57"/>
                    </a:cubicBezTo>
                    <a:cubicBezTo>
                      <a:pt x="207" y="58"/>
                      <a:pt x="208" y="58"/>
                      <a:pt x="209" y="58"/>
                    </a:cubicBezTo>
                    <a:cubicBezTo>
                      <a:pt x="212" y="58"/>
                      <a:pt x="215" y="56"/>
                      <a:pt x="216" y="53"/>
                    </a:cubicBezTo>
                    <a:cubicBezTo>
                      <a:pt x="216" y="52"/>
                      <a:pt x="217" y="51"/>
                      <a:pt x="218" y="50"/>
                    </a:cubicBezTo>
                    <a:cubicBezTo>
                      <a:pt x="219" y="50"/>
                      <a:pt x="220" y="49"/>
                      <a:pt x="221" y="49"/>
                    </a:cubicBezTo>
                    <a:cubicBezTo>
                      <a:pt x="256" y="49"/>
                      <a:pt x="256" y="49"/>
                      <a:pt x="256" y="49"/>
                    </a:cubicBezTo>
                    <a:cubicBezTo>
                      <a:pt x="258" y="49"/>
                      <a:pt x="260" y="49"/>
                      <a:pt x="262" y="48"/>
                    </a:cubicBezTo>
                    <a:cubicBezTo>
                      <a:pt x="264" y="48"/>
                      <a:pt x="265" y="47"/>
                      <a:pt x="267" y="46"/>
                    </a:cubicBezTo>
                    <a:cubicBezTo>
                      <a:pt x="278" y="39"/>
                      <a:pt x="278" y="39"/>
                      <a:pt x="278" y="39"/>
                    </a:cubicBezTo>
                    <a:cubicBezTo>
                      <a:pt x="281" y="37"/>
                      <a:pt x="284" y="33"/>
                      <a:pt x="286" y="30"/>
                    </a:cubicBezTo>
                    <a:cubicBezTo>
                      <a:pt x="292" y="17"/>
                      <a:pt x="292" y="17"/>
                      <a:pt x="292" y="17"/>
                    </a:cubicBezTo>
                    <a:cubicBezTo>
                      <a:pt x="293" y="15"/>
                      <a:pt x="294" y="13"/>
                      <a:pt x="294" y="11"/>
                    </a:cubicBezTo>
                    <a:cubicBezTo>
                      <a:pt x="295" y="9"/>
                      <a:pt x="295" y="7"/>
                      <a:pt x="295" y="5"/>
                    </a:cubicBezTo>
                    <a:cubicBezTo>
                      <a:pt x="295" y="5"/>
                      <a:pt x="295" y="4"/>
                      <a:pt x="296" y="4"/>
                    </a:cubicBezTo>
                    <a:cubicBezTo>
                      <a:pt x="296" y="4"/>
                      <a:pt x="296" y="4"/>
                      <a:pt x="296" y="4"/>
                    </a:cubicBezTo>
                    <a:cubicBezTo>
                      <a:pt x="297" y="4"/>
                      <a:pt x="297" y="4"/>
                      <a:pt x="297" y="4"/>
                    </a:cubicBezTo>
                    <a:cubicBezTo>
                      <a:pt x="376" y="30"/>
                      <a:pt x="376" y="30"/>
                      <a:pt x="376" y="30"/>
                    </a:cubicBezTo>
                    <a:cubicBezTo>
                      <a:pt x="377" y="30"/>
                      <a:pt x="378" y="31"/>
                      <a:pt x="379" y="31"/>
                    </a:cubicBezTo>
                    <a:cubicBezTo>
                      <a:pt x="382" y="31"/>
                      <a:pt x="384" y="30"/>
                      <a:pt x="386" y="27"/>
                    </a:cubicBezTo>
                    <a:cubicBezTo>
                      <a:pt x="386" y="27"/>
                      <a:pt x="387" y="27"/>
                      <a:pt x="388" y="26"/>
                    </a:cubicBezTo>
                    <a:cubicBezTo>
                      <a:pt x="388" y="26"/>
                      <a:pt x="389" y="26"/>
                      <a:pt x="390" y="26"/>
                    </a:cubicBezTo>
                    <a:cubicBezTo>
                      <a:pt x="391" y="26"/>
                      <a:pt x="391" y="26"/>
                      <a:pt x="392" y="26"/>
                    </a:cubicBezTo>
                    <a:cubicBezTo>
                      <a:pt x="503" y="53"/>
                      <a:pt x="503" y="53"/>
                      <a:pt x="503" y="53"/>
                    </a:cubicBezTo>
                    <a:cubicBezTo>
                      <a:pt x="504" y="54"/>
                      <a:pt x="506" y="54"/>
                      <a:pt x="507" y="55"/>
                    </a:cubicBezTo>
                    <a:cubicBezTo>
                      <a:pt x="509" y="56"/>
                      <a:pt x="510" y="57"/>
                      <a:pt x="511" y="58"/>
                    </a:cubicBezTo>
                    <a:cubicBezTo>
                      <a:pt x="524" y="72"/>
                      <a:pt x="524" y="72"/>
                      <a:pt x="524" y="72"/>
                    </a:cubicBezTo>
                    <a:cubicBezTo>
                      <a:pt x="525" y="72"/>
                      <a:pt x="525" y="73"/>
                      <a:pt x="525" y="73"/>
                    </a:cubicBezTo>
                    <a:cubicBezTo>
                      <a:pt x="525" y="74"/>
                      <a:pt x="525" y="74"/>
                      <a:pt x="524" y="75"/>
                    </a:cubicBezTo>
                    <a:cubicBezTo>
                      <a:pt x="521" y="76"/>
                      <a:pt x="521" y="76"/>
                      <a:pt x="521" y="76"/>
                    </a:cubicBezTo>
                    <a:cubicBezTo>
                      <a:pt x="519" y="77"/>
                      <a:pt x="517" y="80"/>
                      <a:pt x="517" y="82"/>
                    </a:cubicBezTo>
                    <a:cubicBezTo>
                      <a:pt x="517" y="84"/>
                      <a:pt x="518" y="85"/>
                      <a:pt x="519" y="87"/>
                    </a:cubicBezTo>
                    <a:cubicBezTo>
                      <a:pt x="538" y="120"/>
                      <a:pt x="538" y="120"/>
                      <a:pt x="538" y="120"/>
                    </a:cubicBezTo>
                    <a:cubicBezTo>
                      <a:pt x="539" y="121"/>
                      <a:pt x="540" y="123"/>
                      <a:pt x="540" y="125"/>
                    </a:cubicBezTo>
                    <a:cubicBezTo>
                      <a:pt x="540" y="126"/>
                      <a:pt x="539" y="127"/>
                      <a:pt x="539" y="128"/>
                    </a:cubicBezTo>
                    <a:cubicBezTo>
                      <a:pt x="539" y="129"/>
                      <a:pt x="538" y="129"/>
                      <a:pt x="538" y="129"/>
                    </a:cubicBezTo>
                    <a:cubicBezTo>
                      <a:pt x="538" y="129"/>
                      <a:pt x="538" y="129"/>
                      <a:pt x="538" y="129"/>
                    </a:cubicBezTo>
                    <a:cubicBezTo>
                      <a:pt x="538" y="129"/>
                      <a:pt x="537" y="129"/>
                      <a:pt x="536" y="128"/>
                    </a:cubicBezTo>
                    <a:cubicBezTo>
                      <a:pt x="503" y="78"/>
                      <a:pt x="503" y="78"/>
                      <a:pt x="503" y="78"/>
                    </a:cubicBezTo>
                    <a:cubicBezTo>
                      <a:pt x="502" y="76"/>
                      <a:pt x="499" y="74"/>
                      <a:pt x="496" y="74"/>
                    </a:cubicBezTo>
                    <a:cubicBezTo>
                      <a:pt x="495" y="74"/>
                      <a:pt x="494" y="75"/>
                      <a:pt x="493" y="75"/>
                    </a:cubicBezTo>
                    <a:cubicBezTo>
                      <a:pt x="474" y="86"/>
                      <a:pt x="474" y="86"/>
                      <a:pt x="474" y="86"/>
                    </a:cubicBezTo>
                    <a:cubicBezTo>
                      <a:pt x="471" y="88"/>
                      <a:pt x="470" y="91"/>
                      <a:pt x="470" y="94"/>
                    </a:cubicBezTo>
                    <a:cubicBezTo>
                      <a:pt x="470" y="96"/>
                      <a:pt x="470" y="97"/>
                      <a:pt x="470" y="98"/>
                    </a:cubicBezTo>
                    <a:cubicBezTo>
                      <a:pt x="475" y="114"/>
                      <a:pt x="475" y="114"/>
                      <a:pt x="475" y="114"/>
                    </a:cubicBezTo>
                    <a:cubicBezTo>
                      <a:pt x="476" y="116"/>
                      <a:pt x="477" y="118"/>
                      <a:pt x="479" y="119"/>
                    </a:cubicBezTo>
                    <a:cubicBezTo>
                      <a:pt x="480" y="121"/>
                      <a:pt x="482" y="122"/>
                      <a:pt x="484" y="122"/>
                    </a:cubicBezTo>
                    <a:cubicBezTo>
                      <a:pt x="495" y="124"/>
                      <a:pt x="495" y="124"/>
                      <a:pt x="495" y="124"/>
                    </a:cubicBezTo>
                    <a:cubicBezTo>
                      <a:pt x="495" y="124"/>
                      <a:pt x="497" y="125"/>
                      <a:pt x="497" y="126"/>
                    </a:cubicBezTo>
                    <a:cubicBezTo>
                      <a:pt x="498" y="127"/>
                      <a:pt x="499" y="128"/>
                      <a:pt x="499" y="130"/>
                    </a:cubicBezTo>
                    <a:cubicBezTo>
                      <a:pt x="505" y="155"/>
                      <a:pt x="505" y="155"/>
                      <a:pt x="505" y="155"/>
                    </a:cubicBezTo>
                    <a:cubicBezTo>
                      <a:pt x="505" y="156"/>
                      <a:pt x="505" y="157"/>
                      <a:pt x="505" y="158"/>
                    </a:cubicBezTo>
                    <a:cubicBezTo>
                      <a:pt x="505" y="161"/>
                      <a:pt x="505" y="164"/>
                      <a:pt x="504" y="166"/>
                    </a:cubicBezTo>
                    <a:cubicBezTo>
                      <a:pt x="500" y="175"/>
                      <a:pt x="500" y="175"/>
                      <a:pt x="500" y="175"/>
                    </a:cubicBezTo>
                    <a:cubicBezTo>
                      <a:pt x="499" y="177"/>
                      <a:pt x="499" y="178"/>
                      <a:pt x="499" y="180"/>
                    </a:cubicBezTo>
                    <a:cubicBezTo>
                      <a:pt x="499" y="183"/>
                      <a:pt x="500" y="186"/>
                      <a:pt x="501" y="188"/>
                    </a:cubicBezTo>
                    <a:cubicBezTo>
                      <a:pt x="516" y="205"/>
                      <a:pt x="516" y="205"/>
                      <a:pt x="516" y="205"/>
                    </a:cubicBezTo>
                    <a:cubicBezTo>
                      <a:pt x="517" y="206"/>
                      <a:pt x="518" y="208"/>
                      <a:pt x="518" y="210"/>
                    </a:cubicBezTo>
                    <a:cubicBezTo>
                      <a:pt x="518" y="211"/>
                      <a:pt x="518" y="211"/>
                      <a:pt x="518" y="211"/>
                    </a:cubicBezTo>
                    <a:cubicBezTo>
                      <a:pt x="517" y="212"/>
                      <a:pt x="517" y="212"/>
                      <a:pt x="517" y="212"/>
                    </a:cubicBezTo>
                    <a:cubicBezTo>
                      <a:pt x="517" y="212"/>
                      <a:pt x="516" y="212"/>
                      <a:pt x="515" y="211"/>
                    </a:cubicBezTo>
                    <a:cubicBezTo>
                      <a:pt x="494" y="187"/>
                      <a:pt x="494" y="187"/>
                      <a:pt x="494" y="187"/>
                    </a:cubicBezTo>
                    <a:cubicBezTo>
                      <a:pt x="492" y="185"/>
                      <a:pt x="488" y="182"/>
                      <a:pt x="485" y="180"/>
                    </a:cubicBezTo>
                    <a:cubicBezTo>
                      <a:pt x="478" y="176"/>
                      <a:pt x="478" y="176"/>
                      <a:pt x="478" y="176"/>
                    </a:cubicBezTo>
                    <a:cubicBezTo>
                      <a:pt x="477" y="175"/>
                      <a:pt x="476" y="175"/>
                      <a:pt x="475" y="175"/>
                    </a:cubicBezTo>
                    <a:cubicBezTo>
                      <a:pt x="473" y="175"/>
                      <a:pt x="472" y="176"/>
                      <a:pt x="471" y="177"/>
                    </a:cubicBezTo>
                    <a:cubicBezTo>
                      <a:pt x="470" y="178"/>
                      <a:pt x="469" y="179"/>
                      <a:pt x="469" y="180"/>
                    </a:cubicBezTo>
                    <a:cubicBezTo>
                      <a:pt x="468" y="181"/>
                      <a:pt x="468" y="182"/>
                      <a:pt x="468" y="184"/>
                    </a:cubicBezTo>
                    <a:cubicBezTo>
                      <a:pt x="468" y="187"/>
                      <a:pt x="469" y="190"/>
                      <a:pt x="471" y="193"/>
                    </a:cubicBezTo>
                    <a:cubicBezTo>
                      <a:pt x="472" y="195"/>
                      <a:pt x="472" y="195"/>
                      <a:pt x="472" y="195"/>
                    </a:cubicBezTo>
                    <a:cubicBezTo>
                      <a:pt x="473" y="196"/>
                      <a:pt x="474" y="197"/>
                      <a:pt x="475" y="198"/>
                    </a:cubicBezTo>
                    <a:cubicBezTo>
                      <a:pt x="477" y="199"/>
                      <a:pt x="478" y="200"/>
                      <a:pt x="480" y="200"/>
                    </a:cubicBezTo>
                    <a:cubicBezTo>
                      <a:pt x="481" y="200"/>
                      <a:pt x="481" y="200"/>
                      <a:pt x="482" y="200"/>
                    </a:cubicBezTo>
                    <a:cubicBezTo>
                      <a:pt x="482" y="199"/>
                      <a:pt x="482" y="199"/>
                      <a:pt x="482" y="199"/>
                    </a:cubicBezTo>
                    <a:cubicBezTo>
                      <a:pt x="482" y="199"/>
                      <a:pt x="483" y="200"/>
                      <a:pt x="484" y="200"/>
                    </a:cubicBezTo>
                    <a:cubicBezTo>
                      <a:pt x="484" y="201"/>
                      <a:pt x="485" y="202"/>
                      <a:pt x="485" y="203"/>
                    </a:cubicBezTo>
                    <a:cubicBezTo>
                      <a:pt x="486" y="206"/>
                      <a:pt x="486" y="206"/>
                      <a:pt x="486" y="206"/>
                    </a:cubicBezTo>
                    <a:cubicBezTo>
                      <a:pt x="487" y="210"/>
                      <a:pt x="490" y="215"/>
                      <a:pt x="493" y="217"/>
                    </a:cubicBezTo>
                    <a:cubicBezTo>
                      <a:pt x="508" y="233"/>
                      <a:pt x="508" y="233"/>
                      <a:pt x="508" y="233"/>
                    </a:cubicBezTo>
                    <a:cubicBezTo>
                      <a:pt x="509" y="234"/>
                      <a:pt x="510" y="235"/>
                      <a:pt x="511" y="237"/>
                    </a:cubicBezTo>
                    <a:cubicBezTo>
                      <a:pt x="511" y="239"/>
                      <a:pt x="512" y="241"/>
                      <a:pt x="512" y="242"/>
                    </a:cubicBezTo>
                    <a:cubicBezTo>
                      <a:pt x="513" y="269"/>
                      <a:pt x="513" y="269"/>
                      <a:pt x="513" y="269"/>
                    </a:cubicBezTo>
                    <a:cubicBezTo>
                      <a:pt x="513" y="269"/>
                      <a:pt x="513" y="269"/>
                      <a:pt x="513" y="269"/>
                    </a:cubicBezTo>
                    <a:cubicBezTo>
                      <a:pt x="513" y="271"/>
                      <a:pt x="513" y="272"/>
                      <a:pt x="512" y="272"/>
                    </a:cubicBezTo>
                    <a:cubicBezTo>
                      <a:pt x="512" y="273"/>
                      <a:pt x="511" y="273"/>
                      <a:pt x="510" y="273"/>
                    </a:cubicBezTo>
                    <a:cubicBezTo>
                      <a:pt x="493" y="273"/>
                      <a:pt x="493" y="273"/>
                      <a:pt x="493" y="273"/>
                    </a:cubicBezTo>
                    <a:cubicBezTo>
                      <a:pt x="490" y="273"/>
                      <a:pt x="489" y="275"/>
                      <a:pt x="487" y="276"/>
                    </a:cubicBezTo>
                    <a:cubicBezTo>
                      <a:pt x="486" y="278"/>
                      <a:pt x="485" y="280"/>
                      <a:pt x="485" y="282"/>
                    </a:cubicBezTo>
                    <a:cubicBezTo>
                      <a:pt x="485" y="289"/>
                      <a:pt x="485" y="289"/>
                      <a:pt x="485" y="289"/>
                    </a:cubicBezTo>
                    <a:cubicBezTo>
                      <a:pt x="485" y="293"/>
                      <a:pt x="487" y="299"/>
                      <a:pt x="489" y="302"/>
                    </a:cubicBezTo>
                    <a:cubicBezTo>
                      <a:pt x="502" y="324"/>
                      <a:pt x="502" y="324"/>
                      <a:pt x="502" y="324"/>
                    </a:cubicBezTo>
                    <a:cubicBezTo>
                      <a:pt x="503" y="325"/>
                      <a:pt x="503" y="326"/>
                      <a:pt x="503" y="328"/>
                    </a:cubicBezTo>
                    <a:cubicBezTo>
                      <a:pt x="503" y="329"/>
                      <a:pt x="503" y="331"/>
                      <a:pt x="502" y="332"/>
                    </a:cubicBezTo>
                    <a:cubicBezTo>
                      <a:pt x="492" y="349"/>
                      <a:pt x="492" y="349"/>
                      <a:pt x="492" y="349"/>
                    </a:cubicBezTo>
                    <a:cubicBezTo>
                      <a:pt x="492" y="350"/>
                      <a:pt x="491" y="350"/>
                      <a:pt x="491" y="350"/>
                    </a:cubicBezTo>
                    <a:cubicBezTo>
                      <a:pt x="490" y="350"/>
                      <a:pt x="490" y="350"/>
                      <a:pt x="489" y="349"/>
                    </a:cubicBezTo>
                    <a:cubicBezTo>
                      <a:pt x="477" y="333"/>
                      <a:pt x="477" y="333"/>
                      <a:pt x="477" y="333"/>
                    </a:cubicBezTo>
                    <a:cubicBezTo>
                      <a:pt x="476" y="333"/>
                      <a:pt x="476" y="332"/>
                      <a:pt x="475" y="332"/>
                    </a:cubicBezTo>
                    <a:cubicBezTo>
                      <a:pt x="474" y="331"/>
                      <a:pt x="474" y="331"/>
                      <a:pt x="473" y="331"/>
                    </a:cubicBezTo>
                    <a:cubicBezTo>
                      <a:pt x="472" y="331"/>
                      <a:pt x="471" y="331"/>
                      <a:pt x="471" y="332"/>
                    </a:cubicBezTo>
                    <a:cubicBezTo>
                      <a:pt x="470" y="332"/>
                      <a:pt x="470" y="333"/>
                      <a:pt x="469" y="334"/>
                    </a:cubicBezTo>
                    <a:cubicBezTo>
                      <a:pt x="469" y="335"/>
                      <a:pt x="469" y="336"/>
                      <a:pt x="469" y="337"/>
                    </a:cubicBezTo>
                    <a:cubicBezTo>
                      <a:pt x="469" y="341"/>
                      <a:pt x="469" y="341"/>
                      <a:pt x="469" y="341"/>
                    </a:cubicBezTo>
                    <a:cubicBezTo>
                      <a:pt x="469" y="345"/>
                      <a:pt x="470" y="351"/>
                      <a:pt x="472" y="354"/>
                    </a:cubicBezTo>
                    <a:cubicBezTo>
                      <a:pt x="487" y="384"/>
                      <a:pt x="487" y="384"/>
                      <a:pt x="487" y="384"/>
                    </a:cubicBezTo>
                    <a:cubicBezTo>
                      <a:pt x="488" y="384"/>
                      <a:pt x="488" y="385"/>
                      <a:pt x="488" y="385"/>
                    </a:cubicBezTo>
                    <a:cubicBezTo>
                      <a:pt x="488" y="385"/>
                      <a:pt x="488" y="385"/>
                      <a:pt x="488" y="385"/>
                    </a:cubicBezTo>
                    <a:cubicBezTo>
                      <a:pt x="488" y="385"/>
                      <a:pt x="488" y="385"/>
                      <a:pt x="488" y="385"/>
                    </a:cubicBezTo>
                    <a:cubicBezTo>
                      <a:pt x="488" y="385"/>
                      <a:pt x="488" y="385"/>
                      <a:pt x="488" y="385"/>
                    </a:cubicBezTo>
                    <a:cubicBezTo>
                      <a:pt x="488" y="385"/>
                      <a:pt x="488" y="385"/>
                      <a:pt x="488" y="385"/>
                    </a:cubicBezTo>
                    <a:cubicBezTo>
                      <a:pt x="488" y="385"/>
                      <a:pt x="488" y="385"/>
                      <a:pt x="488" y="385"/>
                    </a:cubicBezTo>
                    <a:cubicBezTo>
                      <a:pt x="489" y="385"/>
                      <a:pt x="489" y="385"/>
                      <a:pt x="489" y="385"/>
                    </a:cubicBezTo>
                    <a:cubicBezTo>
                      <a:pt x="488" y="384"/>
                      <a:pt x="488" y="384"/>
                      <a:pt x="488" y="384"/>
                    </a:cubicBezTo>
                    <a:cubicBezTo>
                      <a:pt x="488" y="385"/>
                      <a:pt x="488" y="385"/>
                      <a:pt x="488" y="385"/>
                    </a:cubicBezTo>
                    <a:cubicBezTo>
                      <a:pt x="489" y="385"/>
                      <a:pt x="489" y="385"/>
                      <a:pt x="489" y="385"/>
                    </a:cubicBezTo>
                    <a:cubicBezTo>
                      <a:pt x="488" y="384"/>
                      <a:pt x="488" y="384"/>
                      <a:pt x="488" y="384"/>
                    </a:cubicBezTo>
                    <a:cubicBezTo>
                      <a:pt x="489" y="385"/>
                      <a:pt x="489" y="385"/>
                      <a:pt x="489" y="385"/>
                    </a:cubicBezTo>
                    <a:cubicBezTo>
                      <a:pt x="489" y="384"/>
                      <a:pt x="489" y="384"/>
                      <a:pt x="489" y="384"/>
                    </a:cubicBezTo>
                    <a:cubicBezTo>
                      <a:pt x="488" y="384"/>
                      <a:pt x="488" y="384"/>
                      <a:pt x="488" y="384"/>
                    </a:cubicBezTo>
                    <a:cubicBezTo>
                      <a:pt x="489" y="385"/>
                      <a:pt x="489" y="385"/>
                      <a:pt x="489" y="385"/>
                    </a:cubicBezTo>
                    <a:cubicBezTo>
                      <a:pt x="489" y="384"/>
                      <a:pt x="489" y="384"/>
                      <a:pt x="489" y="384"/>
                    </a:cubicBezTo>
                    <a:cubicBezTo>
                      <a:pt x="489" y="384"/>
                      <a:pt x="489" y="384"/>
                      <a:pt x="489" y="384"/>
                    </a:cubicBezTo>
                    <a:cubicBezTo>
                      <a:pt x="488" y="384"/>
                      <a:pt x="488" y="384"/>
                      <a:pt x="488" y="384"/>
                    </a:cubicBezTo>
                    <a:cubicBezTo>
                      <a:pt x="483" y="381"/>
                      <a:pt x="483" y="381"/>
                      <a:pt x="483" y="381"/>
                    </a:cubicBezTo>
                    <a:cubicBezTo>
                      <a:pt x="482" y="381"/>
                      <a:pt x="481" y="380"/>
                      <a:pt x="480" y="379"/>
                    </a:cubicBezTo>
                    <a:cubicBezTo>
                      <a:pt x="479" y="377"/>
                      <a:pt x="477" y="376"/>
                      <a:pt x="477" y="374"/>
                    </a:cubicBezTo>
                    <a:cubicBezTo>
                      <a:pt x="466" y="351"/>
                      <a:pt x="466" y="351"/>
                      <a:pt x="466" y="351"/>
                    </a:cubicBezTo>
                    <a:cubicBezTo>
                      <a:pt x="465" y="349"/>
                      <a:pt x="463" y="343"/>
                      <a:pt x="463" y="340"/>
                    </a:cubicBezTo>
                    <a:cubicBezTo>
                      <a:pt x="463" y="336"/>
                      <a:pt x="463" y="336"/>
                      <a:pt x="463" y="336"/>
                    </a:cubicBezTo>
                    <a:cubicBezTo>
                      <a:pt x="463" y="333"/>
                      <a:pt x="463" y="331"/>
                      <a:pt x="462" y="329"/>
                    </a:cubicBezTo>
                    <a:cubicBezTo>
                      <a:pt x="462" y="327"/>
                      <a:pt x="461" y="324"/>
                      <a:pt x="459" y="323"/>
                    </a:cubicBezTo>
                    <a:cubicBezTo>
                      <a:pt x="425" y="277"/>
                      <a:pt x="425" y="277"/>
                      <a:pt x="425" y="277"/>
                    </a:cubicBezTo>
                    <a:cubicBezTo>
                      <a:pt x="424" y="275"/>
                      <a:pt x="422" y="274"/>
                      <a:pt x="420" y="274"/>
                    </a:cubicBezTo>
                    <a:cubicBezTo>
                      <a:pt x="418" y="274"/>
                      <a:pt x="416" y="275"/>
                      <a:pt x="414" y="277"/>
                    </a:cubicBezTo>
                    <a:cubicBezTo>
                      <a:pt x="391" y="309"/>
                      <a:pt x="391" y="309"/>
                      <a:pt x="391" y="309"/>
                    </a:cubicBezTo>
                    <a:cubicBezTo>
                      <a:pt x="389" y="312"/>
                      <a:pt x="387" y="316"/>
                      <a:pt x="387" y="321"/>
                    </a:cubicBezTo>
                    <a:cubicBezTo>
                      <a:pt x="387" y="322"/>
                      <a:pt x="387" y="322"/>
                      <a:pt x="387" y="322"/>
                    </a:cubicBezTo>
                    <a:cubicBezTo>
                      <a:pt x="387" y="322"/>
                      <a:pt x="387" y="322"/>
                      <a:pt x="387" y="322"/>
                    </a:cubicBezTo>
                    <a:cubicBezTo>
                      <a:pt x="387" y="323"/>
                      <a:pt x="387" y="323"/>
                      <a:pt x="387" y="324"/>
                    </a:cubicBezTo>
                    <a:cubicBezTo>
                      <a:pt x="387" y="327"/>
                      <a:pt x="387" y="332"/>
                      <a:pt x="386" y="334"/>
                    </a:cubicBezTo>
                    <a:cubicBezTo>
                      <a:pt x="380" y="348"/>
                      <a:pt x="380" y="348"/>
                      <a:pt x="380" y="348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49"/>
                      <a:pt x="380" y="349"/>
                      <a:pt x="380" y="348"/>
                    </a:cubicBezTo>
                    <a:cubicBezTo>
                      <a:pt x="356" y="286"/>
                      <a:pt x="356" y="286"/>
                      <a:pt x="356" y="286"/>
                    </a:cubicBezTo>
                    <a:cubicBezTo>
                      <a:pt x="355" y="284"/>
                      <a:pt x="354" y="283"/>
                      <a:pt x="353" y="282"/>
                    </a:cubicBezTo>
                    <a:cubicBezTo>
                      <a:pt x="352" y="281"/>
                      <a:pt x="351" y="280"/>
                      <a:pt x="349" y="280"/>
                    </a:cubicBezTo>
                    <a:cubicBezTo>
                      <a:pt x="348" y="280"/>
                      <a:pt x="347" y="280"/>
                      <a:pt x="347" y="281"/>
                    </a:cubicBezTo>
                    <a:cubicBezTo>
                      <a:pt x="346" y="281"/>
                      <a:pt x="346" y="281"/>
                      <a:pt x="346" y="281"/>
                    </a:cubicBezTo>
                    <a:cubicBezTo>
                      <a:pt x="345" y="281"/>
                      <a:pt x="344" y="281"/>
                      <a:pt x="342" y="279"/>
                    </a:cubicBezTo>
                    <a:cubicBezTo>
                      <a:pt x="331" y="268"/>
                      <a:pt x="331" y="268"/>
                      <a:pt x="331" y="268"/>
                    </a:cubicBezTo>
                    <a:cubicBezTo>
                      <a:pt x="330" y="266"/>
                      <a:pt x="328" y="265"/>
                      <a:pt x="326" y="264"/>
                    </a:cubicBezTo>
                    <a:cubicBezTo>
                      <a:pt x="325" y="263"/>
                      <a:pt x="323" y="263"/>
                      <a:pt x="321" y="263"/>
                    </a:cubicBezTo>
                    <a:cubicBezTo>
                      <a:pt x="304" y="263"/>
                      <a:pt x="304" y="263"/>
                      <a:pt x="304" y="263"/>
                    </a:cubicBezTo>
                    <a:cubicBezTo>
                      <a:pt x="303" y="263"/>
                      <a:pt x="301" y="262"/>
                      <a:pt x="300" y="262"/>
                    </a:cubicBezTo>
                    <a:cubicBezTo>
                      <a:pt x="298" y="261"/>
                      <a:pt x="297" y="261"/>
                      <a:pt x="296" y="260"/>
                    </a:cubicBezTo>
                    <a:cubicBezTo>
                      <a:pt x="260" y="232"/>
                      <a:pt x="260" y="232"/>
                      <a:pt x="260" y="232"/>
                    </a:cubicBezTo>
                    <a:cubicBezTo>
                      <a:pt x="259" y="231"/>
                      <a:pt x="257" y="231"/>
                      <a:pt x="256" y="231"/>
                    </a:cubicBezTo>
                    <a:cubicBezTo>
                      <a:pt x="253" y="231"/>
                      <a:pt x="251" y="232"/>
                      <a:pt x="249" y="234"/>
                    </a:cubicBezTo>
                    <a:cubicBezTo>
                      <a:pt x="249" y="235"/>
                      <a:pt x="249" y="235"/>
                      <a:pt x="249" y="235"/>
                    </a:cubicBezTo>
                    <a:cubicBezTo>
                      <a:pt x="249" y="235"/>
                      <a:pt x="249" y="235"/>
                      <a:pt x="249" y="235"/>
                    </a:cubicBezTo>
                    <a:cubicBezTo>
                      <a:pt x="249" y="235"/>
                      <a:pt x="249" y="235"/>
                      <a:pt x="249" y="235"/>
                    </a:cubicBezTo>
                    <a:cubicBezTo>
                      <a:pt x="248" y="236"/>
                      <a:pt x="247" y="238"/>
                      <a:pt x="247" y="240"/>
                    </a:cubicBezTo>
                    <a:cubicBezTo>
                      <a:pt x="247" y="242"/>
                      <a:pt x="248" y="245"/>
                      <a:pt x="249" y="246"/>
                    </a:cubicBezTo>
                    <a:cubicBezTo>
                      <a:pt x="268" y="265"/>
                      <a:pt x="268" y="265"/>
                      <a:pt x="268" y="265"/>
                    </a:cubicBezTo>
                    <a:cubicBezTo>
                      <a:pt x="269" y="266"/>
                      <a:pt x="271" y="267"/>
                      <a:pt x="273" y="268"/>
                    </a:cubicBezTo>
                    <a:cubicBezTo>
                      <a:pt x="275" y="269"/>
                      <a:pt x="277" y="269"/>
                      <a:pt x="279" y="269"/>
                    </a:cubicBezTo>
                    <a:cubicBezTo>
                      <a:pt x="282" y="269"/>
                      <a:pt x="282" y="269"/>
                      <a:pt x="282" y="269"/>
                    </a:cubicBezTo>
                    <a:cubicBezTo>
                      <a:pt x="283" y="269"/>
                      <a:pt x="285" y="270"/>
                      <a:pt x="286" y="270"/>
                    </a:cubicBezTo>
                    <a:cubicBezTo>
                      <a:pt x="288" y="271"/>
                      <a:pt x="289" y="272"/>
                      <a:pt x="290" y="272"/>
                    </a:cubicBezTo>
                    <a:cubicBezTo>
                      <a:pt x="295" y="275"/>
                      <a:pt x="295" y="275"/>
                      <a:pt x="295" y="275"/>
                    </a:cubicBezTo>
                    <a:cubicBezTo>
                      <a:pt x="296" y="276"/>
                      <a:pt x="296" y="277"/>
                      <a:pt x="296" y="278"/>
                    </a:cubicBezTo>
                    <a:cubicBezTo>
                      <a:pt x="296" y="279"/>
                      <a:pt x="296" y="280"/>
                      <a:pt x="295" y="281"/>
                    </a:cubicBezTo>
                    <a:cubicBezTo>
                      <a:pt x="271" y="317"/>
                      <a:pt x="271" y="317"/>
                      <a:pt x="271" y="317"/>
                    </a:cubicBezTo>
                    <a:cubicBezTo>
                      <a:pt x="270" y="318"/>
                      <a:pt x="269" y="319"/>
                      <a:pt x="267" y="320"/>
                    </a:cubicBezTo>
                    <a:cubicBezTo>
                      <a:pt x="266" y="320"/>
                      <a:pt x="265" y="321"/>
                      <a:pt x="264" y="321"/>
                    </a:cubicBezTo>
                    <a:cubicBezTo>
                      <a:pt x="257" y="321"/>
                      <a:pt x="257" y="321"/>
                      <a:pt x="257" y="321"/>
                    </a:cubicBezTo>
                    <a:cubicBezTo>
                      <a:pt x="256" y="321"/>
                      <a:pt x="255" y="320"/>
                      <a:pt x="253" y="320"/>
                    </a:cubicBezTo>
                    <a:cubicBezTo>
                      <a:pt x="252" y="319"/>
                      <a:pt x="250" y="318"/>
                      <a:pt x="249" y="317"/>
                    </a:cubicBezTo>
                    <a:cubicBezTo>
                      <a:pt x="240" y="309"/>
                      <a:pt x="240" y="309"/>
                      <a:pt x="240" y="309"/>
                    </a:cubicBezTo>
                    <a:cubicBezTo>
                      <a:pt x="238" y="307"/>
                      <a:pt x="235" y="303"/>
                      <a:pt x="234" y="300"/>
                    </a:cubicBezTo>
                    <a:cubicBezTo>
                      <a:pt x="214" y="254"/>
                      <a:pt x="214" y="254"/>
                      <a:pt x="214" y="254"/>
                    </a:cubicBezTo>
                    <a:cubicBezTo>
                      <a:pt x="213" y="253"/>
                      <a:pt x="212" y="251"/>
                      <a:pt x="211" y="250"/>
                    </a:cubicBezTo>
                    <a:cubicBezTo>
                      <a:pt x="209" y="248"/>
                      <a:pt x="208" y="247"/>
                      <a:pt x="206" y="247"/>
                    </a:cubicBezTo>
                    <a:cubicBezTo>
                      <a:pt x="205" y="247"/>
                      <a:pt x="203" y="248"/>
                      <a:pt x="203" y="249"/>
                    </a:cubicBezTo>
                    <a:cubicBezTo>
                      <a:pt x="202" y="250"/>
                      <a:pt x="202" y="251"/>
                      <a:pt x="202" y="252"/>
                    </a:cubicBezTo>
                    <a:cubicBezTo>
                      <a:pt x="202" y="254"/>
                      <a:pt x="202" y="255"/>
                      <a:pt x="203" y="256"/>
                    </a:cubicBezTo>
                    <a:cubicBezTo>
                      <a:pt x="232" y="331"/>
                      <a:pt x="232" y="331"/>
                      <a:pt x="232" y="331"/>
                    </a:cubicBezTo>
                    <a:cubicBezTo>
                      <a:pt x="233" y="333"/>
                      <a:pt x="234" y="334"/>
                      <a:pt x="236" y="336"/>
                    </a:cubicBezTo>
                    <a:cubicBezTo>
                      <a:pt x="237" y="337"/>
                      <a:pt x="239" y="338"/>
                      <a:pt x="241" y="338"/>
                    </a:cubicBezTo>
                    <a:cubicBezTo>
                      <a:pt x="242" y="338"/>
                      <a:pt x="242" y="338"/>
                      <a:pt x="242" y="338"/>
                    </a:cubicBezTo>
                    <a:cubicBezTo>
                      <a:pt x="266" y="336"/>
                      <a:pt x="266" y="336"/>
                      <a:pt x="266" y="336"/>
                    </a:cubicBezTo>
                    <a:cubicBezTo>
                      <a:pt x="266" y="336"/>
                      <a:pt x="266" y="336"/>
                      <a:pt x="266" y="336"/>
                    </a:cubicBezTo>
                    <a:cubicBezTo>
                      <a:pt x="267" y="336"/>
                      <a:pt x="267" y="336"/>
                      <a:pt x="267" y="336"/>
                    </a:cubicBezTo>
                    <a:cubicBezTo>
                      <a:pt x="267" y="337"/>
                      <a:pt x="267" y="337"/>
                      <a:pt x="267" y="337"/>
                    </a:cubicBezTo>
                    <a:cubicBezTo>
                      <a:pt x="267" y="338"/>
                      <a:pt x="267" y="338"/>
                      <a:pt x="266" y="339"/>
                    </a:cubicBezTo>
                    <a:cubicBezTo>
                      <a:pt x="250" y="380"/>
                      <a:pt x="250" y="380"/>
                      <a:pt x="250" y="380"/>
                    </a:cubicBezTo>
                    <a:cubicBezTo>
                      <a:pt x="248" y="383"/>
                      <a:pt x="246" y="388"/>
                      <a:pt x="244" y="390"/>
                    </a:cubicBezTo>
                    <a:cubicBezTo>
                      <a:pt x="223" y="415"/>
                      <a:pt x="223" y="415"/>
                      <a:pt x="223" y="415"/>
                    </a:cubicBezTo>
                    <a:cubicBezTo>
                      <a:pt x="222" y="417"/>
                      <a:pt x="221" y="419"/>
                      <a:pt x="220" y="421"/>
                    </a:cubicBezTo>
                    <a:cubicBezTo>
                      <a:pt x="220" y="423"/>
                      <a:pt x="219" y="426"/>
                      <a:pt x="219" y="428"/>
                    </a:cubicBezTo>
                    <a:cubicBezTo>
                      <a:pt x="219" y="437"/>
                      <a:pt x="219" y="437"/>
                      <a:pt x="219" y="437"/>
                    </a:cubicBezTo>
                    <a:cubicBezTo>
                      <a:pt x="219" y="441"/>
                      <a:pt x="220" y="447"/>
                      <a:pt x="222" y="450"/>
                    </a:cubicBezTo>
                    <a:cubicBezTo>
                      <a:pt x="222" y="450"/>
                      <a:pt x="222" y="450"/>
                      <a:pt x="222" y="450"/>
                    </a:cubicBezTo>
                    <a:cubicBezTo>
                      <a:pt x="223" y="451"/>
                      <a:pt x="223" y="451"/>
                      <a:pt x="223" y="451"/>
                    </a:cubicBezTo>
                    <a:cubicBezTo>
                      <a:pt x="223" y="451"/>
                      <a:pt x="223" y="451"/>
                      <a:pt x="223" y="451"/>
                    </a:cubicBezTo>
                    <a:cubicBezTo>
                      <a:pt x="224" y="454"/>
                      <a:pt x="225" y="459"/>
                      <a:pt x="225" y="462"/>
                    </a:cubicBezTo>
                    <a:cubicBezTo>
                      <a:pt x="225" y="481"/>
                      <a:pt x="225" y="481"/>
                      <a:pt x="225" y="481"/>
                    </a:cubicBezTo>
                    <a:cubicBezTo>
                      <a:pt x="225" y="482"/>
                      <a:pt x="225" y="484"/>
                      <a:pt x="224" y="486"/>
                    </a:cubicBezTo>
                    <a:cubicBezTo>
                      <a:pt x="224" y="488"/>
                      <a:pt x="223" y="489"/>
                      <a:pt x="222" y="490"/>
                    </a:cubicBezTo>
                    <a:cubicBezTo>
                      <a:pt x="206" y="506"/>
                      <a:pt x="206" y="506"/>
                      <a:pt x="206" y="506"/>
                    </a:cubicBezTo>
                    <a:cubicBezTo>
                      <a:pt x="204" y="507"/>
                      <a:pt x="203" y="509"/>
                      <a:pt x="202" y="511"/>
                    </a:cubicBezTo>
                    <a:cubicBezTo>
                      <a:pt x="202" y="513"/>
                      <a:pt x="201" y="516"/>
                      <a:pt x="201" y="518"/>
                    </a:cubicBezTo>
                    <a:cubicBezTo>
                      <a:pt x="201" y="526"/>
                      <a:pt x="201" y="526"/>
                      <a:pt x="201" y="526"/>
                    </a:cubicBezTo>
                    <a:cubicBezTo>
                      <a:pt x="201" y="527"/>
                      <a:pt x="201" y="529"/>
                      <a:pt x="200" y="531"/>
                    </a:cubicBezTo>
                    <a:cubicBezTo>
                      <a:pt x="199" y="533"/>
                      <a:pt x="199" y="535"/>
                      <a:pt x="198" y="536"/>
                    </a:cubicBezTo>
                    <a:cubicBezTo>
                      <a:pt x="170" y="570"/>
                      <a:pt x="170" y="570"/>
                      <a:pt x="170" y="570"/>
                    </a:cubicBezTo>
                    <a:cubicBezTo>
                      <a:pt x="169" y="571"/>
                      <a:pt x="168" y="573"/>
                      <a:pt x="166" y="574"/>
                    </a:cubicBezTo>
                    <a:cubicBezTo>
                      <a:pt x="165" y="575"/>
                      <a:pt x="163" y="576"/>
                      <a:pt x="162" y="576"/>
                    </a:cubicBezTo>
                    <a:cubicBezTo>
                      <a:pt x="142" y="582"/>
                      <a:pt x="142" y="582"/>
                      <a:pt x="142" y="582"/>
                    </a:cubicBezTo>
                    <a:cubicBezTo>
                      <a:pt x="142" y="582"/>
                      <a:pt x="142" y="582"/>
                      <a:pt x="142" y="582"/>
                    </a:cubicBezTo>
                    <a:cubicBezTo>
                      <a:pt x="141" y="582"/>
                      <a:pt x="141" y="582"/>
                      <a:pt x="140" y="582"/>
                    </a:cubicBezTo>
                    <a:cubicBezTo>
                      <a:pt x="139" y="581"/>
                      <a:pt x="139" y="580"/>
                      <a:pt x="138" y="579"/>
                    </a:cubicBezTo>
                    <a:cubicBezTo>
                      <a:pt x="111" y="492"/>
                      <a:pt x="111" y="492"/>
                      <a:pt x="111" y="492"/>
                    </a:cubicBezTo>
                    <a:cubicBezTo>
                      <a:pt x="111" y="491"/>
                      <a:pt x="111" y="489"/>
                      <a:pt x="111" y="487"/>
                    </a:cubicBezTo>
                    <a:cubicBezTo>
                      <a:pt x="111" y="485"/>
                      <a:pt x="111" y="483"/>
                      <a:pt x="112" y="481"/>
                    </a:cubicBezTo>
                    <a:cubicBezTo>
                      <a:pt x="117" y="467"/>
                      <a:pt x="117" y="467"/>
                      <a:pt x="117" y="467"/>
                    </a:cubicBezTo>
                    <a:cubicBezTo>
                      <a:pt x="118" y="465"/>
                      <a:pt x="118" y="462"/>
                      <a:pt x="118" y="459"/>
                    </a:cubicBezTo>
                    <a:cubicBezTo>
                      <a:pt x="118" y="457"/>
                      <a:pt x="118" y="455"/>
                      <a:pt x="118" y="453"/>
                    </a:cubicBezTo>
                    <a:cubicBezTo>
                      <a:pt x="108" y="415"/>
                      <a:pt x="108" y="415"/>
                      <a:pt x="108" y="415"/>
                    </a:cubicBezTo>
                    <a:cubicBezTo>
                      <a:pt x="108" y="412"/>
                      <a:pt x="107" y="406"/>
                      <a:pt x="107" y="403"/>
                    </a:cubicBezTo>
                    <a:cubicBezTo>
                      <a:pt x="107" y="388"/>
                      <a:pt x="107" y="388"/>
                      <a:pt x="107" y="388"/>
                    </a:cubicBezTo>
                    <a:cubicBezTo>
                      <a:pt x="107" y="385"/>
                      <a:pt x="106" y="383"/>
                      <a:pt x="105" y="381"/>
                    </a:cubicBezTo>
                    <a:cubicBezTo>
                      <a:pt x="104" y="379"/>
                      <a:pt x="103" y="377"/>
                      <a:pt x="102" y="376"/>
                    </a:cubicBezTo>
                    <a:cubicBezTo>
                      <a:pt x="82" y="361"/>
                      <a:pt x="82" y="361"/>
                      <a:pt x="82" y="361"/>
                    </a:cubicBezTo>
                    <a:cubicBezTo>
                      <a:pt x="81" y="360"/>
                      <a:pt x="78" y="359"/>
                      <a:pt x="76" y="359"/>
                    </a:cubicBezTo>
                    <a:cubicBezTo>
                      <a:pt x="74" y="359"/>
                      <a:pt x="73" y="360"/>
                      <a:pt x="71" y="361"/>
                    </a:cubicBezTo>
                    <a:cubicBezTo>
                      <a:pt x="58" y="368"/>
                      <a:pt x="58" y="368"/>
                      <a:pt x="58" y="368"/>
                    </a:cubicBezTo>
                    <a:cubicBezTo>
                      <a:pt x="56" y="369"/>
                      <a:pt x="53" y="370"/>
                      <a:pt x="51" y="370"/>
                    </a:cubicBezTo>
                    <a:cubicBezTo>
                      <a:pt x="50" y="370"/>
                      <a:pt x="50" y="370"/>
                      <a:pt x="50" y="370"/>
                    </a:cubicBezTo>
                    <a:cubicBezTo>
                      <a:pt x="19" y="363"/>
                      <a:pt x="19" y="363"/>
                      <a:pt x="19" y="363"/>
                    </a:cubicBezTo>
                    <a:cubicBezTo>
                      <a:pt x="18" y="363"/>
                      <a:pt x="17" y="363"/>
                      <a:pt x="16" y="361"/>
                    </a:cubicBezTo>
                    <a:cubicBezTo>
                      <a:pt x="15" y="360"/>
                      <a:pt x="15" y="359"/>
                      <a:pt x="14" y="358"/>
                    </a:cubicBezTo>
                    <a:cubicBezTo>
                      <a:pt x="5" y="311"/>
                      <a:pt x="5" y="311"/>
                      <a:pt x="5" y="311"/>
                    </a:cubicBezTo>
                    <a:cubicBezTo>
                      <a:pt x="3" y="312"/>
                      <a:pt x="3" y="312"/>
                      <a:pt x="3" y="312"/>
                    </a:cubicBezTo>
                    <a:cubicBezTo>
                      <a:pt x="0" y="312"/>
                      <a:pt x="0" y="312"/>
                      <a:pt x="0" y="312"/>
                    </a:cubicBezTo>
                    <a:cubicBezTo>
                      <a:pt x="10" y="358"/>
                      <a:pt x="10" y="358"/>
                      <a:pt x="10" y="358"/>
                    </a:cubicBezTo>
                    <a:cubicBezTo>
                      <a:pt x="11" y="361"/>
                      <a:pt x="12" y="363"/>
                      <a:pt x="13" y="364"/>
                    </a:cubicBezTo>
                    <a:cubicBezTo>
                      <a:pt x="14" y="366"/>
                      <a:pt x="16" y="367"/>
                      <a:pt x="18" y="368"/>
                    </a:cubicBezTo>
                    <a:cubicBezTo>
                      <a:pt x="49" y="374"/>
                      <a:pt x="49" y="374"/>
                      <a:pt x="49" y="374"/>
                    </a:cubicBezTo>
                    <a:cubicBezTo>
                      <a:pt x="50" y="374"/>
                      <a:pt x="50" y="374"/>
                      <a:pt x="51" y="374"/>
                    </a:cubicBezTo>
                    <a:cubicBezTo>
                      <a:pt x="54" y="374"/>
                      <a:pt x="57" y="373"/>
                      <a:pt x="60" y="372"/>
                    </a:cubicBezTo>
                    <a:cubicBezTo>
                      <a:pt x="73" y="364"/>
                      <a:pt x="73" y="364"/>
                      <a:pt x="73" y="364"/>
                    </a:cubicBezTo>
                    <a:cubicBezTo>
                      <a:pt x="74" y="364"/>
                      <a:pt x="75" y="364"/>
                      <a:pt x="76" y="364"/>
                    </a:cubicBezTo>
                    <a:cubicBezTo>
                      <a:pt x="77" y="364"/>
                      <a:pt x="79" y="364"/>
                      <a:pt x="80" y="365"/>
                    </a:cubicBezTo>
                    <a:cubicBezTo>
                      <a:pt x="99" y="379"/>
                      <a:pt x="99" y="379"/>
                      <a:pt x="99" y="379"/>
                    </a:cubicBezTo>
                    <a:cubicBezTo>
                      <a:pt x="100" y="380"/>
                      <a:pt x="101" y="381"/>
                      <a:pt x="101" y="383"/>
                    </a:cubicBezTo>
                    <a:cubicBezTo>
                      <a:pt x="102" y="384"/>
                      <a:pt x="103" y="386"/>
                      <a:pt x="103" y="388"/>
                    </a:cubicBezTo>
                    <a:cubicBezTo>
                      <a:pt x="103" y="403"/>
                      <a:pt x="103" y="403"/>
                      <a:pt x="103" y="403"/>
                    </a:cubicBezTo>
                    <a:cubicBezTo>
                      <a:pt x="103" y="407"/>
                      <a:pt x="103" y="413"/>
                      <a:pt x="104" y="416"/>
                    </a:cubicBezTo>
                    <a:cubicBezTo>
                      <a:pt x="114" y="454"/>
                      <a:pt x="114" y="454"/>
                      <a:pt x="114" y="454"/>
                    </a:cubicBezTo>
                    <a:cubicBezTo>
                      <a:pt x="114" y="456"/>
                      <a:pt x="114" y="457"/>
                      <a:pt x="114" y="459"/>
                    </a:cubicBezTo>
                    <a:cubicBezTo>
                      <a:pt x="114" y="461"/>
                      <a:pt x="114" y="464"/>
                      <a:pt x="113" y="466"/>
                    </a:cubicBezTo>
                    <a:cubicBezTo>
                      <a:pt x="108" y="480"/>
                      <a:pt x="108" y="480"/>
                      <a:pt x="108" y="480"/>
                    </a:cubicBezTo>
                    <a:cubicBezTo>
                      <a:pt x="107" y="482"/>
                      <a:pt x="107" y="485"/>
                      <a:pt x="107" y="487"/>
                    </a:cubicBezTo>
                    <a:cubicBezTo>
                      <a:pt x="107" y="489"/>
                      <a:pt x="107" y="491"/>
                      <a:pt x="107" y="493"/>
                    </a:cubicBezTo>
                    <a:cubicBezTo>
                      <a:pt x="134" y="580"/>
                      <a:pt x="134" y="580"/>
                      <a:pt x="134" y="580"/>
                    </a:cubicBezTo>
                    <a:cubicBezTo>
                      <a:pt x="135" y="582"/>
                      <a:pt x="136" y="584"/>
                      <a:pt x="137" y="585"/>
                    </a:cubicBezTo>
                    <a:cubicBezTo>
                      <a:pt x="138" y="586"/>
                      <a:pt x="140" y="587"/>
                      <a:pt x="142" y="587"/>
                    </a:cubicBezTo>
                    <a:cubicBezTo>
                      <a:pt x="142" y="587"/>
                      <a:pt x="143" y="587"/>
                      <a:pt x="144" y="586"/>
                    </a:cubicBezTo>
                    <a:cubicBezTo>
                      <a:pt x="164" y="580"/>
                      <a:pt x="164" y="580"/>
                      <a:pt x="164" y="580"/>
                    </a:cubicBezTo>
                    <a:cubicBezTo>
                      <a:pt x="165" y="579"/>
                      <a:pt x="167" y="578"/>
                      <a:pt x="169" y="577"/>
                    </a:cubicBezTo>
                    <a:cubicBezTo>
                      <a:pt x="171" y="576"/>
                      <a:pt x="172" y="575"/>
                      <a:pt x="173" y="573"/>
                    </a:cubicBezTo>
                    <a:cubicBezTo>
                      <a:pt x="201" y="539"/>
                      <a:pt x="201" y="539"/>
                      <a:pt x="201" y="539"/>
                    </a:cubicBezTo>
                    <a:cubicBezTo>
                      <a:pt x="202" y="537"/>
                      <a:pt x="203" y="535"/>
                      <a:pt x="204" y="533"/>
                    </a:cubicBezTo>
                    <a:cubicBezTo>
                      <a:pt x="205" y="530"/>
                      <a:pt x="205" y="528"/>
                      <a:pt x="205" y="526"/>
                    </a:cubicBezTo>
                    <a:cubicBezTo>
                      <a:pt x="205" y="518"/>
                      <a:pt x="205" y="518"/>
                      <a:pt x="205" y="518"/>
                    </a:cubicBezTo>
                    <a:cubicBezTo>
                      <a:pt x="205" y="516"/>
                      <a:pt x="206" y="515"/>
                      <a:pt x="206" y="513"/>
                    </a:cubicBezTo>
                    <a:cubicBezTo>
                      <a:pt x="207" y="511"/>
                      <a:pt x="208" y="510"/>
                      <a:pt x="209" y="509"/>
                    </a:cubicBezTo>
                    <a:cubicBezTo>
                      <a:pt x="225" y="493"/>
                      <a:pt x="225" y="493"/>
                      <a:pt x="225" y="493"/>
                    </a:cubicBezTo>
                    <a:cubicBezTo>
                      <a:pt x="226" y="492"/>
                      <a:pt x="227" y="490"/>
                      <a:pt x="228" y="488"/>
                    </a:cubicBezTo>
                    <a:cubicBezTo>
                      <a:pt x="229" y="485"/>
                      <a:pt x="230" y="483"/>
                      <a:pt x="230" y="481"/>
                    </a:cubicBezTo>
                    <a:cubicBezTo>
                      <a:pt x="230" y="462"/>
                      <a:pt x="230" y="462"/>
                      <a:pt x="230" y="462"/>
                    </a:cubicBezTo>
                    <a:cubicBezTo>
                      <a:pt x="230" y="458"/>
                      <a:pt x="228" y="453"/>
                      <a:pt x="226" y="449"/>
                    </a:cubicBezTo>
                    <a:cubicBezTo>
                      <a:pt x="226" y="449"/>
                      <a:pt x="226" y="449"/>
                      <a:pt x="226" y="449"/>
                    </a:cubicBezTo>
                    <a:cubicBezTo>
                      <a:pt x="226" y="448"/>
                      <a:pt x="226" y="448"/>
                      <a:pt x="226" y="448"/>
                    </a:cubicBezTo>
                    <a:cubicBezTo>
                      <a:pt x="226" y="448"/>
                      <a:pt x="226" y="448"/>
                      <a:pt x="226" y="448"/>
                    </a:cubicBezTo>
                    <a:cubicBezTo>
                      <a:pt x="225" y="446"/>
                      <a:pt x="223" y="440"/>
                      <a:pt x="223" y="437"/>
                    </a:cubicBezTo>
                    <a:cubicBezTo>
                      <a:pt x="223" y="428"/>
                      <a:pt x="223" y="428"/>
                      <a:pt x="223" y="428"/>
                    </a:cubicBezTo>
                    <a:cubicBezTo>
                      <a:pt x="223" y="426"/>
                      <a:pt x="224" y="424"/>
                      <a:pt x="224" y="423"/>
                    </a:cubicBezTo>
                    <a:cubicBezTo>
                      <a:pt x="225" y="421"/>
                      <a:pt x="226" y="419"/>
                      <a:pt x="227" y="418"/>
                    </a:cubicBezTo>
                    <a:cubicBezTo>
                      <a:pt x="247" y="393"/>
                      <a:pt x="247" y="393"/>
                      <a:pt x="247" y="393"/>
                    </a:cubicBezTo>
                    <a:cubicBezTo>
                      <a:pt x="249" y="390"/>
                      <a:pt x="252" y="385"/>
                      <a:pt x="254" y="382"/>
                    </a:cubicBezTo>
                    <a:cubicBezTo>
                      <a:pt x="270" y="340"/>
                      <a:pt x="270" y="340"/>
                      <a:pt x="270" y="340"/>
                    </a:cubicBezTo>
                    <a:cubicBezTo>
                      <a:pt x="271" y="339"/>
                      <a:pt x="271" y="338"/>
                      <a:pt x="271" y="337"/>
                    </a:cubicBezTo>
                    <a:cubicBezTo>
                      <a:pt x="271" y="336"/>
                      <a:pt x="271" y="334"/>
                      <a:pt x="270" y="333"/>
                    </a:cubicBezTo>
                    <a:cubicBezTo>
                      <a:pt x="269" y="332"/>
                      <a:pt x="267" y="332"/>
                      <a:pt x="266" y="332"/>
                    </a:cubicBezTo>
                    <a:cubicBezTo>
                      <a:pt x="266" y="332"/>
                      <a:pt x="266" y="332"/>
                      <a:pt x="266" y="332"/>
                    </a:cubicBezTo>
                    <a:cubicBezTo>
                      <a:pt x="242" y="334"/>
                      <a:pt x="242" y="334"/>
                      <a:pt x="242" y="334"/>
                    </a:cubicBezTo>
                    <a:cubicBezTo>
                      <a:pt x="241" y="334"/>
                      <a:pt x="241" y="334"/>
                      <a:pt x="241" y="334"/>
                    </a:cubicBezTo>
                    <a:cubicBezTo>
                      <a:pt x="241" y="334"/>
                      <a:pt x="240" y="333"/>
                      <a:pt x="239" y="332"/>
                    </a:cubicBezTo>
                    <a:cubicBezTo>
                      <a:pt x="238" y="332"/>
                      <a:pt x="237" y="330"/>
                      <a:pt x="236" y="329"/>
                    </a:cubicBezTo>
                    <a:cubicBezTo>
                      <a:pt x="207" y="255"/>
                      <a:pt x="207" y="255"/>
                      <a:pt x="207" y="255"/>
                    </a:cubicBezTo>
                    <a:cubicBezTo>
                      <a:pt x="206" y="254"/>
                      <a:pt x="206" y="253"/>
                      <a:pt x="206" y="252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1"/>
                      <a:pt x="206" y="251"/>
                      <a:pt x="206" y="251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1"/>
                      <a:pt x="206" y="251"/>
                      <a:pt x="206" y="251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1"/>
                      <a:pt x="206" y="251"/>
                      <a:pt x="206" y="251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1"/>
                      <a:pt x="206" y="251"/>
                      <a:pt x="206" y="251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1"/>
                      <a:pt x="206" y="251"/>
                      <a:pt x="206" y="251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1"/>
                      <a:pt x="206" y="251"/>
                      <a:pt x="206" y="251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2"/>
                      <a:pt x="207" y="252"/>
                      <a:pt x="208" y="253"/>
                    </a:cubicBezTo>
                    <a:cubicBezTo>
                      <a:pt x="209" y="254"/>
                      <a:pt x="210" y="255"/>
                      <a:pt x="210" y="256"/>
                    </a:cubicBezTo>
                    <a:cubicBezTo>
                      <a:pt x="230" y="301"/>
                      <a:pt x="230" y="301"/>
                      <a:pt x="230" y="301"/>
                    </a:cubicBezTo>
                    <a:cubicBezTo>
                      <a:pt x="232" y="305"/>
                      <a:pt x="235" y="309"/>
                      <a:pt x="237" y="312"/>
                    </a:cubicBezTo>
                    <a:cubicBezTo>
                      <a:pt x="246" y="321"/>
                      <a:pt x="246" y="321"/>
                      <a:pt x="246" y="321"/>
                    </a:cubicBezTo>
                    <a:cubicBezTo>
                      <a:pt x="248" y="322"/>
                      <a:pt x="249" y="323"/>
                      <a:pt x="251" y="324"/>
                    </a:cubicBezTo>
                    <a:cubicBezTo>
                      <a:pt x="253" y="325"/>
                      <a:pt x="255" y="325"/>
                      <a:pt x="257" y="325"/>
                    </a:cubicBezTo>
                    <a:cubicBezTo>
                      <a:pt x="264" y="325"/>
                      <a:pt x="264" y="325"/>
                      <a:pt x="264" y="325"/>
                    </a:cubicBezTo>
                    <a:cubicBezTo>
                      <a:pt x="266" y="325"/>
                      <a:pt x="268" y="324"/>
                      <a:pt x="270" y="323"/>
                    </a:cubicBezTo>
                    <a:cubicBezTo>
                      <a:pt x="271" y="322"/>
                      <a:pt x="273" y="321"/>
                      <a:pt x="274" y="319"/>
                    </a:cubicBezTo>
                    <a:cubicBezTo>
                      <a:pt x="299" y="283"/>
                      <a:pt x="299" y="283"/>
                      <a:pt x="299" y="283"/>
                    </a:cubicBezTo>
                    <a:cubicBezTo>
                      <a:pt x="300" y="282"/>
                      <a:pt x="301" y="280"/>
                      <a:pt x="301" y="278"/>
                    </a:cubicBezTo>
                    <a:cubicBezTo>
                      <a:pt x="301" y="276"/>
                      <a:pt x="299" y="273"/>
                      <a:pt x="297" y="272"/>
                    </a:cubicBezTo>
                    <a:cubicBezTo>
                      <a:pt x="293" y="269"/>
                      <a:pt x="293" y="269"/>
                      <a:pt x="293" y="269"/>
                    </a:cubicBezTo>
                    <a:cubicBezTo>
                      <a:pt x="291" y="268"/>
                      <a:pt x="289" y="267"/>
                      <a:pt x="288" y="266"/>
                    </a:cubicBezTo>
                    <a:cubicBezTo>
                      <a:pt x="286" y="266"/>
                      <a:pt x="284" y="265"/>
                      <a:pt x="282" y="265"/>
                    </a:cubicBezTo>
                    <a:cubicBezTo>
                      <a:pt x="279" y="265"/>
                      <a:pt x="279" y="265"/>
                      <a:pt x="279" y="265"/>
                    </a:cubicBezTo>
                    <a:cubicBezTo>
                      <a:pt x="278" y="265"/>
                      <a:pt x="276" y="265"/>
                      <a:pt x="275" y="264"/>
                    </a:cubicBezTo>
                    <a:cubicBezTo>
                      <a:pt x="273" y="264"/>
                      <a:pt x="272" y="263"/>
                      <a:pt x="271" y="262"/>
                    </a:cubicBezTo>
                    <a:cubicBezTo>
                      <a:pt x="253" y="243"/>
                      <a:pt x="253" y="243"/>
                      <a:pt x="253" y="243"/>
                    </a:cubicBezTo>
                    <a:cubicBezTo>
                      <a:pt x="252" y="242"/>
                      <a:pt x="251" y="241"/>
                      <a:pt x="251" y="240"/>
                    </a:cubicBezTo>
                    <a:cubicBezTo>
                      <a:pt x="251" y="239"/>
                      <a:pt x="252" y="238"/>
                      <a:pt x="252" y="237"/>
                    </a:cubicBezTo>
                    <a:cubicBezTo>
                      <a:pt x="252" y="237"/>
                      <a:pt x="252" y="237"/>
                      <a:pt x="252" y="237"/>
                    </a:cubicBezTo>
                    <a:cubicBezTo>
                      <a:pt x="253" y="237"/>
                      <a:pt x="253" y="237"/>
                      <a:pt x="253" y="237"/>
                    </a:cubicBezTo>
                    <a:cubicBezTo>
                      <a:pt x="253" y="236"/>
                      <a:pt x="255" y="235"/>
                      <a:pt x="256" y="235"/>
                    </a:cubicBezTo>
                    <a:cubicBezTo>
                      <a:pt x="256" y="235"/>
                      <a:pt x="257" y="235"/>
                      <a:pt x="258" y="236"/>
                    </a:cubicBezTo>
                    <a:cubicBezTo>
                      <a:pt x="293" y="263"/>
                      <a:pt x="293" y="263"/>
                      <a:pt x="293" y="263"/>
                    </a:cubicBezTo>
                    <a:cubicBezTo>
                      <a:pt x="295" y="264"/>
                      <a:pt x="296" y="265"/>
                      <a:pt x="298" y="266"/>
                    </a:cubicBezTo>
                    <a:cubicBezTo>
                      <a:pt x="300" y="267"/>
                      <a:pt x="302" y="267"/>
                      <a:pt x="304" y="267"/>
                    </a:cubicBezTo>
                    <a:cubicBezTo>
                      <a:pt x="321" y="267"/>
                      <a:pt x="321" y="267"/>
                      <a:pt x="321" y="267"/>
                    </a:cubicBezTo>
                    <a:cubicBezTo>
                      <a:pt x="322" y="267"/>
                      <a:pt x="323" y="267"/>
                      <a:pt x="325" y="268"/>
                    </a:cubicBezTo>
                    <a:cubicBezTo>
                      <a:pt x="326" y="269"/>
                      <a:pt x="327" y="270"/>
                      <a:pt x="328" y="271"/>
                    </a:cubicBezTo>
                    <a:cubicBezTo>
                      <a:pt x="339" y="282"/>
                      <a:pt x="339" y="282"/>
                      <a:pt x="339" y="282"/>
                    </a:cubicBezTo>
                    <a:cubicBezTo>
                      <a:pt x="341" y="284"/>
                      <a:pt x="344" y="285"/>
                      <a:pt x="346" y="285"/>
                    </a:cubicBezTo>
                    <a:cubicBezTo>
                      <a:pt x="347" y="285"/>
                      <a:pt x="348" y="285"/>
                      <a:pt x="349" y="284"/>
                    </a:cubicBezTo>
                    <a:cubicBezTo>
                      <a:pt x="349" y="284"/>
                      <a:pt x="349" y="284"/>
                      <a:pt x="349" y="284"/>
                    </a:cubicBezTo>
                    <a:cubicBezTo>
                      <a:pt x="349" y="284"/>
                      <a:pt x="349" y="284"/>
                      <a:pt x="349" y="284"/>
                    </a:cubicBezTo>
                    <a:cubicBezTo>
                      <a:pt x="349" y="284"/>
                      <a:pt x="349" y="284"/>
                      <a:pt x="349" y="284"/>
                    </a:cubicBezTo>
                    <a:cubicBezTo>
                      <a:pt x="349" y="284"/>
                      <a:pt x="349" y="284"/>
                      <a:pt x="349" y="284"/>
                    </a:cubicBezTo>
                    <a:cubicBezTo>
                      <a:pt x="349" y="284"/>
                      <a:pt x="349" y="284"/>
                      <a:pt x="349" y="284"/>
                    </a:cubicBezTo>
                    <a:cubicBezTo>
                      <a:pt x="349" y="284"/>
                      <a:pt x="349" y="284"/>
                      <a:pt x="349" y="284"/>
                    </a:cubicBezTo>
                    <a:cubicBezTo>
                      <a:pt x="349" y="284"/>
                      <a:pt x="350" y="284"/>
                      <a:pt x="350" y="285"/>
                    </a:cubicBezTo>
                    <a:cubicBezTo>
                      <a:pt x="351" y="285"/>
                      <a:pt x="351" y="286"/>
                      <a:pt x="352" y="287"/>
                    </a:cubicBezTo>
                    <a:cubicBezTo>
                      <a:pt x="376" y="350"/>
                      <a:pt x="376" y="350"/>
                      <a:pt x="376" y="350"/>
                    </a:cubicBezTo>
                    <a:cubicBezTo>
                      <a:pt x="376" y="351"/>
                      <a:pt x="377" y="352"/>
                      <a:pt x="377" y="352"/>
                    </a:cubicBezTo>
                    <a:cubicBezTo>
                      <a:pt x="378" y="353"/>
                      <a:pt x="379" y="354"/>
                      <a:pt x="380" y="354"/>
                    </a:cubicBezTo>
                    <a:cubicBezTo>
                      <a:pt x="381" y="354"/>
                      <a:pt x="382" y="353"/>
                      <a:pt x="383" y="352"/>
                    </a:cubicBezTo>
                    <a:cubicBezTo>
                      <a:pt x="384" y="352"/>
                      <a:pt x="384" y="351"/>
                      <a:pt x="384" y="350"/>
                    </a:cubicBezTo>
                    <a:cubicBezTo>
                      <a:pt x="390" y="336"/>
                      <a:pt x="390" y="336"/>
                      <a:pt x="390" y="336"/>
                    </a:cubicBezTo>
                    <a:cubicBezTo>
                      <a:pt x="391" y="332"/>
                      <a:pt x="392" y="327"/>
                      <a:pt x="392" y="324"/>
                    </a:cubicBezTo>
                    <a:cubicBezTo>
                      <a:pt x="392" y="323"/>
                      <a:pt x="392" y="323"/>
                      <a:pt x="392" y="322"/>
                    </a:cubicBezTo>
                    <a:cubicBezTo>
                      <a:pt x="392" y="321"/>
                      <a:pt x="392" y="321"/>
                      <a:pt x="392" y="321"/>
                    </a:cubicBezTo>
                    <a:cubicBezTo>
                      <a:pt x="392" y="321"/>
                      <a:pt x="392" y="321"/>
                      <a:pt x="392" y="321"/>
                    </a:cubicBezTo>
                    <a:cubicBezTo>
                      <a:pt x="392" y="317"/>
                      <a:pt x="393" y="313"/>
                      <a:pt x="394" y="311"/>
                    </a:cubicBezTo>
                    <a:cubicBezTo>
                      <a:pt x="418" y="279"/>
                      <a:pt x="418" y="279"/>
                      <a:pt x="418" y="279"/>
                    </a:cubicBezTo>
                    <a:cubicBezTo>
                      <a:pt x="419" y="278"/>
                      <a:pt x="419" y="278"/>
                      <a:pt x="420" y="278"/>
                    </a:cubicBezTo>
                    <a:cubicBezTo>
                      <a:pt x="420" y="278"/>
                      <a:pt x="421" y="278"/>
                      <a:pt x="422" y="279"/>
                    </a:cubicBezTo>
                    <a:cubicBezTo>
                      <a:pt x="456" y="325"/>
                      <a:pt x="456" y="325"/>
                      <a:pt x="456" y="325"/>
                    </a:cubicBezTo>
                    <a:cubicBezTo>
                      <a:pt x="457" y="326"/>
                      <a:pt x="458" y="328"/>
                      <a:pt x="458" y="330"/>
                    </a:cubicBezTo>
                    <a:cubicBezTo>
                      <a:pt x="459" y="332"/>
                      <a:pt x="459" y="334"/>
                      <a:pt x="459" y="336"/>
                    </a:cubicBezTo>
                    <a:cubicBezTo>
                      <a:pt x="459" y="340"/>
                      <a:pt x="459" y="340"/>
                      <a:pt x="459" y="340"/>
                    </a:cubicBezTo>
                    <a:cubicBezTo>
                      <a:pt x="459" y="344"/>
                      <a:pt x="460" y="350"/>
                      <a:pt x="462" y="353"/>
                    </a:cubicBezTo>
                    <a:cubicBezTo>
                      <a:pt x="473" y="376"/>
                      <a:pt x="473" y="376"/>
                      <a:pt x="473" y="376"/>
                    </a:cubicBezTo>
                    <a:cubicBezTo>
                      <a:pt x="474" y="378"/>
                      <a:pt x="475" y="380"/>
                      <a:pt x="477" y="381"/>
                    </a:cubicBezTo>
                    <a:cubicBezTo>
                      <a:pt x="478" y="383"/>
                      <a:pt x="480" y="384"/>
                      <a:pt x="481" y="385"/>
                    </a:cubicBezTo>
                    <a:cubicBezTo>
                      <a:pt x="486" y="388"/>
                      <a:pt x="486" y="388"/>
                      <a:pt x="486" y="388"/>
                    </a:cubicBezTo>
                    <a:cubicBezTo>
                      <a:pt x="487" y="388"/>
                      <a:pt x="488" y="388"/>
                      <a:pt x="489" y="388"/>
                    </a:cubicBezTo>
                    <a:cubicBezTo>
                      <a:pt x="490" y="388"/>
                      <a:pt x="491" y="388"/>
                      <a:pt x="491" y="387"/>
                    </a:cubicBezTo>
                    <a:cubicBezTo>
                      <a:pt x="492" y="387"/>
                      <a:pt x="492" y="386"/>
                      <a:pt x="492" y="385"/>
                    </a:cubicBezTo>
                    <a:cubicBezTo>
                      <a:pt x="492" y="384"/>
                      <a:pt x="492" y="383"/>
                      <a:pt x="491" y="382"/>
                    </a:cubicBezTo>
                    <a:cubicBezTo>
                      <a:pt x="476" y="352"/>
                      <a:pt x="476" y="352"/>
                      <a:pt x="476" y="352"/>
                    </a:cubicBezTo>
                    <a:cubicBezTo>
                      <a:pt x="475" y="350"/>
                      <a:pt x="473" y="344"/>
                      <a:pt x="473" y="341"/>
                    </a:cubicBezTo>
                    <a:cubicBezTo>
                      <a:pt x="473" y="337"/>
                      <a:pt x="473" y="337"/>
                      <a:pt x="473" y="337"/>
                    </a:cubicBezTo>
                    <a:cubicBezTo>
                      <a:pt x="473" y="336"/>
                      <a:pt x="474" y="335"/>
                      <a:pt x="474" y="335"/>
                    </a:cubicBezTo>
                    <a:cubicBezTo>
                      <a:pt x="474" y="335"/>
                      <a:pt x="474" y="335"/>
                      <a:pt x="474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4" y="335"/>
                      <a:pt x="474" y="335"/>
                      <a:pt x="474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4"/>
                      <a:pt x="473" y="334"/>
                      <a:pt x="473" y="334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4"/>
                      <a:pt x="473" y="334"/>
                      <a:pt x="473" y="334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6"/>
                      <a:pt x="473" y="336"/>
                      <a:pt x="473" y="336"/>
                    </a:cubicBezTo>
                    <a:cubicBezTo>
                      <a:pt x="486" y="352"/>
                      <a:pt x="486" y="352"/>
                      <a:pt x="486" y="352"/>
                    </a:cubicBezTo>
                    <a:cubicBezTo>
                      <a:pt x="487" y="353"/>
                      <a:pt x="489" y="354"/>
                      <a:pt x="491" y="354"/>
                    </a:cubicBezTo>
                    <a:cubicBezTo>
                      <a:pt x="493" y="354"/>
                      <a:pt x="495" y="353"/>
                      <a:pt x="496" y="351"/>
                    </a:cubicBezTo>
                    <a:cubicBezTo>
                      <a:pt x="506" y="334"/>
                      <a:pt x="506" y="334"/>
                      <a:pt x="506" y="334"/>
                    </a:cubicBezTo>
                    <a:cubicBezTo>
                      <a:pt x="507" y="332"/>
                      <a:pt x="508" y="330"/>
                      <a:pt x="508" y="328"/>
                    </a:cubicBezTo>
                    <a:cubicBezTo>
                      <a:pt x="508" y="326"/>
                      <a:pt x="507" y="323"/>
                      <a:pt x="506" y="321"/>
                    </a:cubicBezTo>
                    <a:cubicBezTo>
                      <a:pt x="493" y="300"/>
                      <a:pt x="493" y="300"/>
                      <a:pt x="493" y="300"/>
                    </a:cubicBezTo>
                    <a:cubicBezTo>
                      <a:pt x="491" y="298"/>
                      <a:pt x="490" y="292"/>
                      <a:pt x="490" y="289"/>
                    </a:cubicBezTo>
                    <a:cubicBezTo>
                      <a:pt x="490" y="282"/>
                      <a:pt x="490" y="282"/>
                      <a:pt x="490" y="282"/>
                    </a:cubicBezTo>
                    <a:cubicBezTo>
                      <a:pt x="490" y="281"/>
                      <a:pt x="490" y="280"/>
                      <a:pt x="491" y="279"/>
                    </a:cubicBezTo>
                    <a:cubicBezTo>
                      <a:pt x="491" y="278"/>
                      <a:pt x="492" y="278"/>
                      <a:pt x="493" y="278"/>
                    </a:cubicBezTo>
                    <a:cubicBezTo>
                      <a:pt x="510" y="278"/>
                      <a:pt x="510" y="278"/>
                      <a:pt x="510" y="278"/>
                    </a:cubicBezTo>
                    <a:cubicBezTo>
                      <a:pt x="512" y="278"/>
                      <a:pt x="514" y="277"/>
                      <a:pt x="515" y="275"/>
                    </a:cubicBezTo>
                    <a:cubicBezTo>
                      <a:pt x="517" y="274"/>
                      <a:pt x="517" y="271"/>
                      <a:pt x="517" y="269"/>
                    </a:cubicBezTo>
                    <a:cubicBezTo>
                      <a:pt x="517" y="269"/>
                      <a:pt x="517" y="269"/>
                      <a:pt x="517" y="269"/>
                    </a:cubicBezTo>
                    <a:cubicBezTo>
                      <a:pt x="516" y="242"/>
                      <a:pt x="516" y="242"/>
                      <a:pt x="516" y="242"/>
                    </a:cubicBezTo>
                    <a:cubicBezTo>
                      <a:pt x="516" y="240"/>
                      <a:pt x="515" y="237"/>
                      <a:pt x="515" y="235"/>
                    </a:cubicBezTo>
                    <a:cubicBezTo>
                      <a:pt x="514" y="233"/>
                      <a:pt x="513" y="231"/>
                      <a:pt x="511" y="230"/>
                    </a:cubicBezTo>
                    <a:cubicBezTo>
                      <a:pt x="496" y="214"/>
                      <a:pt x="496" y="214"/>
                      <a:pt x="496" y="214"/>
                    </a:cubicBezTo>
                    <a:cubicBezTo>
                      <a:pt x="494" y="212"/>
                      <a:pt x="491" y="208"/>
                      <a:pt x="490" y="205"/>
                    </a:cubicBezTo>
                    <a:cubicBezTo>
                      <a:pt x="490" y="202"/>
                      <a:pt x="490" y="202"/>
                      <a:pt x="490" y="202"/>
                    </a:cubicBezTo>
                    <a:cubicBezTo>
                      <a:pt x="489" y="200"/>
                      <a:pt x="488" y="198"/>
                      <a:pt x="487" y="197"/>
                    </a:cubicBezTo>
                    <a:cubicBezTo>
                      <a:pt x="485" y="196"/>
                      <a:pt x="484" y="195"/>
                      <a:pt x="482" y="195"/>
                    </a:cubicBezTo>
                    <a:cubicBezTo>
                      <a:pt x="481" y="195"/>
                      <a:pt x="481" y="195"/>
                      <a:pt x="481" y="195"/>
                    </a:cubicBezTo>
                    <a:cubicBezTo>
                      <a:pt x="480" y="195"/>
                      <a:pt x="480" y="195"/>
                      <a:pt x="480" y="195"/>
                    </a:cubicBezTo>
                    <a:cubicBezTo>
                      <a:pt x="479" y="195"/>
                      <a:pt x="479" y="195"/>
                      <a:pt x="478" y="195"/>
                    </a:cubicBezTo>
                    <a:cubicBezTo>
                      <a:pt x="477" y="194"/>
                      <a:pt x="476" y="193"/>
                      <a:pt x="475" y="192"/>
                    </a:cubicBezTo>
                    <a:cubicBezTo>
                      <a:pt x="474" y="191"/>
                      <a:pt x="474" y="191"/>
                      <a:pt x="474" y="191"/>
                    </a:cubicBezTo>
                    <a:cubicBezTo>
                      <a:pt x="473" y="189"/>
                      <a:pt x="473" y="186"/>
                      <a:pt x="473" y="184"/>
                    </a:cubicBezTo>
                    <a:cubicBezTo>
                      <a:pt x="473" y="183"/>
                      <a:pt x="473" y="182"/>
                      <a:pt x="473" y="181"/>
                    </a:cubicBezTo>
                    <a:cubicBezTo>
                      <a:pt x="473" y="181"/>
                      <a:pt x="473" y="180"/>
                      <a:pt x="474" y="180"/>
                    </a:cubicBezTo>
                    <a:cubicBezTo>
                      <a:pt x="475" y="179"/>
                      <a:pt x="475" y="179"/>
                      <a:pt x="475" y="179"/>
                    </a:cubicBezTo>
                    <a:cubicBezTo>
                      <a:pt x="475" y="179"/>
                      <a:pt x="475" y="179"/>
                      <a:pt x="476" y="180"/>
                    </a:cubicBezTo>
                    <a:cubicBezTo>
                      <a:pt x="483" y="184"/>
                      <a:pt x="483" y="184"/>
                      <a:pt x="483" y="184"/>
                    </a:cubicBezTo>
                    <a:cubicBezTo>
                      <a:pt x="485" y="185"/>
                      <a:pt x="489" y="188"/>
                      <a:pt x="491" y="190"/>
                    </a:cubicBezTo>
                    <a:cubicBezTo>
                      <a:pt x="512" y="214"/>
                      <a:pt x="512" y="214"/>
                      <a:pt x="512" y="214"/>
                    </a:cubicBezTo>
                    <a:cubicBezTo>
                      <a:pt x="513" y="215"/>
                      <a:pt x="515" y="216"/>
                      <a:pt x="517" y="216"/>
                    </a:cubicBezTo>
                    <a:cubicBezTo>
                      <a:pt x="519" y="216"/>
                      <a:pt x="521" y="215"/>
                      <a:pt x="521" y="213"/>
                    </a:cubicBezTo>
                    <a:cubicBezTo>
                      <a:pt x="522" y="212"/>
                      <a:pt x="522" y="211"/>
                      <a:pt x="522" y="210"/>
                    </a:cubicBezTo>
                    <a:cubicBezTo>
                      <a:pt x="522" y="207"/>
                      <a:pt x="521" y="204"/>
                      <a:pt x="520" y="202"/>
                    </a:cubicBezTo>
                    <a:cubicBezTo>
                      <a:pt x="505" y="185"/>
                      <a:pt x="505" y="185"/>
                      <a:pt x="505" y="185"/>
                    </a:cubicBezTo>
                    <a:cubicBezTo>
                      <a:pt x="504" y="184"/>
                      <a:pt x="503" y="182"/>
                      <a:pt x="503" y="180"/>
                    </a:cubicBezTo>
                    <a:cubicBezTo>
                      <a:pt x="503" y="179"/>
                      <a:pt x="503" y="178"/>
                      <a:pt x="504" y="177"/>
                    </a:cubicBezTo>
                    <a:cubicBezTo>
                      <a:pt x="508" y="167"/>
                      <a:pt x="508" y="167"/>
                      <a:pt x="508" y="167"/>
                    </a:cubicBezTo>
                    <a:cubicBezTo>
                      <a:pt x="509" y="165"/>
                      <a:pt x="509" y="161"/>
                      <a:pt x="509" y="158"/>
                    </a:cubicBezTo>
                    <a:cubicBezTo>
                      <a:pt x="509" y="157"/>
                      <a:pt x="509" y="155"/>
                      <a:pt x="509" y="154"/>
                    </a:cubicBezTo>
                    <a:cubicBezTo>
                      <a:pt x="504" y="129"/>
                      <a:pt x="504" y="129"/>
                      <a:pt x="504" y="129"/>
                    </a:cubicBezTo>
                    <a:cubicBezTo>
                      <a:pt x="503" y="127"/>
                      <a:pt x="502" y="125"/>
                      <a:pt x="501" y="123"/>
                    </a:cubicBezTo>
                    <a:cubicBezTo>
                      <a:pt x="499" y="121"/>
                      <a:pt x="497" y="120"/>
                      <a:pt x="495" y="120"/>
                    </a:cubicBezTo>
                    <a:cubicBezTo>
                      <a:pt x="485" y="118"/>
                      <a:pt x="485" y="118"/>
                      <a:pt x="485" y="118"/>
                    </a:cubicBezTo>
                    <a:cubicBezTo>
                      <a:pt x="484" y="118"/>
                      <a:pt x="483" y="117"/>
                      <a:pt x="482" y="116"/>
                    </a:cubicBezTo>
                    <a:cubicBezTo>
                      <a:pt x="481" y="115"/>
                      <a:pt x="480" y="114"/>
                      <a:pt x="479" y="112"/>
                    </a:cubicBezTo>
                    <a:cubicBezTo>
                      <a:pt x="474" y="96"/>
                      <a:pt x="474" y="96"/>
                      <a:pt x="474" y="96"/>
                    </a:cubicBezTo>
                    <a:cubicBezTo>
                      <a:pt x="474" y="96"/>
                      <a:pt x="474" y="95"/>
                      <a:pt x="474" y="94"/>
                    </a:cubicBezTo>
                    <a:cubicBezTo>
                      <a:pt x="474" y="92"/>
                      <a:pt x="475" y="91"/>
                      <a:pt x="476" y="90"/>
                    </a:cubicBezTo>
                    <a:cubicBezTo>
                      <a:pt x="495" y="79"/>
                      <a:pt x="495" y="79"/>
                      <a:pt x="495" y="79"/>
                    </a:cubicBezTo>
                    <a:cubicBezTo>
                      <a:pt x="496" y="79"/>
                      <a:pt x="496" y="79"/>
                      <a:pt x="496" y="79"/>
                    </a:cubicBezTo>
                    <a:cubicBezTo>
                      <a:pt x="498" y="78"/>
                      <a:pt x="499" y="79"/>
                      <a:pt x="500" y="81"/>
                    </a:cubicBezTo>
                    <a:cubicBezTo>
                      <a:pt x="533" y="131"/>
                      <a:pt x="533" y="131"/>
                      <a:pt x="533" y="131"/>
                    </a:cubicBezTo>
                    <a:cubicBezTo>
                      <a:pt x="534" y="133"/>
                      <a:pt x="536" y="134"/>
                      <a:pt x="538" y="134"/>
                    </a:cubicBezTo>
                    <a:cubicBezTo>
                      <a:pt x="539" y="134"/>
                      <a:pt x="540" y="133"/>
                      <a:pt x="541" y="133"/>
                    </a:cubicBezTo>
                    <a:cubicBezTo>
                      <a:pt x="541" y="132"/>
                      <a:pt x="542" y="131"/>
                      <a:pt x="543" y="130"/>
                    </a:cubicBezTo>
                    <a:cubicBezTo>
                      <a:pt x="544" y="129"/>
                      <a:pt x="544" y="127"/>
                      <a:pt x="544" y="125"/>
                    </a:cubicBezTo>
                    <a:cubicBezTo>
                      <a:pt x="544" y="122"/>
                      <a:pt x="543" y="120"/>
                      <a:pt x="542" y="118"/>
                    </a:cubicBezTo>
                    <a:cubicBezTo>
                      <a:pt x="522" y="84"/>
                      <a:pt x="522" y="84"/>
                      <a:pt x="522" y="84"/>
                    </a:cubicBezTo>
                    <a:cubicBezTo>
                      <a:pt x="522" y="84"/>
                      <a:pt x="522" y="83"/>
                      <a:pt x="522" y="82"/>
                    </a:cubicBezTo>
                    <a:cubicBezTo>
                      <a:pt x="522" y="81"/>
                      <a:pt x="522" y="80"/>
                      <a:pt x="523" y="80"/>
                    </a:cubicBezTo>
                    <a:cubicBezTo>
                      <a:pt x="526" y="78"/>
                      <a:pt x="526" y="78"/>
                      <a:pt x="526" y="78"/>
                    </a:cubicBezTo>
                    <a:cubicBezTo>
                      <a:pt x="528" y="78"/>
                      <a:pt x="530" y="76"/>
                      <a:pt x="529" y="73"/>
                    </a:cubicBezTo>
                    <a:cubicBezTo>
                      <a:pt x="529" y="72"/>
                      <a:pt x="529" y="70"/>
                      <a:pt x="527" y="69"/>
                    </a:cubicBezTo>
                    <a:cubicBezTo>
                      <a:pt x="514" y="55"/>
                      <a:pt x="514" y="55"/>
                      <a:pt x="514" y="55"/>
                    </a:cubicBezTo>
                    <a:cubicBezTo>
                      <a:pt x="513" y="54"/>
                      <a:pt x="511" y="53"/>
                      <a:pt x="509" y="52"/>
                    </a:cubicBezTo>
                    <a:cubicBezTo>
                      <a:pt x="508" y="51"/>
                      <a:pt x="506" y="50"/>
                      <a:pt x="504" y="49"/>
                    </a:cubicBezTo>
                    <a:cubicBezTo>
                      <a:pt x="393" y="22"/>
                      <a:pt x="393" y="22"/>
                      <a:pt x="393" y="22"/>
                    </a:cubicBezTo>
                    <a:cubicBezTo>
                      <a:pt x="392" y="22"/>
                      <a:pt x="391" y="21"/>
                      <a:pt x="390" y="21"/>
                    </a:cubicBezTo>
                    <a:cubicBezTo>
                      <a:pt x="389" y="21"/>
                      <a:pt x="387" y="22"/>
                      <a:pt x="386" y="22"/>
                    </a:cubicBezTo>
                    <a:cubicBezTo>
                      <a:pt x="385" y="23"/>
                      <a:pt x="383" y="24"/>
                      <a:pt x="383" y="25"/>
                    </a:cubicBezTo>
                    <a:cubicBezTo>
                      <a:pt x="382" y="26"/>
                      <a:pt x="381" y="26"/>
                      <a:pt x="379" y="26"/>
                    </a:cubicBezTo>
                    <a:cubicBezTo>
                      <a:pt x="378" y="26"/>
                      <a:pt x="378" y="26"/>
                      <a:pt x="377" y="26"/>
                    </a:cubicBezTo>
                    <a:cubicBezTo>
                      <a:pt x="299" y="0"/>
                      <a:pt x="299" y="0"/>
                      <a:pt x="299" y="0"/>
                    </a:cubicBezTo>
                    <a:cubicBezTo>
                      <a:pt x="298" y="0"/>
                      <a:pt x="297" y="0"/>
                      <a:pt x="296" y="0"/>
                    </a:cubicBezTo>
                    <a:cubicBezTo>
                      <a:pt x="295" y="0"/>
                      <a:pt x="294" y="0"/>
                      <a:pt x="293" y="1"/>
                    </a:cubicBezTo>
                    <a:cubicBezTo>
                      <a:pt x="292" y="2"/>
                      <a:pt x="291" y="4"/>
                      <a:pt x="291" y="5"/>
                    </a:cubicBezTo>
                    <a:cubicBezTo>
                      <a:pt x="291" y="6"/>
                      <a:pt x="291" y="8"/>
                      <a:pt x="290" y="10"/>
                    </a:cubicBezTo>
                    <a:cubicBezTo>
                      <a:pt x="290" y="11"/>
                      <a:pt x="289" y="13"/>
                      <a:pt x="288" y="15"/>
                    </a:cubicBezTo>
                    <a:cubicBezTo>
                      <a:pt x="282" y="28"/>
                      <a:pt x="282" y="28"/>
                      <a:pt x="282" y="28"/>
                    </a:cubicBezTo>
                    <a:cubicBezTo>
                      <a:pt x="281" y="31"/>
                      <a:pt x="277" y="34"/>
                      <a:pt x="275" y="36"/>
                    </a:cubicBezTo>
                    <a:cubicBezTo>
                      <a:pt x="265" y="42"/>
                      <a:pt x="265" y="42"/>
                      <a:pt x="265" y="42"/>
                    </a:cubicBezTo>
                    <a:cubicBezTo>
                      <a:pt x="264" y="43"/>
                      <a:pt x="262" y="44"/>
                      <a:pt x="260" y="44"/>
                    </a:cubicBezTo>
                    <a:cubicBezTo>
                      <a:pt x="259" y="45"/>
                      <a:pt x="257" y="45"/>
                      <a:pt x="256" y="45"/>
                    </a:cubicBezTo>
                    <a:cubicBezTo>
                      <a:pt x="221" y="45"/>
                      <a:pt x="221" y="45"/>
                      <a:pt x="221" y="45"/>
                    </a:cubicBezTo>
                    <a:cubicBezTo>
                      <a:pt x="219" y="45"/>
                      <a:pt x="217" y="46"/>
                      <a:pt x="215" y="47"/>
                    </a:cubicBezTo>
                    <a:cubicBezTo>
                      <a:pt x="214" y="48"/>
                      <a:pt x="212" y="50"/>
                      <a:pt x="212" y="52"/>
                    </a:cubicBezTo>
                    <a:cubicBezTo>
                      <a:pt x="211" y="53"/>
                      <a:pt x="210" y="54"/>
                      <a:pt x="209" y="54"/>
                    </a:cubicBezTo>
                    <a:cubicBezTo>
                      <a:pt x="209" y="54"/>
                      <a:pt x="209" y="54"/>
                      <a:pt x="208" y="54"/>
                    </a:cubicBezTo>
                    <a:cubicBezTo>
                      <a:pt x="199" y="48"/>
                      <a:pt x="199" y="48"/>
                      <a:pt x="199" y="48"/>
                    </a:cubicBezTo>
                    <a:cubicBezTo>
                      <a:pt x="198" y="48"/>
                      <a:pt x="198" y="47"/>
                      <a:pt x="198" y="47"/>
                    </a:cubicBezTo>
                    <a:cubicBezTo>
                      <a:pt x="198" y="47"/>
                      <a:pt x="198" y="47"/>
                      <a:pt x="198" y="47"/>
                    </a:cubicBezTo>
                    <a:cubicBezTo>
                      <a:pt x="197" y="48"/>
                      <a:pt x="197" y="48"/>
                      <a:pt x="197" y="48"/>
                    </a:cubicBezTo>
                    <a:cubicBezTo>
                      <a:pt x="198" y="48"/>
                      <a:pt x="198" y="48"/>
                      <a:pt x="198" y="48"/>
                    </a:cubicBezTo>
                    <a:cubicBezTo>
                      <a:pt x="198" y="47"/>
                      <a:pt x="198" y="47"/>
                      <a:pt x="198" y="47"/>
                    </a:cubicBezTo>
                    <a:cubicBezTo>
                      <a:pt x="197" y="48"/>
                      <a:pt x="197" y="48"/>
                      <a:pt x="197" y="48"/>
                    </a:cubicBezTo>
                    <a:cubicBezTo>
                      <a:pt x="198" y="48"/>
                      <a:pt x="198" y="48"/>
                      <a:pt x="198" y="48"/>
                    </a:cubicBezTo>
                    <a:cubicBezTo>
                      <a:pt x="197" y="48"/>
                      <a:pt x="197" y="48"/>
                      <a:pt x="197" y="48"/>
                    </a:cubicBezTo>
                    <a:cubicBezTo>
                      <a:pt x="198" y="49"/>
                      <a:pt x="198" y="49"/>
                      <a:pt x="198" y="49"/>
                    </a:cubicBezTo>
                    <a:cubicBezTo>
                      <a:pt x="198" y="48"/>
                      <a:pt x="198" y="48"/>
                      <a:pt x="198" y="48"/>
                    </a:cubicBezTo>
                    <a:cubicBezTo>
                      <a:pt x="197" y="48"/>
                      <a:pt x="197" y="48"/>
                      <a:pt x="197" y="48"/>
                    </a:cubicBezTo>
                    <a:cubicBezTo>
                      <a:pt x="198" y="49"/>
                      <a:pt x="198" y="49"/>
                      <a:pt x="198" y="49"/>
                    </a:cubicBezTo>
                    <a:cubicBezTo>
                      <a:pt x="197" y="48"/>
                      <a:pt x="197" y="48"/>
                      <a:pt x="197" y="48"/>
                    </a:cubicBezTo>
                    <a:cubicBezTo>
                      <a:pt x="197" y="49"/>
                      <a:pt x="197" y="49"/>
                      <a:pt x="197" y="49"/>
                    </a:cubicBezTo>
                    <a:cubicBezTo>
                      <a:pt x="198" y="49"/>
                      <a:pt x="198" y="49"/>
                      <a:pt x="198" y="49"/>
                    </a:cubicBezTo>
                    <a:cubicBezTo>
                      <a:pt x="197" y="48"/>
                      <a:pt x="197" y="48"/>
                      <a:pt x="197" y="48"/>
                    </a:cubicBezTo>
                    <a:cubicBezTo>
                      <a:pt x="197" y="49"/>
                      <a:pt x="197" y="49"/>
                      <a:pt x="197" y="49"/>
                    </a:cubicBezTo>
                    <a:cubicBezTo>
                      <a:pt x="197" y="49"/>
                      <a:pt x="197" y="49"/>
                      <a:pt x="197" y="49"/>
                    </a:cubicBezTo>
                    <a:cubicBezTo>
                      <a:pt x="197" y="50"/>
                      <a:pt x="197" y="50"/>
                      <a:pt x="197" y="50"/>
                    </a:cubicBezTo>
                    <a:cubicBezTo>
                      <a:pt x="197" y="49"/>
                      <a:pt x="197" y="49"/>
                      <a:pt x="197" y="49"/>
                    </a:cubicBezTo>
                    <a:cubicBezTo>
                      <a:pt x="197" y="49"/>
                      <a:pt x="197" y="49"/>
                      <a:pt x="197" y="49"/>
                    </a:cubicBezTo>
                    <a:cubicBezTo>
                      <a:pt x="197" y="50"/>
                      <a:pt x="197" y="50"/>
                      <a:pt x="197" y="50"/>
                    </a:cubicBezTo>
                    <a:cubicBezTo>
                      <a:pt x="197" y="50"/>
                      <a:pt x="197" y="50"/>
                      <a:pt x="197" y="50"/>
                    </a:cubicBezTo>
                    <a:cubicBezTo>
                      <a:pt x="198" y="50"/>
                      <a:pt x="198" y="50"/>
                      <a:pt x="198" y="50"/>
                    </a:cubicBezTo>
                    <a:cubicBezTo>
                      <a:pt x="198" y="50"/>
                      <a:pt x="198" y="50"/>
                      <a:pt x="198" y="50"/>
                    </a:cubicBezTo>
                    <a:cubicBezTo>
                      <a:pt x="201" y="50"/>
                      <a:pt x="201" y="50"/>
                      <a:pt x="201" y="50"/>
                    </a:cubicBezTo>
                    <a:cubicBezTo>
                      <a:pt x="201" y="50"/>
                      <a:pt x="201" y="50"/>
                      <a:pt x="201" y="50"/>
                    </a:cubicBezTo>
                    <a:cubicBezTo>
                      <a:pt x="203" y="50"/>
                      <a:pt x="205" y="49"/>
                      <a:pt x="206" y="49"/>
                    </a:cubicBezTo>
                    <a:cubicBezTo>
                      <a:pt x="208" y="48"/>
                      <a:pt x="209" y="47"/>
                      <a:pt x="210" y="46"/>
                    </a:cubicBezTo>
                    <a:cubicBezTo>
                      <a:pt x="210" y="45"/>
                      <a:pt x="211" y="44"/>
                      <a:pt x="211" y="43"/>
                    </a:cubicBezTo>
                    <a:cubicBezTo>
                      <a:pt x="211" y="42"/>
                      <a:pt x="210" y="41"/>
                      <a:pt x="209" y="40"/>
                    </a:cubicBezTo>
                    <a:cubicBezTo>
                      <a:pt x="208" y="39"/>
                      <a:pt x="207" y="38"/>
                      <a:pt x="206" y="38"/>
                    </a:cubicBezTo>
                    <a:cubicBezTo>
                      <a:pt x="197" y="35"/>
                      <a:pt x="197" y="35"/>
                      <a:pt x="197" y="35"/>
                    </a:cubicBezTo>
                    <a:cubicBezTo>
                      <a:pt x="195" y="35"/>
                      <a:pt x="190" y="33"/>
                      <a:pt x="188" y="31"/>
                    </a:cubicBezTo>
                    <a:cubicBezTo>
                      <a:pt x="183" y="28"/>
                      <a:pt x="183" y="28"/>
                      <a:pt x="183" y="28"/>
                    </a:cubicBezTo>
                    <a:cubicBezTo>
                      <a:pt x="181" y="27"/>
                      <a:pt x="180" y="26"/>
                      <a:pt x="178" y="26"/>
                    </a:cubicBezTo>
                    <a:cubicBezTo>
                      <a:pt x="176" y="26"/>
                      <a:pt x="173" y="27"/>
                      <a:pt x="171" y="29"/>
                    </a:cubicBezTo>
                    <a:cubicBezTo>
                      <a:pt x="136" y="64"/>
                      <a:pt x="136" y="64"/>
                      <a:pt x="136" y="64"/>
                    </a:cubicBezTo>
                    <a:cubicBezTo>
                      <a:pt x="133" y="66"/>
                      <a:pt x="131" y="71"/>
                      <a:pt x="130" y="75"/>
                    </a:cubicBezTo>
                    <a:cubicBezTo>
                      <a:pt x="130" y="76"/>
                      <a:pt x="130" y="76"/>
                      <a:pt x="130" y="76"/>
                    </a:cubicBezTo>
                    <a:cubicBezTo>
                      <a:pt x="130" y="76"/>
                      <a:pt x="130" y="77"/>
                      <a:pt x="130" y="78"/>
                    </a:cubicBezTo>
                    <a:cubicBezTo>
                      <a:pt x="130" y="79"/>
                      <a:pt x="130" y="81"/>
                      <a:pt x="131" y="82"/>
                    </a:cubicBezTo>
                    <a:cubicBezTo>
                      <a:pt x="132" y="83"/>
                      <a:pt x="133" y="84"/>
                      <a:pt x="135" y="84"/>
                    </a:cubicBezTo>
                    <a:cubicBezTo>
                      <a:pt x="136" y="84"/>
                      <a:pt x="136" y="84"/>
                      <a:pt x="136" y="84"/>
                    </a:cubicBezTo>
                    <a:cubicBezTo>
                      <a:pt x="136" y="84"/>
                      <a:pt x="136" y="84"/>
                      <a:pt x="136" y="84"/>
                    </a:cubicBezTo>
                    <a:cubicBezTo>
                      <a:pt x="136" y="84"/>
                      <a:pt x="136" y="84"/>
                      <a:pt x="136" y="84"/>
                    </a:cubicBezTo>
                    <a:cubicBezTo>
                      <a:pt x="136" y="84"/>
                      <a:pt x="136" y="84"/>
                      <a:pt x="136" y="84"/>
                    </a:cubicBezTo>
                    <a:cubicBezTo>
                      <a:pt x="137" y="84"/>
                      <a:pt x="138" y="84"/>
                      <a:pt x="138" y="85"/>
                    </a:cubicBezTo>
                    <a:cubicBezTo>
                      <a:pt x="139" y="86"/>
                      <a:pt x="140" y="87"/>
                      <a:pt x="140" y="88"/>
                    </a:cubicBezTo>
                    <a:cubicBezTo>
                      <a:pt x="141" y="91"/>
                      <a:pt x="141" y="91"/>
                      <a:pt x="141" y="91"/>
                    </a:cubicBezTo>
                    <a:cubicBezTo>
                      <a:pt x="142" y="92"/>
                      <a:pt x="143" y="93"/>
                      <a:pt x="143" y="94"/>
                    </a:cubicBezTo>
                    <a:cubicBezTo>
                      <a:pt x="144" y="95"/>
                      <a:pt x="145" y="95"/>
                      <a:pt x="147" y="95"/>
                    </a:cubicBezTo>
                    <a:cubicBezTo>
                      <a:pt x="148" y="95"/>
                      <a:pt x="150" y="94"/>
                      <a:pt x="151" y="93"/>
                    </a:cubicBezTo>
                    <a:cubicBezTo>
                      <a:pt x="156" y="86"/>
                      <a:pt x="156" y="86"/>
                      <a:pt x="156" y="86"/>
                    </a:cubicBezTo>
                    <a:cubicBezTo>
                      <a:pt x="158" y="83"/>
                      <a:pt x="160" y="78"/>
                      <a:pt x="160" y="74"/>
                    </a:cubicBezTo>
                    <a:cubicBezTo>
                      <a:pt x="161" y="71"/>
                      <a:pt x="163" y="66"/>
                      <a:pt x="164" y="64"/>
                    </a:cubicBezTo>
                    <a:cubicBezTo>
                      <a:pt x="167" y="60"/>
                      <a:pt x="167" y="60"/>
                      <a:pt x="167" y="60"/>
                    </a:cubicBezTo>
                    <a:cubicBezTo>
                      <a:pt x="167" y="59"/>
                      <a:pt x="168" y="59"/>
                      <a:pt x="169" y="58"/>
                    </a:cubicBezTo>
                    <a:cubicBezTo>
                      <a:pt x="170" y="58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8"/>
                      <a:pt x="170" y="59"/>
                      <a:pt x="169" y="60"/>
                    </a:cubicBezTo>
                    <a:cubicBezTo>
                      <a:pt x="168" y="62"/>
                      <a:pt x="167" y="65"/>
                      <a:pt x="167" y="67"/>
                    </a:cubicBezTo>
                    <a:cubicBezTo>
                      <a:pt x="167" y="69"/>
                      <a:pt x="168" y="70"/>
                      <a:pt x="168" y="71"/>
                    </a:cubicBezTo>
                    <a:cubicBezTo>
                      <a:pt x="169" y="74"/>
                      <a:pt x="172" y="75"/>
                      <a:pt x="175" y="75"/>
                    </a:cubicBezTo>
                    <a:cubicBezTo>
                      <a:pt x="176" y="75"/>
                      <a:pt x="177" y="75"/>
                      <a:pt x="178" y="75"/>
                    </a:cubicBezTo>
                    <a:cubicBezTo>
                      <a:pt x="179" y="75"/>
                      <a:pt x="179" y="75"/>
                      <a:pt x="179" y="75"/>
                    </a:cubicBezTo>
                    <a:cubicBezTo>
                      <a:pt x="180" y="74"/>
                      <a:pt x="180" y="74"/>
                      <a:pt x="181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5"/>
                      <a:pt x="181" y="76"/>
                    </a:cubicBezTo>
                    <a:cubicBezTo>
                      <a:pt x="181" y="76"/>
                      <a:pt x="180" y="77"/>
                      <a:pt x="179" y="78"/>
                    </a:cubicBezTo>
                    <a:cubicBezTo>
                      <a:pt x="176" y="80"/>
                      <a:pt x="176" y="80"/>
                      <a:pt x="176" y="80"/>
                    </a:cubicBezTo>
                    <a:cubicBezTo>
                      <a:pt x="173" y="82"/>
                      <a:pt x="170" y="85"/>
                      <a:pt x="167" y="88"/>
                    </a:cubicBezTo>
                    <a:cubicBezTo>
                      <a:pt x="152" y="104"/>
                      <a:pt x="152" y="104"/>
                      <a:pt x="152" y="104"/>
                    </a:cubicBezTo>
                    <a:cubicBezTo>
                      <a:pt x="150" y="105"/>
                      <a:pt x="148" y="106"/>
                      <a:pt x="146" y="106"/>
                    </a:cubicBezTo>
                    <a:cubicBezTo>
                      <a:pt x="145" y="106"/>
                      <a:pt x="145" y="106"/>
                      <a:pt x="145" y="106"/>
                    </a:cubicBezTo>
                    <a:cubicBezTo>
                      <a:pt x="144" y="108"/>
                      <a:pt x="144" y="108"/>
                      <a:pt x="144" y="108"/>
                    </a:cubicBezTo>
                    <a:cubicBezTo>
                      <a:pt x="145" y="106"/>
                      <a:pt x="145" y="106"/>
                      <a:pt x="145" y="106"/>
                    </a:cubicBezTo>
                    <a:cubicBezTo>
                      <a:pt x="145" y="106"/>
                      <a:pt x="145" y="106"/>
                      <a:pt x="145" y="106"/>
                    </a:cubicBezTo>
                    <a:cubicBezTo>
                      <a:pt x="145" y="106"/>
                      <a:pt x="145" y="106"/>
                      <a:pt x="145" y="106"/>
                    </a:cubicBezTo>
                    <a:cubicBezTo>
                      <a:pt x="145" y="106"/>
                      <a:pt x="145" y="106"/>
                      <a:pt x="145" y="106"/>
                    </a:cubicBezTo>
                    <a:cubicBezTo>
                      <a:pt x="144" y="106"/>
                      <a:pt x="143" y="105"/>
                      <a:pt x="142" y="104"/>
                    </a:cubicBezTo>
                    <a:cubicBezTo>
                      <a:pt x="141" y="103"/>
                      <a:pt x="140" y="102"/>
                      <a:pt x="140" y="100"/>
                    </a:cubicBezTo>
                    <a:cubicBezTo>
                      <a:pt x="139" y="96"/>
                      <a:pt x="139" y="96"/>
                      <a:pt x="139" y="96"/>
                    </a:cubicBezTo>
                    <a:cubicBezTo>
                      <a:pt x="139" y="95"/>
                      <a:pt x="138" y="94"/>
                      <a:pt x="138" y="94"/>
                    </a:cubicBezTo>
                    <a:cubicBezTo>
                      <a:pt x="138" y="93"/>
                      <a:pt x="137" y="93"/>
                      <a:pt x="137" y="93"/>
                    </a:cubicBezTo>
                    <a:cubicBezTo>
                      <a:pt x="136" y="92"/>
                      <a:pt x="136" y="92"/>
                      <a:pt x="135" y="92"/>
                    </a:cubicBezTo>
                    <a:cubicBezTo>
                      <a:pt x="134" y="92"/>
                      <a:pt x="133" y="93"/>
                      <a:pt x="132" y="93"/>
                    </a:cubicBezTo>
                    <a:cubicBezTo>
                      <a:pt x="132" y="94"/>
                      <a:pt x="131" y="95"/>
                      <a:pt x="131" y="96"/>
                    </a:cubicBezTo>
                    <a:cubicBezTo>
                      <a:pt x="129" y="101"/>
                      <a:pt x="129" y="101"/>
                      <a:pt x="129" y="101"/>
                    </a:cubicBezTo>
                    <a:cubicBezTo>
                      <a:pt x="128" y="103"/>
                      <a:pt x="127" y="104"/>
                      <a:pt x="126" y="105"/>
                    </a:cubicBezTo>
                    <a:cubicBezTo>
                      <a:pt x="126" y="105"/>
                      <a:pt x="126" y="105"/>
                      <a:pt x="125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4" y="106"/>
                      <a:pt x="124" y="106"/>
                      <a:pt x="123" y="106"/>
                    </a:cubicBezTo>
                    <a:cubicBezTo>
                      <a:pt x="121" y="107"/>
                      <a:pt x="119" y="109"/>
                      <a:pt x="117" y="111"/>
                    </a:cubicBezTo>
                    <a:cubicBezTo>
                      <a:pt x="114" y="115"/>
                      <a:pt x="114" y="115"/>
                      <a:pt x="114" y="115"/>
                    </a:cubicBezTo>
                    <a:cubicBezTo>
                      <a:pt x="113" y="117"/>
                      <a:pt x="109" y="121"/>
                      <a:pt x="107" y="122"/>
                    </a:cubicBezTo>
                    <a:cubicBezTo>
                      <a:pt x="89" y="133"/>
                      <a:pt x="89" y="133"/>
                      <a:pt x="89" y="133"/>
                    </a:cubicBezTo>
                    <a:cubicBezTo>
                      <a:pt x="86" y="134"/>
                      <a:pt x="85" y="136"/>
                      <a:pt x="85" y="138"/>
                    </a:cubicBezTo>
                    <a:cubicBezTo>
                      <a:pt x="85" y="140"/>
                      <a:pt x="85" y="141"/>
                      <a:pt x="86" y="142"/>
                    </a:cubicBezTo>
                    <a:cubicBezTo>
                      <a:pt x="87" y="143"/>
                      <a:pt x="87" y="145"/>
                      <a:pt x="87" y="147"/>
                    </a:cubicBezTo>
                    <a:cubicBezTo>
                      <a:pt x="87" y="148"/>
                      <a:pt x="87" y="149"/>
                      <a:pt x="87" y="150"/>
                    </a:cubicBezTo>
                    <a:cubicBezTo>
                      <a:pt x="86" y="152"/>
                      <a:pt x="86" y="152"/>
                      <a:pt x="86" y="152"/>
                    </a:cubicBezTo>
                    <a:cubicBezTo>
                      <a:pt x="86" y="153"/>
                      <a:pt x="85" y="154"/>
                      <a:pt x="84" y="155"/>
                    </a:cubicBezTo>
                    <a:cubicBezTo>
                      <a:pt x="83" y="156"/>
                      <a:pt x="82" y="157"/>
                      <a:pt x="81" y="157"/>
                    </a:cubicBezTo>
                    <a:cubicBezTo>
                      <a:pt x="68" y="160"/>
                      <a:pt x="68" y="160"/>
                      <a:pt x="68" y="160"/>
                    </a:cubicBezTo>
                    <a:cubicBezTo>
                      <a:pt x="66" y="160"/>
                      <a:pt x="65" y="162"/>
                      <a:pt x="63" y="163"/>
                    </a:cubicBezTo>
                    <a:cubicBezTo>
                      <a:pt x="62" y="165"/>
                      <a:pt x="61" y="167"/>
                      <a:pt x="60" y="169"/>
                    </a:cubicBezTo>
                    <a:cubicBezTo>
                      <a:pt x="56" y="188"/>
                      <a:pt x="56" y="188"/>
                      <a:pt x="56" y="188"/>
                    </a:cubicBezTo>
                    <a:cubicBezTo>
                      <a:pt x="56" y="189"/>
                      <a:pt x="56" y="189"/>
                      <a:pt x="56" y="190"/>
                    </a:cubicBezTo>
                    <a:cubicBezTo>
                      <a:pt x="56" y="192"/>
                      <a:pt x="56" y="193"/>
                      <a:pt x="57" y="195"/>
                    </a:cubicBezTo>
                    <a:cubicBezTo>
                      <a:pt x="58" y="196"/>
                      <a:pt x="60" y="197"/>
                      <a:pt x="61" y="197"/>
                    </a:cubicBezTo>
                    <a:cubicBezTo>
                      <a:pt x="62" y="197"/>
                      <a:pt x="62" y="197"/>
                      <a:pt x="62" y="197"/>
                    </a:cubicBezTo>
                    <a:cubicBezTo>
                      <a:pt x="79" y="196"/>
                      <a:pt x="79" y="196"/>
                      <a:pt x="79" y="196"/>
                    </a:cubicBezTo>
                    <a:cubicBezTo>
                      <a:pt x="81" y="195"/>
                      <a:pt x="83" y="195"/>
                      <a:pt x="85" y="194"/>
                    </a:cubicBezTo>
                    <a:cubicBezTo>
                      <a:pt x="87" y="193"/>
                      <a:pt x="88" y="191"/>
                      <a:pt x="90" y="189"/>
                    </a:cubicBezTo>
                    <a:cubicBezTo>
                      <a:pt x="99" y="176"/>
                      <a:pt x="99" y="176"/>
                      <a:pt x="99" y="176"/>
                    </a:cubicBezTo>
                    <a:cubicBezTo>
                      <a:pt x="101" y="173"/>
                      <a:pt x="105" y="170"/>
                      <a:pt x="107" y="169"/>
                    </a:cubicBezTo>
                    <a:cubicBezTo>
                      <a:pt x="120" y="163"/>
                      <a:pt x="120" y="163"/>
                      <a:pt x="120" y="163"/>
                    </a:cubicBezTo>
                    <a:cubicBezTo>
                      <a:pt x="120" y="162"/>
                      <a:pt x="121" y="162"/>
                      <a:pt x="121" y="162"/>
                    </a:cubicBezTo>
                    <a:cubicBezTo>
                      <a:pt x="122" y="162"/>
                      <a:pt x="124" y="163"/>
                      <a:pt x="125" y="165"/>
                    </a:cubicBezTo>
                    <a:cubicBezTo>
                      <a:pt x="134" y="185"/>
                      <a:pt x="134" y="185"/>
                      <a:pt x="134" y="185"/>
                    </a:cubicBezTo>
                    <a:cubicBezTo>
                      <a:pt x="134" y="186"/>
                      <a:pt x="135" y="187"/>
                      <a:pt x="136" y="188"/>
                    </a:cubicBezTo>
                    <a:cubicBezTo>
                      <a:pt x="137" y="188"/>
                      <a:pt x="138" y="189"/>
                      <a:pt x="139" y="189"/>
                    </a:cubicBezTo>
                    <a:cubicBezTo>
                      <a:pt x="141" y="189"/>
                      <a:pt x="143" y="188"/>
                      <a:pt x="144" y="186"/>
                    </a:cubicBezTo>
                    <a:cubicBezTo>
                      <a:pt x="144" y="185"/>
                      <a:pt x="144" y="185"/>
                      <a:pt x="144" y="185"/>
                    </a:cubicBezTo>
                    <a:cubicBezTo>
                      <a:pt x="144" y="185"/>
                      <a:pt x="144" y="185"/>
                      <a:pt x="144" y="185"/>
                    </a:cubicBezTo>
                    <a:cubicBezTo>
                      <a:pt x="144" y="185"/>
                      <a:pt x="144" y="185"/>
                      <a:pt x="144" y="185"/>
                    </a:cubicBezTo>
                    <a:cubicBezTo>
                      <a:pt x="145" y="183"/>
                      <a:pt x="146" y="181"/>
                      <a:pt x="146" y="179"/>
                    </a:cubicBezTo>
                    <a:cubicBezTo>
                      <a:pt x="146" y="176"/>
                      <a:pt x="146" y="174"/>
                      <a:pt x="144" y="172"/>
                    </a:cubicBezTo>
                    <a:cubicBezTo>
                      <a:pt x="140" y="164"/>
                      <a:pt x="140" y="164"/>
                      <a:pt x="140" y="164"/>
                    </a:cubicBezTo>
                    <a:cubicBezTo>
                      <a:pt x="139" y="163"/>
                      <a:pt x="138" y="160"/>
                      <a:pt x="138" y="159"/>
                    </a:cubicBezTo>
                    <a:cubicBezTo>
                      <a:pt x="138" y="158"/>
                      <a:pt x="138" y="157"/>
                      <a:pt x="139" y="157"/>
                    </a:cubicBezTo>
                    <a:cubicBezTo>
                      <a:pt x="139" y="157"/>
                      <a:pt x="139" y="157"/>
                      <a:pt x="139" y="157"/>
                    </a:cubicBezTo>
                    <a:cubicBezTo>
                      <a:pt x="139" y="157"/>
                      <a:pt x="139" y="157"/>
                      <a:pt x="139" y="157"/>
                    </a:cubicBezTo>
                    <a:cubicBezTo>
                      <a:pt x="138" y="156"/>
                      <a:pt x="138" y="156"/>
                      <a:pt x="138" y="156"/>
                    </a:cubicBez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39" y="157"/>
                      <a:pt x="139" y="157"/>
                      <a:pt x="139" y="157"/>
                    </a:cubicBezTo>
                    <a:cubicBezTo>
                      <a:pt x="138" y="156"/>
                      <a:pt x="138" y="156"/>
                      <a:pt x="138" y="156"/>
                    </a:cubicBez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39" y="157"/>
                      <a:pt x="139" y="157"/>
                      <a:pt x="139" y="157"/>
                    </a:cubicBezTo>
                    <a:cubicBezTo>
                      <a:pt x="139" y="157"/>
                      <a:pt x="139" y="158"/>
                      <a:pt x="140" y="158"/>
                    </a:cubicBezTo>
                    <a:cubicBezTo>
                      <a:pt x="157" y="187"/>
                      <a:pt x="157" y="187"/>
                      <a:pt x="157" y="187"/>
                    </a:cubicBezTo>
                    <a:cubicBezTo>
                      <a:pt x="159" y="189"/>
                      <a:pt x="160" y="191"/>
                      <a:pt x="163" y="191"/>
                    </a:cubicBezTo>
                    <a:cubicBezTo>
                      <a:pt x="165" y="191"/>
                      <a:pt x="166" y="189"/>
                      <a:pt x="168" y="187"/>
                    </a:cubicBezTo>
                    <a:cubicBezTo>
                      <a:pt x="171" y="182"/>
                      <a:pt x="171" y="182"/>
                      <a:pt x="171" y="182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2" y="181"/>
                      <a:pt x="172" y="181"/>
                      <a:pt x="172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2" y="181"/>
                      <a:pt x="172" y="181"/>
                      <a:pt x="172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2" y="182"/>
                      <a:pt x="172" y="183"/>
                    </a:cubicBezTo>
                    <a:cubicBezTo>
                      <a:pt x="173" y="187"/>
                      <a:pt x="173" y="187"/>
                      <a:pt x="173" y="187"/>
                    </a:cubicBezTo>
                    <a:cubicBezTo>
                      <a:pt x="174" y="189"/>
                      <a:pt x="175" y="191"/>
                      <a:pt x="176" y="193"/>
                    </a:cubicBezTo>
                    <a:cubicBezTo>
                      <a:pt x="178" y="195"/>
                      <a:pt x="179" y="196"/>
                      <a:pt x="181" y="197"/>
                    </a:cubicBezTo>
                    <a:cubicBezTo>
                      <a:pt x="194" y="200"/>
                      <a:pt x="194" y="200"/>
                      <a:pt x="194" y="200"/>
                    </a:cubicBezTo>
                    <a:cubicBezTo>
                      <a:pt x="195" y="200"/>
                      <a:pt x="196" y="201"/>
                      <a:pt x="197" y="202"/>
                    </a:cubicBezTo>
                    <a:cubicBezTo>
                      <a:pt x="197" y="203"/>
                      <a:pt x="198" y="205"/>
                      <a:pt x="198" y="206"/>
                    </a:cubicBezTo>
                    <a:cubicBezTo>
                      <a:pt x="198" y="229"/>
                      <a:pt x="198" y="229"/>
                      <a:pt x="198" y="229"/>
                    </a:cubicBezTo>
                    <a:cubicBezTo>
                      <a:pt x="198" y="230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5" y="229"/>
                      <a:pt x="195" y="229"/>
                      <a:pt x="195" y="229"/>
                    </a:cubicBezTo>
                    <a:cubicBezTo>
                      <a:pt x="193" y="228"/>
                      <a:pt x="191" y="227"/>
                      <a:pt x="188" y="227"/>
                    </a:cubicBezTo>
                    <a:cubicBezTo>
                      <a:pt x="187" y="227"/>
                      <a:pt x="185" y="228"/>
                      <a:pt x="183" y="229"/>
                    </a:cubicBezTo>
                    <a:cubicBezTo>
                      <a:pt x="182" y="230"/>
                      <a:pt x="182" y="230"/>
                      <a:pt x="182" y="230"/>
                    </a:cubicBezTo>
                    <a:cubicBezTo>
                      <a:pt x="181" y="230"/>
                      <a:pt x="180" y="230"/>
                      <a:pt x="179" y="230"/>
                    </a:cubicBezTo>
                    <a:cubicBezTo>
                      <a:pt x="177" y="230"/>
                      <a:pt x="176" y="230"/>
                      <a:pt x="175" y="229"/>
                    </a:cubicBezTo>
                    <a:cubicBezTo>
                      <a:pt x="168" y="225"/>
                      <a:pt x="168" y="225"/>
                      <a:pt x="168" y="225"/>
                    </a:cubicBezTo>
                    <a:cubicBezTo>
                      <a:pt x="167" y="223"/>
                      <a:pt x="165" y="223"/>
                      <a:pt x="163" y="223"/>
                    </a:cubicBezTo>
                    <a:cubicBezTo>
                      <a:pt x="161" y="223"/>
                      <a:pt x="159" y="224"/>
                      <a:pt x="157" y="225"/>
                    </a:cubicBezTo>
                    <a:cubicBezTo>
                      <a:pt x="154" y="227"/>
                      <a:pt x="154" y="227"/>
                      <a:pt x="154" y="227"/>
                    </a:cubicBezTo>
                    <a:cubicBezTo>
                      <a:pt x="153" y="228"/>
                      <a:pt x="151" y="229"/>
                      <a:pt x="149" y="229"/>
                    </a:cubicBezTo>
                    <a:cubicBezTo>
                      <a:pt x="148" y="229"/>
                      <a:pt x="147" y="229"/>
                      <a:pt x="147" y="228"/>
                    </a:cubicBezTo>
                    <a:cubicBezTo>
                      <a:pt x="129" y="219"/>
                      <a:pt x="129" y="219"/>
                      <a:pt x="129" y="219"/>
                    </a:cubicBezTo>
                    <a:cubicBezTo>
                      <a:pt x="128" y="219"/>
                      <a:pt x="127" y="217"/>
                      <a:pt x="126" y="216"/>
                    </a:cubicBezTo>
                    <a:cubicBezTo>
                      <a:pt x="125" y="215"/>
                      <a:pt x="125" y="213"/>
                      <a:pt x="125" y="212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199"/>
                      <a:pt x="123" y="197"/>
                      <a:pt x="122" y="196"/>
                    </a:cubicBezTo>
                    <a:cubicBezTo>
                      <a:pt x="121" y="195"/>
                      <a:pt x="119" y="194"/>
                      <a:pt x="118" y="194"/>
                    </a:cubicBezTo>
                    <a:cubicBezTo>
                      <a:pt x="117" y="194"/>
                      <a:pt x="117" y="194"/>
                      <a:pt x="116" y="194"/>
                    </a:cubicBezTo>
                    <a:cubicBezTo>
                      <a:pt x="51" y="210"/>
                      <a:pt x="51" y="210"/>
                      <a:pt x="51" y="210"/>
                    </a:cubicBezTo>
                    <a:cubicBezTo>
                      <a:pt x="50" y="211"/>
                      <a:pt x="48" y="212"/>
                      <a:pt x="46" y="213"/>
                    </a:cubicBezTo>
                    <a:cubicBezTo>
                      <a:pt x="45" y="215"/>
                      <a:pt x="43" y="216"/>
                      <a:pt x="42" y="218"/>
                    </a:cubicBezTo>
                    <a:cubicBezTo>
                      <a:pt x="2" y="299"/>
                      <a:pt x="2" y="299"/>
                      <a:pt x="2" y="299"/>
                    </a:cubicBezTo>
                    <a:cubicBezTo>
                      <a:pt x="1" y="301"/>
                      <a:pt x="0" y="305"/>
                      <a:pt x="0" y="308"/>
                    </a:cubicBezTo>
                    <a:cubicBezTo>
                      <a:pt x="0" y="310"/>
                      <a:pt x="0" y="311"/>
                      <a:pt x="0" y="312"/>
                    </a:cubicBezTo>
                    <a:lnTo>
                      <a:pt x="3" y="31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" name="Freeform 284"/>
              <p:cNvSpPr>
                <a:spLocks/>
              </p:cNvSpPr>
              <p:nvPr/>
            </p:nvSpPr>
            <p:spPr bwMode="auto">
              <a:xfrm>
                <a:off x="-3751262" y="2446334"/>
                <a:ext cx="508000" cy="323850"/>
              </a:xfrm>
              <a:custGeom>
                <a:avLst/>
                <a:gdLst/>
                <a:ahLst/>
                <a:cxnLst>
                  <a:cxn ang="0">
                    <a:pos x="6" y="86"/>
                  </a:cxn>
                  <a:cxn ang="0">
                    <a:pos x="11" y="85"/>
                  </a:cxn>
                  <a:cxn ang="0">
                    <a:pos x="10" y="84"/>
                  </a:cxn>
                  <a:cxn ang="0">
                    <a:pos x="10" y="84"/>
                  </a:cxn>
                  <a:cxn ang="0">
                    <a:pos x="10" y="84"/>
                  </a:cxn>
                  <a:cxn ang="0">
                    <a:pos x="11" y="86"/>
                  </a:cxn>
                  <a:cxn ang="0">
                    <a:pos x="19" y="83"/>
                  </a:cxn>
                  <a:cxn ang="0">
                    <a:pos x="34" y="70"/>
                  </a:cxn>
                  <a:cxn ang="0">
                    <a:pos x="69" y="53"/>
                  </a:cxn>
                  <a:cxn ang="0">
                    <a:pos x="84" y="55"/>
                  </a:cxn>
                  <a:cxn ang="0">
                    <a:pos x="87" y="47"/>
                  </a:cxn>
                  <a:cxn ang="0">
                    <a:pos x="84" y="42"/>
                  </a:cxn>
                  <a:cxn ang="0">
                    <a:pos x="84" y="42"/>
                  </a:cxn>
                  <a:cxn ang="0">
                    <a:pos x="84" y="41"/>
                  </a:cxn>
                  <a:cxn ang="0">
                    <a:pos x="84" y="41"/>
                  </a:cxn>
                  <a:cxn ang="0">
                    <a:pos x="88" y="41"/>
                  </a:cxn>
                  <a:cxn ang="0">
                    <a:pos x="93" y="40"/>
                  </a:cxn>
                  <a:cxn ang="0">
                    <a:pos x="134" y="12"/>
                  </a:cxn>
                  <a:cxn ang="0">
                    <a:pos x="131" y="5"/>
                  </a:cxn>
                  <a:cxn ang="0">
                    <a:pos x="130" y="9"/>
                  </a:cxn>
                  <a:cxn ang="0">
                    <a:pos x="131" y="10"/>
                  </a:cxn>
                  <a:cxn ang="0">
                    <a:pos x="131" y="10"/>
                  </a:cxn>
                  <a:cxn ang="0">
                    <a:pos x="131" y="10"/>
                  </a:cxn>
                  <a:cxn ang="0">
                    <a:pos x="131" y="9"/>
                  </a:cxn>
                  <a:cxn ang="0">
                    <a:pos x="131" y="9"/>
                  </a:cxn>
                  <a:cxn ang="0">
                    <a:pos x="130" y="10"/>
                  </a:cxn>
                  <a:cxn ang="0">
                    <a:pos x="89" y="37"/>
                  </a:cxn>
                  <a:cxn ang="0">
                    <a:pos x="84" y="37"/>
                  </a:cxn>
                  <a:cxn ang="0">
                    <a:pos x="82" y="48"/>
                  </a:cxn>
                  <a:cxn ang="0">
                    <a:pos x="84" y="51"/>
                  </a:cxn>
                  <a:cxn ang="0">
                    <a:pos x="84" y="51"/>
                  </a:cxn>
                  <a:cxn ang="0">
                    <a:pos x="84" y="51"/>
                  </a:cxn>
                  <a:cxn ang="0">
                    <a:pos x="84" y="51"/>
                  </a:cxn>
                  <a:cxn ang="0">
                    <a:pos x="84" y="51"/>
                  </a:cxn>
                  <a:cxn ang="0">
                    <a:pos x="84" y="51"/>
                  </a:cxn>
                  <a:cxn ang="0">
                    <a:pos x="69" y="49"/>
                  </a:cxn>
                  <a:cxn ang="0">
                    <a:pos x="31" y="66"/>
                  </a:cxn>
                  <a:cxn ang="0">
                    <a:pos x="16" y="80"/>
                  </a:cxn>
                  <a:cxn ang="0">
                    <a:pos x="13" y="82"/>
                  </a:cxn>
                  <a:cxn ang="0">
                    <a:pos x="13" y="82"/>
                  </a:cxn>
                  <a:cxn ang="0">
                    <a:pos x="13" y="82"/>
                  </a:cxn>
                  <a:cxn ang="0">
                    <a:pos x="13" y="82"/>
                  </a:cxn>
                  <a:cxn ang="0">
                    <a:pos x="13" y="83"/>
                  </a:cxn>
                  <a:cxn ang="0">
                    <a:pos x="13" y="83"/>
                  </a:cxn>
                  <a:cxn ang="0">
                    <a:pos x="11" y="80"/>
                  </a:cxn>
                  <a:cxn ang="0">
                    <a:pos x="5" y="82"/>
                  </a:cxn>
                </a:cxnLst>
                <a:rect l="0" t="0" r="r" b="b"/>
                <a:pathLst>
                  <a:path w="135" h="86">
                    <a:moveTo>
                      <a:pt x="0" y="83"/>
                    </a:moveTo>
                    <a:cubicBezTo>
                      <a:pt x="0" y="83"/>
                      <a:pt x="1" y="84"/>
                      <a:pt x="2" y="85"/>
                    </a:cubicBezTo>
                    <a:cubicBezTo>
                      <a:pt x="3" y="86"/>
                      <a:pt x="5" y="86"/>
                      <a:pt x="6" y="86"/>
                    </a:cubicBezTo>
                    <a:cubicBezTo>
                      <a:pt x="7" y="86"/>
                      <a:pt x="9" y="86"/>
                      <a:pt x="10" y="85"/>
                    </a:cubicBezTo>
                    <a:cubicBezTo>
                      <a:pt x="11" y="85"/>
                      <a:pt x="11" y="85"/>
                      <a:pt x="11" y="85"/>
                    </a:cubicBezTo>
                    <a:cubicBezTo>
                      <a:pt x="11" y="85"/>
                      <a:pt x="11" y="85"/>
                      <a:pt x="11" y="85"/>
                    </a:cubicBezTo>
                    <a:cubicBezTo>
                      <a:pt x="11" y="85"/>
                      <a:pt x="11" y="85"/>
                      <a:pt x="11" y="85"/>
                    </a:cubicBezTo>
                    <a:cubicBezTo>
                      <a:pt x="11" y="84"/>
                      <a:pt x="11" y="84"/>
                      <a:pt x="11" y="84"/>
                    </a:cubicBezTo>
                    <a:cubicBezTo>
                      <a:pt x="10" y="84"/>
                      <a:pt x="10" y="84"/>
                      <a:pt x="10" y="84"/>
                    </a:cubicBezTo>
                    <a:cubicBezTo>
                      <a:pt x="11" y="85"/>
                      <a:pt x="11" y="85"/>
                      <a:pt x="11" y="85"/>
                    </a:cubicBezTo>
                    <a:cubicBezTo>
                      <a:pt x="11" y="84"/>
                      <a:pt x="11" y="84"/>
                      <a:pt x="11" y="84"/>
                    </a:cubicBezTo>
                    <a:cubicBezTo>
                      <a:pt x="10" y="84"/>
                      <a:pt x="10" y="84"/>
                      <a:pt x="10" y="84"/>
                    </a:cubicBezTo>
                    <a:cubicBezTo>
                      <a:pt x="11" y="84"/>
                      <a:pt x="11" y="84"/>
                      <a:pt x="11" y="84"/>
                    </a:cubicBezTo>
                    <a:cubicBezTo>
                      <a:pt x="10" y="84"/>
                      <a:pt x="10" y="84"/>
                      <a:pt x="10" y="84"/>
                    </a:cubicBezTo>
                    <a:cubicBezTo>
                      <a:pt x="10" y="84"/>
                      <a:pt x="10" y="84"/>
                      <a:pt x="10" y="84"/>
                    </a:cubicBezTo>
                    <a:cubicBezTo>
                      <a:pt x="11" y="84"/>
                      <a:pt x="11" y="84"/>
                      <a:pt x="11" y="84"/>
                    </a:cubicBezTo>
                    <a:cubicBezTo>
                      <a:pt x="10" y="84"/>
                      <a:pt x="10" y="84"/>
                      <a:pt x="10" y="84"/>
                    </a:cubicBezTo>
                    <a:cubicBezTo>
                      <a:pt x="10" y="85"/>
                      <a:pt x="11" y="85"/>
                      <a:pt x="11" y="86"/>
                    </a:cubicBezTo>
                    <a:cubicBezTo>
                      <a:pt x="12" y="86"/>
                      <a:pt x="13" y="86"/>
                      <a:pt x="13" y="86"/>
                    </a:cubicBezTo>
                    <a:cubicBezTo>
                      <a:pt x="14" y="86"/>
                      <a:pt x="15" y="86"/>
                      <a:pt x="16" y="85"/>
                    </a:cubicBezTo>
                    <a:cubicBezTo>
                      <a:pt x="17" y="85"/>
                      <a:pt x="18" y="84"/>
                      <a:pt x="19" y="83"/>
                    </a:cubicBezTo>
                    <a:cubicBezTo>
                      <a:pt x="20" y="82"/>
                      <a:pt x="20" y="82"/>
                      <a:pt x="20" y="82"/>
                    </a:cubicBezTo>
                    <a:cubicBezTo>
                      <a:pt x="22" y="80"/>
                      <a:pt x="26" y="76"/>
                      <a:pt x="28" y="75"/>
                    </a:cubicBezTo>
                    <a:cubicBezTo>
                      <a:pt x="34" y="70"/>
                      <a:pt x="34" y="70"/>
                      <a:pt x="34" y="70"/>
                    </a:cubicBezTo>
                    <a:cubicBezTo>
                      <a:pt x="36" y="68"/>
                      <a:pt x="40" y="65"/>
                      <a:pt x="43" y="64"/>
                    </a:cubicBezTo>
                    <a:cubicBezTo>
                      <a:pt x="62" y="54"/>
                      <a:pt x="62" y="54"/>
                      <a:pt x="62" y="54"/>
                    </a:cubicBezTo>
                    <a:cubicBezTo>
                      <a:pt x="64" y="54"/>
                      <a:pt x="67" y="53"/>
                      <a:pt x="69" y="53"/>
                    </a:cubicBezTo>
                    <a:cubicBezTo>
                      <a:pt x="70" y="53"/>
                      <a:pt x="70" y="53"/>
                      <a:pt x="71" y="53"/>
                    </a:cubicBezTo>
                    <a:cubicBezTo>
                      <a:pt x="83" y="55"/>
                      <a:pt x="83" y="55"/>
                      <a:pt x="83" y="55"/>
                    </a:cubicBezTo>
                    <a:cubicBezTo>
                      <a:pt x="84" y="55"/>
                      <a:pt x="84" y="55"/>
                      <a:pt x="84" y="55"/>
                    </a:cubicBezTo>
                    <a:cubicBezTo>
                      <a:pt x="85" y="55"/>
                      <a:pt x="86" y="55"/>
                      <a:pt x="87" y="54"/>
                    </a:cubicBezTo>
                    <a:cubicBezTo>
                      <a:pt x="88" y="53"/>
                      <a:pt x="88" y="52"/>
                      <a:pt x="88" y="51"/>
                    </a:cubicBezTo>
                    <a:cubicBezTo>
                      <a:pt x="88" y="50"/>
                      <a:pt x="87" y="48"/>
                      <a:pt x="87" y="47"/>
                    </a:cubicBezTo>
                    <a:cubicBezTo>
                      <a:pt x="86" y="46"/>
                      <a:pt x="86" y="46"/>
                      <a:pt x="86" y="46"/>
                    </a:cubicBezTo>
                    <a:cubicBezTo>
                      <a:pt x="85" y="45"/>
                      <a:pt x="84" y="43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1"/>
                      <a:pt x="84" y="41"/>
                      <a:pt x="84" y="41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1"/>
                      <a:pt x="84" y="41"/>
                      <a:pt x="84" y="41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5" y="41"/>
                      <a:pt x="85" y="41"/>
                      <a:pt x="85" y="41"/>
                    </a:cubicBezTo>
                    <a:cubicBezTo>
                      <a:pt x="86" y="41"/>
                      <a:pt x="87" y="41"/>
                      <a:pt x="88" y="41"/>
                    </a:cubicBezTo>
                    <a:cubicBezTo>
                      <a:pt x="88" y="41"/>
                      <a:pt x="88" y="41"/>
                      <a:pt x="88" y="41"/>
                    </a:cubicBezTo>
                    <a:cubicBezTo>
                      <a:pt x="89" y="41"/>
                      <a:pt x="89" y="41"/>
                      <a:pt x="89" y="41"/>
                    </a:cubicBezTo>
                    <a:cubicBezTo>
                      <a:pt x="90" y="41"/>
                      <a:pt x="92" y="41"/>
                      <a:pt x="93" y="40"/>
                    </a:cubicBezTo>
                    <a:cubicBezTo>
                      <a:pt x="95" y="39"/>
                      <a:pt x="96" y="39"/>
                      <a:pt x="98" y="38"/>
                    </a:cubicBezTo>
                    <a:cubicBezTo>
                      <a:pt x="133" y="13"/>
                      <a:pt x="133" y="13"/>
                      <a:pt x="133" y="13"/>
                    </a:cubicBezTo>
                    <a:cubicBezTo>
                      <a:pt x="134" y="12"/>
                      <a:pt x="134" y="12"/>
                      <a:pt x="134" y="12"/>
                    </a:cubicBezTo>
                    <a:cubicBezTo>
                      <a:pt x="135" y="11"/>
                      <a:pt x="135" y="10"/>
                      <a:pt x="135" y="9"/>
                    </a:cubicBezTo>
                    <a:cubicBezTo>
                      <a:pt x="135" y="8"/>
                      <a:pt x="135" y="7"/>
                      <a:pt x="134" y="6"/>
                    </a:cubicBezTo>
                    <a:cubicBezTo>
                      <a:pt x="133" y="6"/>
                      <a:pt x="132" y="5"/>
                      <a:pt x="131" y="5"/>
                    </a:cubicBezTo>
                    <a:cubicBezTo>
                      <a:pt x="105" y="0"/>
                      <a:pt x="105" y="0"/>
                      <a:pt x="105" y="0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30" y="9"/>
                      <a:pt x="130" y="9"/>
                      <a:pt x="130" y="9"/>
                    </a:cubicBezTo>
                    <a:cubicBezTo>
                      <a:pt x="131" y="10"/>
                      <a:pt x="131" y="10"/>
                      <a:pt x="131" y="10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10"/>
                      <a:pt x="131" y="10"/>
                      <a:pt x="131" y="10"/>
                    </a:cubicBezTo>
                    <a:cubicBezTo>
                      <a:pt x="131" y="10"/>
                      <a:pt x="131" y="10"/>
                      <a:pt x="131" y="10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10"/>
                      <a:pt x="131" y="10"/>
                      <a:pt x="131" y="10"/>
                    </a:cubicBezTo>
                    <a:cubicBezTo>
                      <a:pt x="132" y="9"/>
                      <a:pt x="132" y="9"/>
                      <a:pt x="132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10"/>
                      <a:pt x="131" y="10"/>
                      <a:pt x="131" y="10"/>
                    </a:cubicBezTo>
                    <a:cubicBezTo>
                      <a:pt x="132" y="9"/>
                      <a:pt x="132" y="9"/>
                      <a:pt x="132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9"/>
                      <a:pt x="130" y="10"/>
                    </a:cubicBezTo>
                    <a:cubicBezTo>
                      <a:pt x="95" y="34"/>
                      <a:pt x="95" y="34"/>
                      <a:pt x="95" y="34"/>
                    </a:cubicBezTo>
                    <a:cubicBezTo>
                      <a:pt x="94" y="35"/>
                      <a:pt x="93" y="36"/>
                      <a:pt x="92" y="36"/>
                    </a:cubicBezTo>
                    <a:cubicBezTo>
                      <a:pt x="91" y="36"/>
                      <a:pt x="89" y="37"/>
                      <a:pt x="89" y="37"/>
                    </a:cubicBezTo>
                    <a:cubicBezTo>
                      <a:pt x="89" y="37"/>
                      <a:pt x="89" y="37"/>
                      <a:pt x="89" y="37"/>
                    </a:cubicBezTo>
                    <a:cubicBezTo>
                      <a:pt x="88" y="37"/>
                      <a:pt x="88" y="37"/>
                      <a:pt x="88" y="37"/>
                    </a:cubicBezTo>
                    <a:cubicBezTo>
                      <a:pt x="86" y="37"/>
                      <a:pt x="85" y="37"/>
                      <a:pt x="84" y="37"/>
                    </a:cubicBezTo>
                    <a:cubicBezTo>
                      <a:pt x="83" y="37"/>
                      <a:pt x="82" y="38"/>
                      <a:pt x="81" y="39"/>
                    </a:cubicBezTo>
                    <a:cubicBezTo>
                      <a:pt x="80" y="40"/>
                      <a:pt x="80" y="41"/>
                      <a:pt x="80" y="42"/>
                    </a:cubicBezTo>
                    <a:cubicBezTo>
                      <a:pt x="80" y="44"/>
                      <a:pt x="81" y="46"/>
                      <a:pt x="82" y="48"/>
                    </a:cubicBezTo>
                    <a:cubicBezTo>
                      <a:pt x="83" y="50"/>
                      <a:pt x="83" y="50"/>
                      <a:pt x="83" y="50"/>
                    </a:cubicBezTo>
                    <a:cubicBezTo>
                      <a:pt x="84" y="50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71" y="49"/>
                      <a:pt x="71" y="49"/>
                      <a:pt x="71" y="49"/>
                    </a:cubicBezTo>
                    <a:cubicBezTo>
                      <a:pt x="71" y="49"/>
                      <a:pt x="70" y="49"/>
                      <a:pt x="69" y="49"/>
                    </a:cubicBezTo>
                    <a:cubicBezTo>
                      <a:pt x="66" y="49"/>
                      <a:pt x="63" y="49"/>
                      <a:pt x="60" y="51"/>
                    </a:cubicBezTo>
                    <a:cubicBezTo>
                      <a:pt x="41" y="60"/>
                      <a:pt x="41" y="60"/>
                      <a:pt x="41" y="60"/>
                    </a:cubicBezTo>
                    <a:cubicBezTo>
                      <a:pt x="38" y="62"/>
                      <a:pt x="34" y="64"/>
                      <a:pt x="31" y="66"/>
                    </a:cubicBezTo>
                    <a:cubicBezTo>
                      <a:pt x="25" y="71"/>
                      <a:pt x="25" y="71"/>
                      <a:pt x="25" y="71"/>
                    </a:cubicBezTo>
                    <a:cubicBezTo>
                      <a:pt x="23" y="73"/>
                      <a:pt x="19" y="77"/>
                      <a:pt x="17" y="79"/>
                    </a:cubicBezTo>
                    <a:cubicBezTo>
                      <a:pt x="16" y="80"/>
                      <a:pt x="16" y="80"/>
                      <a:pt x="16" y="80"/>
                    </a:cubicBezTo>
                    <a:cubicBezTo>
                      <a:pt x="15" y="81"/>
                      <a:pt x="14" y="81"/>
                      <a:pt x="14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3"/>
                      <a:pt x="13" y="83"/>
                      <a:pt x="13" y="83"/>
                    </a:cubicBezTo>
                    <a:cubicBezTo>
                      <a:pt x="14" y="82"/>
                      <a:pt x="14" y="82"/>
                      <a:pt x="14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3"/>
                      <a:pt x="13" y="83"/>
                      <a:pt x="13" y="83"/>
                    </a:cubicBezTo>
                    <a:cubicBezTo>
                      <a:pt x="14" y="82"/>
                      <a:pt x="14" y="82"/>
                      <a:pt x="14" y="82"/>
                    </a:cubicBezTo>
                    <a:cubicBezTo>
                      <a:pt x="13" y="83"/>
                      <a:pt x="13" y="83"/>
                      <a:pt x="13" y="83"/>
                    </a:cubicBezTo>
                    <a:cubicBezTo>
                      <a:pt x="14" y="83"/>
                      <a:pt x="14" y="83"/>
                      <a:pt x="14" y="83"/>
                    </a:cubicBezTo>
                    <a:cubicBezTo>
                      <a:pt x="14" y="82"/>
                      <a:pt x="14" y="82"/>
                      <a:pt x="14" y="82"/>
                    </a:cubicBezTo>
                    <a:cubicBezTo>
                      <a:pt x="13" y="83"/>
                      <a:pt x="13" y="83"/>
                      <a:pt x="13" y="83"/>
                    </a:cubicBezTo>
                    <a:cubicBezTo>
                      <a:pt x="14" y="83"/>
                      <a:pt x="14" y="83"/>
                      <a:pt x="14" y="83"/>
                    </a:cubicBezTo>
                    <a:cubicBezTo>
                      <a:pt x="14" y="82"/>
                      <a:pt x="13" y="81"/>
                      <a:pt x="13" y="81"/>
                    </a:cubicBezTo>
                    <a:cubicBezTo>
                      <a:pt x="12" y="80"/>
                      <a:pt x="11" y="80"/>
                      <a:pt x="11" y="80"/>
                    </a:cubicBezTo>
                    <a:cubicBezTo>
                      <a:pt x="9" y="80"/>
                      <a:pt x="8" y="81"/>
                      <a:pt x="7" y="82"/>
                    </a:cubicBezTo>
                    <a:cubicBezTo>
                      <a:pt x="6" y="82"/>
                      <a:pt x="6" y="82"/>
                      <a:pt x="6" y="82"/>
                    </a:cubicBezTo>
                    <a:cubicBezTo>
                      <a:pt x="5" y="82"/>
                      <a:pt x="5" y="82"/>
                      <a:pt x="5" y="82"/>
                    </a:cubicBezTo>
                    <a:cubicBezTo>
                      <a:pt x="4" y="81"/>
                      <a:pt x="3" y="79"/>
                      <a:pt x="3" y="79"/>
                    </a:cubicBezTo>
                    <a:lnTo>
                      <a:pt x="0" y="8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" name="Freeform 285"/>
              <p:cNvSpPr>
                <a:spLocks/>
              </p:cNvSpPr>
              <p:nvPr/>
            </p:nvSpPr>
            <p:spPr bwMode="auto">
              <a:xfrm>
                <a:off x="-1827212" y="3863971"/>
                <a:ext cx="150813" cy="225425"/>
              </a:xfrm>
              <a:custGeom>
                <a:avLst/>
                <a:gdLst/>
                <a:ahLst/>
                <a:cxnLst>
                  <a:cxn ang="0">
                    <a:pos x="4" y="37"/>
                  </a:cxn>
                  <a:cxn ang="0">
                    <a:pos x="6" y="36"/>
                  </a:cxn>
                  <a:cxn ang="0">
                    <a:pos x="4" y="33"/>
                  </a:cxn>
                  <a:cxn ang="0">
                    <a:pos x="5" y="30"/>
                  </a:cxn>
                  <a:cxn ang="0">
                    <a:pos x="25" y="6"/>
                  </a:cxn>
                  <a:cxn ang="0">
                    <a:pos x="28" y="5"/>
                  </a:cxn>
                  <a:cxn ang="0">
                    <a:pos x="30" y="5"/>
                  </a:cxn>
                  <a:cxn ang="0">
                    <a:pos x="33" y="8"/>
                  </a:cxn>
                  <a:cxn ang="0">
                    <a:pos x="35" y="10"/>
                  </a:cxn>
                  <a:cxn ang="0">
                    <a:pos x="35" y="14"/>
                  </a:cxn>
                  <a:cxn ang="0">
                    <a:pos x="35" y="15"/>
                  </a:cxn>
                  <a:cxn ang="0">
                    <a:pos x="26" y="54"/>
                  </a:cxn>
                  <a:cxn ang="0">
                    <a:pos x="26" y="55"/>
                  </a:cxn>
                  <a:cxn ang="0">
                    <a:pos x="25" y="55"/>
                  </a:cxn>
                  <a:cxn ang="0">
                    <a:pos x="24" y="55"/>
                  </a:cxn>
                  <a:cxn ang="0">
                    <a:pos x="6" y="36"/>
                  </a:cxn>
                  <a:cxn ang="0">
                    <a:pos x="4" y="37"/>
                  </a:cxn>
                  <a:cxn ang="0">
                    <a:pos x="2" y="39"/>
                  </a:cxn>
                  <a:cxn ang="0">
                    <a:pos x="21" y="58"/>
                  </a:cxn>
                  <a:cxn ang="0">
                    <a:pos x="25" y="60"/>
                  </a:cxn>
                  <a:cxn ang="0">
                    <a:pos x="29" y="58"/>
                  </a:cxn>
                  <a:cxn ang="0">
                    <a:pos x="31" y="55"/>
                  </a:cxn>
                  <a:cxn ang="0">
                    <a:pos x="39" y="16"/>
                  </a:cxn>
                  <a:cxn ang="0">
                    <a:pos x="40" y="14"/>
                  </a:cxn>
                  <a:cxn ang="0">
                    <a:pos x="39" y="9"/>
                  </a:cxn>
                  <a:cxn ang="0">
                    <a:pos x="36" y="4"/>
                  </a:cxn>
                  <a:cxn ang="0">
                    <a:pos x="33" y="2"/>
                  </a:cxn>
                  <a:cxn ang="0">
                    <a:pos x="28" y="0"/>
                  </a:cxn>
                  <a:cxn ang="0">
                    <a:pos x="22" y="3"/>
                  </a:cxn>
                  <a:cxn ang="0">
                    <a:pos x="2" y="27"/>
                  </a:cxn>
                  <a:cxn ang="0">
                    <a:pos x="0" y="33"/>
                  </a:cxn>
                  <a:cxn ang="0">
                    <a:pos x="2" y="39"/>
                  </a:cxn>
                  <a:cxn ang="0">
                    <a:pos x="4" y="37"/>
                  </a:cxn>
                </a:cxnLst>
                <a:rect l="0" t="0" r="r" b="b"/>
                <a:pathLst>
                  <a:path w="40" h="60">
                    <a:moveTo>
                      <a:pt x="4" y="37"/>
                    </a:moveTo>
                    <a:cubicBezTo>
                      <a:pt x="6" y="36"/>
                      <a:pt x="6" y="36"/>
                      <a:pt x="6" y="36"/>
                    </a:cubicBezTo>
                    <a:cubicBezTo>
                      <a:pt x="5" y="35"/>
                      <a:pt x="4" y="34"/>
                      <a:pt x="4" y="33"/>
                    </a:cubicBezTo>
                    <a:cubicBezTo>
                      <a:pt x="4" y="32"/>
                      <a:pt x="5" y="31"/>
                      <a:pt x="5" y="30"/>
                    </a:cubicBezTo>
                    <a:cubicBezTo>
                      <a:pt x="25" y="6"/>
                      <a:pt x="25" y="6"/>
                      <a:pt x="25" y="6"/>
                    </a:cubicBezTo>
                    <a:cubicBezTo>
                      <a:pt x="26" y="5"/>
                      <a:pt x="27" y="5"/>
                      <a:pt x="28" y="5"/>
                    </a:cubicBezTo>
                    <a:cubicBezTo>
                      <a:pt x="29" y="5"/>
                      <a:pt x="29" y="5"/>
                      <a:pt x="30" y="5"/>
                    </a:cubicBezTo>
                    <a:cubicBezTo>
                      <a:pt x="33" y="8"/>
                      <a:pt x="33" y="8"/>
                      <a:pt x="33" y="8"/>
                    </a:cubicBezTo>
                    <a:cubicBezTo>
                      <a:pt x="34" y="8"/>
                      <a:pt x="34" y="9"/>
                      <a:pt x="35" y="10"/>
                    </a:cubicBezTo>
                    <a:cubicBezTo>
                      <a:pt x="35" y="11"/>
                      <a:pt x="35" y="13"/>
                      <a:pt x="35" y="14"/>
                    </a:cubicBezTo>
                    <a:cubicBezTo>
                      <a:pt x="35" y="15"/>
                      <a:pt x="35" y="15"/>
                      <a:pt x="35" y="15"/>
                    </a:cubicBezTo>
                    <a:cubicBezTo>
                      <a:pt x="26" y="54"/>
                      <a:pt x="26" y="54"/>
                      <a:pt x="26" y="54"/>
                    </a:cubicBezTo>
                    <a:cubicBezTo>
                      <a:pt x="26" y="55"/>
                      <a:pt x="26" y="55"/>
                      <a:pt x="26" y="55"/>
                    </a:cubicBezTo>
                    <a:cubicBezTo>
                      <a:pt x="25" y="55"/>
                      <a:pt x="25" y="55"/>
                      <a:pt x="25" y="55"/>
                    </a:cubicBezTo>
                    <a:cubicBezTo>
                      <a:pt x="25" y="55"/>
                      <a:pt x="25" y="55"/>
                      <a:pt x="24" y="55"/>
                    </a:cubicBezTo>
                    <a:cubicBezTo>
                      <a:pt x="6" y="36"/>
                      <a:pt x="6" y="36"/>
                      <a:pt x="6" y="36"/>
                    </a:cubicBezTo>
                    <a:cubicBezTo>
                      <a:pt x="4" y="37"/>
                      <a:pt x="4" y="37"/>
                      <a:pt x="4" y="37"/>
                    </a:cubicBezTo>
                    <a:cubicBezTo>
                      <a:pt x="2" y="39"/>
                      <a:pt x="2" y="39"/>
                      <a:pt x="2" y="39"/>
                    </a:cubicBezTo>
                    <a:cubicBezTo>
                      <a:pt x="21" y="58"/>
                      <a:pt x="21" y="58"/>
                      <a:pt x="21" y="58"/>
                    </a:cubicBezTo>
                    <a:cubicBezTo>
                      <a:pt x="23" y="59"/>
                      <a:pt x="24" y="60"/>
                      <a:pt x="25" y="60"/>
                    </a:cubicBezTo>
                    <a:cubicBezTo>
                      <a:pt x="27" y="60"/>
                      <a:pt x="28" y="59"/>
                      <a:pt x="29" y="58"/>
                    </a:cubicBezTo>
                    <a:cubicBezTo>
                      <a:pt x="30" y="57"/>
                      <a:pt x="30" y="56"/>
                      <a:pt x="31" y="55"/>
                    </a:cubicBezTo>
                    <a:cubicBezTo>
                      <a:pt x="39" y="16"/>
                      <a:pt x="39" y="16"/>
                      <a:pt x="39" y="16"/>
                    </a:cubicBezTo>
                    <a:cubicBezTo>
                      <a:pt x="40" y="16"/>
                      <a:pt x="40" y="15"/>
                      <a:pt x="40" y="14"/>
                    </a:cubicBezTo>
                    <a:cubicBezTo>
                      <a:pt x="40" y="12"/>
                      <a:pt x="39" y="10"/>
                      <a:pt x="39" y="9"/>
                    </a:cubicBezTo>
                    <a:cubicBezTo>
                      <a:pt x="38" y="7"/>
                      <a:pt x="37" y="5"/>
                      <a:pt x="36" y="4"/>
                    </a:cubicBezTo>
                    <a:cubicBezTo>
                      <a:pt x="33" y="2"/>
                      <a:pt x="33" y="2"/>
                      <a:pt x="33" y="2"/>
                    </a:cubicBezTo>
                    <a:cubicBezTo>
                      <a:pt x="31" y="1"/>
                      <a:pt x="30" y="0"/>
                      <a:pt x="28" y="0"/>
                    </a:cubicBezTo>
                    <a:cubicBezTo>
                      <a:pt x="26" y="0"/>
                      <a:pt x="23" y="1"/>
                      <a:pt x="22" y="3"/>
                    </a:cubicBezTo>
                    <a:cubicBezTo>
                      <a:pt x="2" y="27"/>
                      <a:pt x="2" y="27"/>
                      <a:pt x="2" y="27"/>
                    </a:cubicBezTo>
                    <a:cubicBezTo>
                      <a:pt x="1" y="29"/>
                      <a:pt x="0" y="31"/>
                      <a:pt x="0" y="33"/>
                    </a:cubicBezTo>
                    <a:cubicBezTo>
                      <a:pt x="0" y="35"/>
                      <a:pt x="1" y="37"/>
                      <a:pt x="2" y="39"/>
                    </a:cubicBezTo>
                    <a:lnTo>
                      <a:pt x="4" y="37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" name="Freeform 286"/>
              <p:cNvSpPr>
                <a:spLocks/>
              </p:cNvSpPr>
              <p:nvPr/>
            </p:nvSpPr>
            <p:spPr bwMode="auto">
              <a:xfrm>
                <a:off x="-2038349" y="3898895"/>
                <a:ext cx="180975" cy="250825"/>
              </a:xfrm>
              <a:custGeom>
                <a:avLst/>
                <a:gdLst/>
                <a:ahLst/>
                <a:cxnLst>
                  <a:cxn ang="0">
                    <a:pos x="5" y="4"/>
                  </a:cxn>
                  <a:cxn ang="0">
                    <a:pos x="5" y="3"/>
                  </a:cxn>
                  <a:cxn ang="0">
                    <a:pos x="4" y="3"/>
                  </a:cxn>
                  <a:cxn ang="0">
                    <a:pos x="4" y="3"/>
                  </a:cxn>
                  <a:cxn ang="0">
                    <a:pos x="4" y="3"/>
                  </a:cxn>
                  <a:cxn ang="0">
                    <a:pos x="4" y="4"/>
                  </a:cxn>
                  <a:cxn ang="0">
                    <a:pos x="3" y="3"/>
                  </a:cxn>
                  <a:cxn ang="0">
                    <a:pos x="3" y="3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4" y="3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5" y="5"/>
                  </a:cxn>
                  <a:cxn ang="0">
                    <a:pos x="13" y="10"/>
                  </a:cxn>
                  <a:cxn ang="0">
                    <a:pos x="44" y="61"/>
                  </a:cxn>
                  <a:cxn ang="0">
                    <a:pos x="44" y="63"/>
                  </a:cxn>
                  <a:cxn ang="0">
                    <a:pos x="45" y="64"/>
                  </a:cxn>
                  <a:cxn ang="0">
                    <a:pos x="44" y="63"/>
                  </a:cxn>
                  <a:cxn ang="0">
                    <a:pos x="45" y="63"/>
                  </a:cxn>
                  <a:cxn ang="0">
                    <a:pos x="45" y="63"/>
                  </a:cxn>
                  <a:cxn ang="0">
                    <a:pos x="45" y="64"/>
                  </a:cxn>
                  <a:cxn ang="0">
                    <a:pos x="45" y="63"/>
                  </a:cxn>
                  <a:cxn ang="0">
                    <a:pos x="45" y="63"/>
                  </a:cxn>
                  <a:cxn ang="0">
                    <a:pos x="45" y="63"/>
                  </a:cxn>
                  <a:cxn ang="0">
                    <a:pos x="44" y="62"/>
                  </a:cxn>
                  <a:cxn ang="0">
                    <a:pos x="3" y="6"/>
                  </a:cxn>
                  <a:cxn ang="0">
                    <a:pos x="41" y="64"/>
                  </a:cxn>
                  <a:cxn ang="0">
                    <a:pos x="45" y="67"/>
                  </a:cxn>
                  <a:cxn ang="0">
                    <a:pos x="48" y="64"/>
                  </a:cxn>
                  <a:cxn ang="0">
                    <a:pos x="48" y="61"/>
                  </a:cxn>
                  <a:cxn ang="0">
                    <a:pos x="16" y="8"/>
                  </a:cxn>
                  <a:cxn ang="0">
                    <a:pos x="7" y="0"/>
                  </a:cxn>
                  <a:cxn ang="0">
                    <a:pos x="4" y="0"/>
                  </a:cxn>
                  <a:cxn ang="0">
                    <a:pos x="0" y="3"/>
                  </a:cxn>
                  <a:cxn ang="0">
                    <a:pos x="3" y="6"/>
                  </a:cxn>
                </a:cxnLst>
                <a:rect l="0" t="0" r="r" b="b"/>
                <a:pathLst>
                  <a:path w="48" h="67">
                    <a:moveTo>
                      <a:pt x="3" y="6"/>
                    </a:moveTo>
                    <a:cubicBezTo>
                      <a:pt x="5" y="4"/>
                      <a:pt x="5" y="4"/>
                      <a:pt x="5" y="4"/>
                    </a:cubicBezTo>
                    <a:cubicBezTo>
                      <a:pt x="5" y="4"/>
                      <a:pt x="5" y="4"/>
                      <a:pt x="5" y="3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6" y="5"/>
                      <a:pt x="8" y="6"/>
                      <a:pt x="9" y="7"/>
                    </a:cubicBezTo>
                    <a:cubicBezTo>
                      <a:pt x="10" y="8"/>
                      <a:pt x="12" y="9"/>
                      <a:pt x="13" y="10"/>
                    </a:cubicBezTo>
                    <a:cubicBezTo>
                      <a:pt x="41" y="50"/>
                      <a:pt x="41" y="50"/>
                      <a:pt x="41" y="50"/>
                    </a:cubicBezTo>
                    <a:cubicBezTo>
                      <a:pt x="42" y="52"/>
                      <a:pt x="44" y="57"/>
                      <a:pt x="44" y="61"/>
                    </a:cubicBezTo>
                    <a:cubicBezTo>
                      <a:pt x="44" y="61"/>
                      <a:pt x="44" y="61"/>
                      <a:pt x="44" y="61"/>
                    </a:cubicBezTo>
                    <a:cubicBezTo>
                      <a:pt x="44" y="62"/>
                      <a:pt x="44" y="63"/>
                      <a:pt x="44" y="63"/>
                    </a:cubicBezTo>
                    <a:cubicBezTo>
                      <a:pt x="44" y="63"/>
                      <a:pt x="44" y="63"/>
                      <a:pt x="44" y="63"/>
                    </a:cubicBezTo>
                    <a:cubicBezTo>
                      <a:pt x="45" y="64"/>
                      <a:pt x="45" y="64"/>
                      <a:pt x="45" y="64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4" y="63"/>
                      <a:pt x="44" y="63"/>
                      <a:pt x="44" y="63"/>
                    </a:cubicBezTo>
                    <a:cubicBezTo>
                      <a:pt x="45" y="64"/>
                      <a:pt x="45" y="64"/>
                      <a:pt x="45" y="64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4"/>
                      <a:pt x="45" y="64"/>
                      <a:pt x="45" y="64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4"/>
                      <a:pt x="45" y="64"/>
                      <a:pt x="45" y="64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2"/>
                      <a:pt x="44" y="62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41" y="64"/>
                      <a:pt x="41" y="64"/>
                      <a:pt x="41" y="64"/>
                    </a:cubicBezTo>
                    <a:cubicBezTo>
                      <a:pt x="41" y="65"/>
                      <a:pt x="42" y="65"/>
                      <a:pt x="42" y="66"/>
                    </a:cubicBezTo>
                    <a:cubicBezTo>
                      <a:pt x="43" y="66"/>
                      <a:pt x="44" y="67"/>
                      <a:pt x="45" y="67"/>
                    </a:cubicBezTo>
                    <a:cubicBezTo>
                      <a:pt x="45" y="67"/>
                      <a:pt x="46" y="67"/>
                      <a:pt x="47" y="66"/>
                    </a:cubicBezTo>
                    <a:cubicBezTo>
                      <a:pt x="47" y="65"/>
                      <a:pt x="48" y="65"/>
                      <a:pt x="48" y="64"/>
                    </a:cubicBezTo>
                    <a:cubicBezTo>
                      <a:pt x="48" y="63"/>
                      <a:pt x="48" y="62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56"/>
                      <a:pt x="47" y="51"/>
                      <a:pt x="44" y="48"/>
                    </a:cubicBezTo>
                    <a:cubicBezTo>
                      <a:pt x="16" y="8"/>
                      <a:pt x="16" y="8"/>
                      <a:pt x="16" y="8"/>
                    </a:cubicBezTo>
                    <a:cubicBezTo>
                      <a:pt x="15" y="6"/>
                      <a:pt x="13" y="5"/>
                      <a:pt x="12" y="3"/>
                    </a:cubicBezTo>
                    <a:cubicBezTo>
                      <a:pt x="10" y="2"/>
                      <a:pt x="8" y="1"/>
                      <a:pt x="7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5" y="0"/>
                      <a:pt x="4" y="0"/>
                      <a:pt x="4" y="0"/>
                    </a:cubicBezTo>
                    <a:cubicBezTo>
                      <a:pt x="3" y="0"/>
                      <a:pt x="2" y="0"/>
                      <a:pt x="1" y="1"/>
                    </a:cubicBezTo>
                    <a:cubicBezTo>
                      <a:pt x="0" y="1"/>
                      <a:pt x="0" y="2"/>
                      <a:pt x="0" y="3"/>
                    </a:cubicBezTo>
                    <a:cubicBezTo>
                      <a:pt x="0" y="4"/>
                      <a:pt x="1" y="5"/>
                      <a:pt x="2" y="7"/>
                    </a:cubicBezTo>
                    <a:lnTo>
                      <a:pt x="3" y="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" name="Freeform 287"/>
              <p:cNvSpPr>
                <a:spLocks/>
              </p:cNvSpPr>
              <p:nvPr/>
            </p:nvSpPr>
            <p:spPr bwMode="auto">
              <a:xfrm>
                <a:off x="-1485900" y="4025896"/>
                <a:ext cx="304799" cy="200025"/>
              </a:xfrm>
              <a:custGeom>
                <a:avLst/>
                <a:gdLst/>
                <a:ahLst/>
                <a:cxnLst>
                  <a:cxn ang="0">
                    <a:pos x="4" y="8"/>
                  </a:cxn>
                  <a:cxn ang="0">
                    <a:pos x="5" y="5"/>
                  </a:cxn>
                  <a:cxn ang="0">
                    <a:pos x="9" y="4"/>
                  </a:cxn>
                  <a:cxn ang="0">
                    <a:pos x="16" y="8"/>
                  </a:cxn>
                  <a:cxn ang="0">
                    <a:pos x="27" y="9"/>
                  </a:cxn>
                  <a:cxn ang="0">
                    <a:pos x="32" y="7"/>
                  </a:cxn>
                  <a:cxn ang="0">
                    <a:pos x="66" y="27"/>
                  </a:cxn>
                  <a:cxn ang="0">
                    <a:pos x="69" y="33"/>
                  </a:cxn>
                  <a:cxn ang="0">
                    <a:pos x="69" y="33"/>
                  </a:cxn>
                  <a:cxn ang="0">
                    <a:pos x="69" y="34"/>
                  </a:cxn>
                  <a:cxn ang="0">
                    <a:pos x="76" y="50"/>
                  </a:cxn>
                  <a:cxn ang="0">
                    <a:pos x="77" y="51"/>
                  </a:cxn>
                  <a:cxn ang="0">
                    <a:pos x="77" y="51"/>
                  </a:cxn>
                  <a:cxn ang="0">
                    <a:pos x="78" y="51"/>
                  </a:cxn>
                  <a:cxn ang="0">
                    <a:pos x="79" y="51"/>
                  </a:cxn>
                  <a:cxn ang="0">
                    <a:pos x="77" y="51"/>
                  </a:cxn>
                  <a:cxn ang="0">
                    <a:pos x="77" y="49"/>
                  </a:cxn>
                  <a:cxn ang="0">
                    <a:pos x="78" y="49"/>
                  </a:cxn>
                  <a:cxn ang="0">
                    <a:pos x="78" y="51"/>
                  </a:cxn>
                  <a:cxn ang="0">
                    <a:pos x="78" y="49"/>
                  </a:cxn>
                  <a:cxn ang="0">
                    <a:pos x="78" y="49"/>
                  </a:cxn>
                  <a:cxn ang="0">
                    <a:pos x="79" y="49"/>
                  </a:cxn>
                  <a:cxn ang="0">
                    <a:pos x="61" y="39"/>
                  </a:cxn>
                  <a:cxn ang="0">
                    <a:pos x="49" y="39"/>
                  </a:cxn>
                  <a:cxn ang="0">
                    <a:pos x="42" y="43"/>
                  </a:cxn>
                  <a:cxn ang="0">
                    <a:pos x="26" y="23"/>
                  </a:cxn>
                  <a:cxn ang="0">
                    <a:pos x="16" y="16"/>
                  </a:cxn>
                  <a:cxn ang="0">
                    <a:pos x="6" y="15"/>
                  </a:cxn>
                  <a:cxn ang="0">
                    <a:pos x="4" y="8"/>
                  </a:cxn>
                  <a:cxn ang="0">
                    <a:pos x="0" y="9"/>
                  </a:cxn>
                  <a:cxn ang="0">
                    <a:pos x="3" y="18"/>
                  </a:cxn>
                  <a:cxn ang="0">
                    <a:pos x="16" y="21"/>
                  </a:cxn>
                  <a:cxn ang="0">
                    <a:pos x="22" y="25"/>
                  </a:cxn>
                  <a:cxn ang="0">
                    <a:pos x="42" y="47"/>
                  </a:cxn>
                  <a:cxn ang="0">
                    <a:pos x="51" y="43"/>
                  </a:cxn>
                  <a:cxn ang="0">
                    <a:pos x="59" y="43"/>
                  </a:cxn>
                  <a:cxn ang="0">
                    <a:pos x="78" y="53"/>
                  </a:cxn>
                  <a:cxn ang="0">
                    <a:pos x="81" y="51"/>
                  </a:cxn>
                  <a:cxn ang="0">
                    <a:pos x="79" y="47"/>
                  </a:cxn>
                  <a:cxn ang="0">
                    <a:pos x="73" y="34"/>
                  </a:cxn>
                  <a:cxn ang="0">
                    <a:pos x="73" y="34"/>
                  </a:cxn>
                  <a:cxn ang="0">
                    <a:pos x="73" y="33"/>
                  </a:cxn>
                  <a:cxn ang="0">
                    <a:pos x="68" y="23"/>
                  </a:cxn>
                  <a:cxn ang="0">
                    <a:pos x="32" y="3"/>
                  </a:cxn>
                  <a:cxn ang="0">
                    <a:pos x="24" y="6"/>
                  </a:cxn>
                  <a:cxn ang="0">
                    <a:pos x="19" y="5"/>
                  </a:cxn>
                  <a:cxn ang="0">
                    <a:pos x="9" y="0"/>
                  </a:cxn>
                  <a:cxn ang="0">
                    <a:pos x="1" y="2"/>
                  </a:cxn>
                  <a:cxn ang="0">
                    <a:pos x="0" y="9"/>
                  </a:cxn>
                </a:cxnLst>
                <a:rect l="0" t="0" r="r" b="b"/>
                <a:pathLst>
                  <a:path w="81" h="53">
                    <a:moveTo>
                      <a:pt x="2" y="9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4" y="7"/>
                      <a:pt x="4" y="6"/>
                      <a:pt x="5" y="5"/>
                    </a:cubicBezTo>
                    <a:cubicBezTo>
                      <a:pt x="5" y="4"/>
                      <a:pt x="6" y="4"/>
                      <a:pt x="6" y="4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10" y="4"/>
                      <a:pt x="12" y="5"/>
                      <a:pt x="13" y="5"/>
                    </a:cubicBezTo>
                    <a:cubicBezTo>
                      <a:pt x="14" y="6"/>
                      <a:pt x="15" y="7"/>
                      <a:pt x="16" y="8"/>
                    </a:cubicBezTo>
                    <a:cubicBezTo>
                      <a:pt x="18" y="9"/>
                      <a:pt x="20" y="10"/>
                      <a:pt x="22" y="10"/>
                    </a:cubicBezTo>
                    <a:cubicBezTo>
                      <a:pt x="24" y="10"/>
                      <a:pt x="25" y="10"/>
                      <a:pt x="27" y="9"/>
                    </a:cubicBezTo>
                    <a:cubicBezTo>
                      <a:pt x="28" y="8"/>
                      <a:pt x="28" y="8"/>
                      <a:pt x="28" y="8"/>
                    </a:cubicBezTo>
                    <a:cubicBezTo>
                      <a:pt x="29" y="7"/>
                      <a:pt x="31" y="7"/>
                      <a:pt x="32" y="7"/>
                    </a:cubicBezTo>
                    <a:cubicBezTo>
                      <a:pt x="33" y="7"/>
                      <a:pt x="34" y="7"/>
                      <a:pt x="35" y="8"/>
                    </a:cubicBezTo>
                    <a:cubicBezTo>
                      <a:pt x="66" y="27"/>
                      <a:pt x="66" y="27"/>
                      <a:pt x="66" y="27"/>
                    </a:cubicBezTo>
                    <a:cubicBezTo>
                      <a:pt x="66" y="28"/>
                      <a:pt x="67" y="28"/>
                      <a:pt x="68" y="30"/>
                    </a:cubicBezTo>
                    <a:cubicBezTo>
                      <a:pt x="69" y="31"/>
                      <a:pt x="69" y="32"/>
                      <a:pt x="69" y="33"/>
                    </a:cubicBezTo>
                    <a:cubicBezTo>
                      <a:pt x="69" y="33"/>
                      <a:pt x="69" y="33"/>
                      <a:pt x="69" y="33"/>
                    </a:cubicBezTo>
                    <a:cubicBezTo>
                      <a:pt x="69" y="33"/>
                      <a:pt x="69" y="33"/>
                      <a:pt x="69" y="33"/>
                    </a:cubicBezTo>
                    <a:cubicBezTo>
                      <a:pt x="69" y="33"/>
                      <a:pt x="69" y="33"/>
                      <a:pt x="69" y="33"/>
                    </a:cubicBezTo>
                    <a:cubicBezTo>
                      <a:pt x="69" y="34"/>
                      <a:pt x="69" y="34"/>
                      <a:pt x="69" y="34"/>
                    </a:cubicBezTo>
                    <a:cubicBezTo>
                      <a:pt x="69" y="38"/>
                      <a:pt x="70" y="42"/>
                      <a:pt x="72" y="45"/>
                    </a:cubicBezTo>
                    <a:cubicBezTo>
                      <a:pt x="76" y="50"/>
                      <a:pt x="76" y="50"/>
                      <a:pt x="76" y="50"/>
                    </a:cubicBezTo>
                    <a:cubicBezTo>
                      <a:pt x="76" y="50"/>
                      <a:pt x="77" y="50"/>
                      <a:pt x="77" y="51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8" y="51"/>
                      <a:pt x="78" y="51"/>
                      <a:pt x="78" y="51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8" y="51"/>
                      <a:pt x="78" y="51"/>
                      <a:pt x="78" y="51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9" y="51"/>
                      <a:pt x="79" y="51"/>
                      <a:pt x="79" y="51"/>
                    </a:cubicBezTo>
                    <a:cubicBezTo>
                      <a:pt x="77" y="49"/>
                      <a:pt x="77" y="49"/>
                      <a:pt x="77" y="49"/>
                    </a:cubicBezTo>
                    <a:cubicBezTo>
                      <a:pt x="77" y="50"/>
                      <a:pt x="77" y="50"/>
                      <a:pt x="77" y="51"/>
                    </a:cubicBezTo>
                    <a:cubicBezTo>
                      <a:pt x="79" y="51"/>
                      <a:pt x="79" y="51"/>
                      <a:pt x="79" y="51"/>
                    </a:cubicBezTo>
                    <a:cubicBezTo>
                      <a:pt x="77" y="49"/>
                      <a:pt x="77" y="49"/>
                      <a:pt x="77" y="49"/>
                    </a:cubicBezTo>
                    <a:cubicBezTo>
                      <a:pt x="78" y="51"/>
                      <a:pt x="78" y="51"/>
                      <a:pt x="78" y="51"/>
                    </a:cubicBezTo>
                    <a:cubicBezTo>
                      <a:pt x="78" y="49"/>
                      <a:pt x="78" y="49"/>
                      <a:pt x="78" y="49"/>
                    </a:cubicBezTo>
                    <a:cubicBezTo>
                      <a:pt x="78" y="49"/>
                      <a:pt x="78" y="49"/>
                      <a:pt x="77" y="49"/>
                    </a:cubicBezTo>
                    <a:cubicBezTo>
                      <a:pt x="78" y="51"/>
                      <a:pt x="78" y="51"/>
                      <a:pt x="78" y="51"/>
                    </a:cubicBezTo>
                    <a:cubicBezTo>
                      <a:pt x="78" y="49"/>
                      <a:pt x="78" y="49"/>
                      <a:pt x="78" y="49"/>
                    </a:cubicBezTo>
                    <a:cubicBezTo>
                      <a:pt x="78" y="49"/>
                      <a:pt x="78" y="49"/>
                      <a:pt x="78" y="49"/>
                    </a:cubicBezTo>
                    <a:cubicBezTo>
                      <a:pt x="79" y="49"/>
                      <a:pt x="79" y="49"/>
                      <a:pt x="79" y="49"/>
                    </a:cubicBezTo>
                    <a:cubicBezTo>
                      <a:pt x="78" y="49"/>
                      <a:pt x="78" y="49"/>
                      <a:pt x="78" y="49"/>
                    </a:cubicBezTo>
                    <a:cubicBezTo>
                      <a:pt x="78" y="49"/>
                      <a:pt x="78" y="49"/>
                      <a:pt x="78" y="49"/>
                    </a:cubicBezTo>
                    <a:cubicBezTo>
                      <a:pt x="79" y="49"/>
                      <a:pt x="79" y="49"/>
                      <a:pt x="79" y="49"/>
                    </a:cubicBezTo>
                    <a:cubicBezTo>
                      <a:pt x="78" y="49"/>
                      <a:pt x="78" y="49"/>
                      <a:pt x="78" y="49"/>
                    </a:cubicBezTo>
                    <a:cubicBezTo>
                      <a:pt x="61" y="39"/>
                      <a:pt x="61" y="39"/>
                      <a:pt x="61" y="39"/>
                    </a:cubicBezTo>
                    <a:cubicBezTo>
                      <a:pt x="59" y="39"/>
                      <a:pt x="57" y="38"/>
                      <a:pt x="55" y="38"/>
                    </a:cubicBezTo>
                    <a:cubicBezTo>
                      <a:pt x="53" y="38"/>
                      <a:pt x="51" y="39"/>
                      <a:pt x="49" y="39"/>
                    </a:cubicBezTo>
                    <a:cubicBezTo>
                      <a:pt x="44" y="43"/>
                      <a:pt x="44" y="43"/>
                      <a:pt x="44" y="43"/>
                    </a:cubicBezTo>
                    <a:cubicBezTo>
                      <a:pt x="43" y="43"/>
                      <a:pt x="43" y="43"/>
                      <a:pt x="42" y="43"/>
                    </a:cubicBezTo>
                    <a:cubicBezTo>
                      <a:pt x="41" y="43"/>
                      <a:pt x="39" y="42"/>
                      <a:pt x="38" y="41"/>
                    </a:cubicBezTo>
                    <a:cubicBezTo>
                      <a:pt x="26" y="23"/>
                      <a:pt x="26" y="23"/>
                      <a:pt x="26" y="23"/>
                    </a:cubicBezTo>
                    <a:cubicBezTo>
                      <a:pt x="25" y="21"/>
                      <a:pt x="23" y="19"/>
                      <a:pt x="21" y="18"/>
                    </a:cubicBezTo>
                    <a:cubicBezTo>
                      <a:pt x="20" y="17"/>
                      <a:pt x="18" y="17"/>
                      <a:pt x="16" y="16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7" y="17"/>
                      <a:pt x="6" y="16"/>
                      <a:pt x="6" y="15"/>
                    </a:cubicBezTo>
                    <a:cubicBezTo>
                      <a:pt x="5" y="14"/>
                      <a:pt x="4" y="13"/>
                      <a:pt x="4" y="12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2" y="9"/>
                      <a:pt x="2" y="9"/>
                      <a:pt x="2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4"/>
                      <a:pt x="1" y="17"/>
                      <a:pt x="3" y="18"/>
                    </a:cubicBezTo>
                    <a:cubicBezTo>
                      <a:pt x="4" y="20"/>
                      <a:pt x="6" y="21"/>
                      <a:pt x="8" y="21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7" y="21"/>
                      <a:pt x="18" y="21"/>
                      <a:pt x="19" y="22"/>
                    </a:cubicBezTo>
                    <a:cubicBezTo>
                      <a:pt x="21" y="23"/>
                      <a:pt x="22" y="24"/>
                      <a:pt x="22" y="25"/>
                    </a:cubicBezTo>
                    <a:cubicBezTo>
                      <a:pt x="35" y="43"/>
                      <a:pt x="35" y="43"/>
                      <a:pt x="35" y="43"/>
                    </a:cubicBezTo>
                    <a:cubicBezTo>
                      <a:pt x="36" y="46"/>
                      <a:pt x="39" y="47"/>
                      <a:pt x="42" y="47"/>
                    </a:cubicBezTo>
                    <a:cubicBezTo>
                      <a:pt x="43" y="47"/>
                      <a:pt x="44" y="47"/>
                      <a:pt x="46" y="46"/>
                    </a:cubicBezTo>
                    <a:cubicBezTo>
                      <a:pt x="51" y="43"/>
                      <a:pt x="51" y="43"/>
                      <a:pt x="51" y="43"/>
                    </a:cubicBezTo>
                    <a:cubicBezTo>
                      <a:pt x="52" y="43"/>
                      <a:pt x="54" y="42"/>
                      <a:pt x="55" y="42"/>
                    </a:cubicBezTo>
                    <a:cubicBezTo>
                      <a:pt x="57" y="42"/>
                      <a:pt x="58" y="43"/>
                      <a:pt x="59" y="43"/>
                    </a:cubicBezTo>
                    <a:cubicBezTo>
                      <a:pt x="76" y="52"/>
                      <a:pt x="76" y="52"/>
                      <a:pt x="76" y="52"/>
                    </a:cubicBezTo>
                    <a:cubicBezTo>
                      <a:pt x="77" y="53"/>
                      <a:pt x="77" y="53"/>
                      <a:pt x="78" y="53"/>
                    </a:cubicBezTo>
                    <a:cubicBezTo>
                      <a:pt x="79" y="53"/>
                      <a:pt x="80" y="53"/>
                      <a:pt x="80" y="53"/>
                    </a:cubicBezTo>
                    <a:cubicBezTo>
                      <a:pt x="81" y="52"/>
                      <a:pt x="81" y="51"/>
                      <a:pt x="81" y="51"/>
                    </a:cubicBezTo>
                    <a:cubicBezTo>
                      <a:pt x="81" y="50"/>
                      <a:pt x="81" y="49"/>
                      <a:pt x="81" y="49"/>
                    </a:cubicBezTo>
                    <a:cubicBezTo>
                      <a:pt x="80" y="48"/>
                      <a:pt x="80" y="48"/>
                      <a:pt x="79" y="47"/>
                    </a:cubicBezTo>
                    <a:cubicBezTo>
                      <a:pt x="76" y="42"/>
                      <a:pt x="76" y="42"/>
                      <a:pt x="76" y="42"/>
                    </a:cubicBezTo>
                    <a:cubicBezTo>
                      <a:pt x="74" y="40"/>
                      <a:pt x="73" y="36"/>
                      <a:pt x="73" y="34"/>
                    </a:cubicBezTo>
                    <a:cubicBezTo>
                      <a:pt x="73" y="34"/>
                      <a:pt x="73" y="34"/>
                      <a:pt x="73" y="34"/>
                    </a:cubicBezTo>
                    <a:cubicBezTo>
                      <a:pt x="73" y="34"/>
                      <a:pt x="73" y="34"/>
                      <a:pt x="73" y="34"/>
                    </a:cubicBezTo>
                    <a:cubicBezTo>
                      <a:pt x="73" y="34"/>
                      <a:pt x="73" y="34"/>
                      <a:pt x="73" y="34"/>
                    </a:cubicBezTo>
                    <a:cubicBezTo>
                      <a:pt x="73" y="33"/>
                      <a:pt x="73" y="33"/>
                      <a:pt x="73" y="33"/>
                    </a:cubicBezTo>
                    <a:cubicBezTo>
                      <a:pt x="73" y="31"/>
                      <a:pt x="73" y="29"/>
                      <a:pt x="72" y="28"/>
                    </a:cubicBezTo>
                    <a:cubicBezTo>
                      <a:pt x="71" y="26"/>
                      <a:pt x="70" y="24"/>
                      <a:pt x="68" y="23"/>
                    </a:cubicBezTo>
                    <a:cubicBezTo>
                      <a:pt x="37" y="4"/>
                      <a:pt x="37" y="4"/>
                      <a:pt x="37" y="4"/>
                    </a:cubicBezTo>
                    <a:cubicBezTo>
                      <a:pt x="36" y="3"/>
                      <a:pt x="34" y="3"/>
                      <a:pt x="32" y="3"/>
                    </a:cubicBezTo>
                    <a:cubicBezTo>
                      <a:pt x="30" y="3"/>
                      <a:pt x="28" y="3"/>
                      <a:pt x="26" y="4"/>
                    </a:cubicBezTo>
                    <a:cubicBezTo>
                      <a:pt x="24" y="6"/>
                      <a:pt x="24" y="6"/>
                      <a:pt x="24" y="6"/>
                    </a:cubicBezTo>
                    <a:cubicBezTo>
                      <a:pt x="24" y="6"/>
                      <a:pt x="23" y="6"/>
                      <a:pt x="22" y="6"/>
                    </a:cubicBezTo>
                    <a:cubicBezTo>
                      <a:pt x="21" y="6"/>
                      <a:pt x="20" y="6"/>
                      <a:pt x="19" y="5"/>
                    </a:cubicBezTo>
                    <a:cubicBezTo>
                      <a:pt x="18" y="3"/>
                      <a:pt x="17" y="2"/>
                      <a:pt x="15" y="1"/>
                    </a:cubicBezTo>
                    <a:cubicBezTo>
                      <a:pt x="13" y="0"/>
                      <a:pt x="11" y="0"/>
                      <a:pt x="9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4" y="0"/>
                      <a:pt x="2" y="1"/>
                      <a:pt x="1" y="2"/>
                    </a:cubicBezTo>
                    <a:cubicBezTo>
                      <a:pt x="0" y="4"/>
                      <a:pt x="0" y="6"/>
                      <a:pt x="0" y="8"/>
                    </a:cubicBezTo>
                    <a:cubicBezTo>
                      <a:pt x="0" y="9"/>
                      <a:pt x="0" y="9"/>
                      <a:pt x="0" y="9"/>
                    </a:cubicBezTo>
                    <a:lnTo>
                      <a:pt x="2" y="9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" name="Freeform 288"/>
              <p:cNvSpPr>
                <a:spLocks/>
              </p:cNvSpPr>
              <p:nvPr/>
            </p:nvSpPr>
            <p:spPr bwMode="auto">
              <a:xfrm>
                <a:off x="-1711326" y="4251321"/>
                <a:ext cx="574674" cy="568324"/>
              </a:xfrm>
              <a:custGeom>
                <a:avLst/>
                <a:gdLst/>
                <a:ahLst/>
                <a:cxnLst>
                  <a:cxn ang="0">
                    <a:pos x="5" y="60"/>
                  </a:cxn>
                  <a:cxn ang="0">
                    <a:pos x="6" y="53"/>
                  </a:cxn>
                  <a:cxn ang="0">
                    <a:pos x="45" y="21"/>
                  </a:cxn>
                  <a:cxn ang="0">
                    <a:pos x="50" y="20"/>
                  </a:cxn>
                  <a:cxn ang="0">
                    <a:pos x="59" y="12"/>
                  </a:cxn>
                  <a:cxn ang="0">
                    <a:pos x="62" y="5"/>
                  </a:cxn>
                  <a:cxn ang="0">
                    <a:pos x="65" y="4"/>
                  </a:cxn>
                  <a:cxn ang="0">
                    <a:pos x="82" y="8"/>
                  </a:cxn>
                  <a:cxn ang="0">
                    <a:pos x="83" y="14"/>
                  </a:cxn>
                  <a:cxn ang="0">
                    <a:pos x="89" y="25"/>
                  </a:cxn>
                  <a:cxn ang="0">
                    <a:pos x="99" y="32"/>
                  </a:cxn>
                  <a:cxn ang="0">
                    <a:pos x="104" y="25"/>
                  </a:cxn>
                  <a:cxn ang="0">
                    <a:pos x="104" y="4"/>
                  </a:cxn>
                  <a:cxn ang="0">
                    <a:pos x="104" y="4"/>
                  </a:cxn>
                  <a:cxn ang="0">
                    <a:pos x="104" y="4"/>
                  </a:cxn>
                  <a:cxn ang="0">
                    <a:pos x="104" y="4"/>
                  </a:cxn>
                  <a:cxn ang="0">
                    <a:pos x="103" y="4"/>
                  </a:cxn>
                  <a:cxn ang="0">
                    <a:pos x="103" y="3"/>
                  </a:cxn>
                  <a:cxn ang="0">
                    <a:pos x="103" y="3"/>
                  </a:cxn>
                  <a:cxn ang="0">
                    <a:pos x="103" y="4"/>
                  </a:cxn>
                  <a:cxn ang="0">
                    <a:pos x="103" y="4"/>
                  </a:cxn>
                  <a:cxn ang="0">
                    <a:pos x="104" y="5"/>
                  </a:cxn>
                  <a:cxn ang="0">
                    <a:pos x="119" y="26"/>
                  </a:cxn>
                  <a:cxn ang="0">
                    <a:pos x="120" y="37"/>
                  </a:cxn>
                  <a:cxn ang="0">
                    <a:pos x="124" y="50"/>
                  </a:cxn>
                  <a:cxn ang="0">
                    <a:pos x="147" y="83"/>
                  </a:cxn>
                  <a:cxn ang="0">
                    <a:pos x="148" y="108"/>
                  </a:cxn>
                  <a:cxn ang="0">
                    <a:pos x="127" y="145"/>
                  </a:cxn>
                  <a:cxn ang="0">
                    <a:pos x="122" y="147"/>
                  </a:cxn>
                  <a:cxn ang="0">
                    <a:pos x="72" y="111"/>
                  </a:cxn>
                  <a:cxn ang="0">
                    <a:pos x="31" y="125"/>
                  </a:cxn>
                  <a:cxn ang="0">
                    <a:pos x="27" y="122"/>
                  </a:cxn>
                  <a:cxn ang="0">
                    <a:pos x="3" y="61"/>
                  </a:cxn>
                  <a:cxn ang="0">
                    <a:pos x="23" y="124"/>
                  </a:cxn>
                  <a:cxn ang="0">
                    <a:pos x="32" y="129"/>
                  </a:cxn>
                  <a:cxn ang="0">
                    <a:pos x="72" y="115"/>
                  </a:cxn>
                  <a:cxn ang="0">
                    <a:pos x="119" y="150"/>
                  </a:cxn>
                  <a:cxn ang="0">
                    <a:pos x="130" y="148"/>
                  </a:cxn>
                  <a:cxn ang="0">
                    <a:pos x="153" y="108"/>
                  </a:cxn>
                  <a:cxn ang="0">
                    <a:pos x="151" y="82"/>
                  </a:cxn>
                  <a:cxn ang="0">
                    <a:pos x="128" y="47"/>
                  </a:cxn>
                  <a:cxn ang="0">
                    <a:pos x="125" y="37"/>
                  </a:cxn>
                  <a:cxn ang="0">
                    <a:pos x="123" y="25"/>
                  </a:cxn>
                  <a:cxn ang="0">
                    <a:pos x="107" y="2"/>
                  </a:cxn>
                  <a:cxn ang="0">
                    <a:pos x="103" y="0"/>
                  </a:cxn>
                  <a:cxn ang="0">
                    <a:pos x="100" y="3"/>
                  </a:cxn>
                  <a:cxn ang="0">
                    <a:pos x="100" y="25"/>
                  </a:cxn>
                  <a:cxn ang="0">
                    <a:pos x="99" y="27"/>
                  </a:cxn>
                  <a:cxn ang="0">
                    <a:pos x="99" y="28"/>
                  </a:cxn>
                  <a:cxn ang="0">
                    <a:pos x="99" y="27"/>
                  </a:cxn>
                  <a:cxn ang="0">
                    <a:pos x="99" y="27"/>
                  </a:cxn>
                  <a:cxn ang="0">
                    <a:pos x="91" y="22"/>
                  </a:cxn>
                  <a:cxn ang="0">
                    <a:pos x="88" y="14"/>
                  </a:cxn>
                  <a:cxn ang="0">
                    <a:pos x="86" y="5"/>
                  </a:cxn>
                  <a:cxn ang="0">
                    <a:pos x="66" y="0"/>
                  </a:cxn>
                  <a:cxn ang="0">
                    <a:pos x="59" y="2"/>
                  </a:cxn>
                  <a:cxn ang="0">
                    <a:pos x="55" y="11"/>
                  </a:cxn>
                  <a:cxn ang="0">
                    <a:pos x="50" y="16"/>
                  </a:cxn>
                  <a:cxn ang="0">
                    <a:pos x="43" y="17"/>
                  </a:cxn>
                  <a:cxn ang="0">
                    <a:pos x="3" y="49"/>
                  </a:cxn>
                  <a:cxn ang="0">
                    <a:pos x="1" y="61"/>
                  </a:cxn>
                </a:cxnLst>
                <a:rect l="0" t="0" r="r" b="b"/>
                <a:pathLst>
                  <a:path w="153" h="151">
                    <a:moveTo>
                      <a:pt x="3" y="61"/>
                    </a:moveTo>
                    <a:cubicBezTo>
                      <a:pt x="5" y="60"/>
                      <a:pt x="5" y="60"/>
                      <a:pt x="5" y="60"/>
                    </a:cubicBezTo>
                    <a:cubicBezTo>
                      <a:pt x="4" y="59"/>
                      <a:pt x="4" y="58"/>
                      <a:pt x="4" y="58"/>
                    </a:cubicBezTo>
                    <a:cubicBezTo>
                      <a:pt x="4" y="55"/>
                      <a:pt x="5" y="53"/>
                      <a:pt x="6" y="53"/>
                    </a:cubicBezTo>
                    <a:cubicBezTo>
                      <a:pt x="41" y="23"/>
                      <a:pt x="41" y="23"/>
                      <a:pt x="41" y="23"/>
                    </a:cubicBezTo>
                    <a:cubicBezTo>
                      <a:pt x="42" y="22"/>
                      <a:pt x="43" y="22"/>
                      <a:pt x="45" y="21"/>
                    </a:cubicBezTo>
                    <a:cubicBezTo>
                      <a:pt x="46" y="20"/>
                      <a:pt x="48" y="20"/>
                      <a:pt x="49" y="20"/>
                    </a:cubicBezTo>
                    <a:cubicBezTo>
                      <a:pt x="50" y="20"/>
                      <a:pt x="50" y="20"/>
                      <a:pt x="50" y="20"/>
                    </a:cubicBezTo>
                    <a:cubicBezTo>
                      <a:pt x="52" y="20"/>
                      <a:pt x="54" y="19"/>
                      <a:pt x="55" y="18"/>
                    </a:cubicBezTo>
                    <a:cubicBezTo>
                      <a:pt x="57" y="16"/>
                      <a:pt x="58" y="14"/>
                      <a:pt x="59" y="12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1" y="7"/>
                      <a:pt x="61" y="6"/>
                      <a:pt x="62" y="5"/>
                    </a:cubicBezTo>
                    <a:cubicBezTo>
                      <a:pt x="63" y="4"/>
                      <a:pt x="64" y="4"/>
                      <a:pt x="65" y="4"/>
                    </a:cubicBezTo>
                    <a:cubicBezTo>
                      <a:pt x="65" y="4"/>
                      <a:pt x="65" y="4"/>
                      <a:pt x="65" y="4"/>
                    </a:cubicBezTo>
                    <a:cubicBezTo>
                      <a:pt x="80" y="6"/>
                      <a:pt x="80" y="6"/>
                      <a:pt x="80" y="6"/>
                    </a:cubicBezTo>
                    <a:cubicBezTo>
                      <a:pt x="81" y="6"/>
                      <a:pt x="81" y="7"/>
                      <a:pt x="82" y="8"/>
                    </a:cubicBezTo>
                    <a:cubicBezTo>
                      <a:pt x="83" y="9"/>
                      <a:pt x="83" y="10"/>
                      <a:pt x="83" y="12"/>
                    </a:cubicBezTo>
                    <a:cubicBezTo>
                      <a:pt x="83" y="14"/>
                      <a:pt x="83" y="14"/>
                      <a:pt x="83" y="14"/>
                    </a:cubicBezTo>
                    <a:cubicBezTo>
                      <a:pt x="83" y="16"/>
                      <a:pt x="84" y="18"/>
                      <a:pt x="85" y="20"/>
                    </a:cubicBezTo>
                    <a:cubicBezTo>
                      <a:pt x="86" y="22"/>
                      <a:pt x="87" y="24"/>
                      <a:pt x="89" y="25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97" y="31"/>
                      <a:pt x="98" y="32"/>
                      <a:pt x="99" y="32"/>
                    </a:cubicBezTo>
                    <a:cubicBezTo>
                      <a:pt x="101" y="32"/>
                      <a:pt x="102" y="31"/>
                      <a:pt x="103" y="30"/>
                    </a:cubicBezTo>
                    <a:cubicBezTo>
                      <a:pt x="104" y="28"/>
                      <a:pt x="104" y="27"/>
                      <a:pt x="104" y="25"/>
                    </a:cubicBezTo>
                    <a:cubicBezTo>
                      <a:pt x="104" y="6"/>
                      <a:pt x="104" y="6"/>
                      <a:pt x="104" y="6"/>
                    </a:cubicBezTo>
                    <a:cubicBezTo>
                      <a:pt x="104" y="5"/>
                      <a:pt x="104" y="4"/>
                      <a:pt x="104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3" y="4"/>
                      <a:pt x="103" y="4"/>
                      <a:pt x="103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3" y="4"/>
                      <a:pt x="103" y="4"/>
                      <a:pt x="103" y="4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3" y="4"/>
                      <a:pt x="103" y="4"/>
                      <a:pt x="103" y="4"/>
                    </a:cubicBezTo>
                    <a:cubicBezTo>
                      <a:pt x="103" y="4"/>
                      <a:pt x="103" y="4"/>
                      <a:pt x="103" y="4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3" y="4"/>
                      <a:pt x="103" y="4"/>
                      <a:pt x="103" y="4"/>
                    </a:cubicBezTo>
                    <a:cubicBezTo>
                      <a:pt x="103" y="4"/>
                      <a:pt x="103" y="4"/>
                      <a:pt x="103" y="4"/>
                    </a:cubicBezTo>
                    <a:cubicBezTo>
                      <a:pt x="103" y="4"/>
                      <a:pt x="103" y="4"/>
                      <a:pt x="104" y="5"/>
                    </a:cubicBezTo>
                    <a:cubicBezTo>
                      <a:pt x="117" y="22"/>
                      <a:pt x="117" y="22"/>
                      <a:pt x="117" y="22"/>
                    </a:cubicBezTo>
                    <a:cubicBezTo>
                      <a:pt x="118" y="23"/>
                      <a:pt x="119" y="24"/>
                      <a:pt x="119" y="26"/>
                    </a:cubicBezTo>
                    <a:cubicBezTo>
                      <a:pt x="120" y="28"/>
                      <a:pt x="120" y="30"/>
                      <a:pt x="120" y="32"/>
                    </a:cubicBezTo>
                    <a:cubicBezTo>
                      <a:pt x="120" y="37"/>
                      <a:pt x="120" y="37"/>
                      <a:pt x="120" y="37"/>
                    </a:cubicBezTo>
                    <a:cubicBezTo>
                      <a:pt x="120" y="39"/>
                      <a:pt x="121" y="42"/>
                      <a:pt x="121" y="44"/>
                    </a:cubicBezTo>
                    <a:cubicBezTo>
                      <a:pt x="122" y="46"/>
                      <a:pt x="123" y="48"/>
                      <a:pt x="124" y="50"/>
                    </a:cubicBezTo>
                    <a:cubicBezTo>
                      <a:pt x="145" y="78"/>
                      <a:pt x="145" y="78"/>
                      <a:pt x="145" y="78"/>
                    </a:cubicBezTo>
                    <a:cubicBezTo>
                      <a:pt x="146" y="79"/>
                      <a:pt x="147" y="81"/>
                      <a:pt x="147" y="83"/>
                    </a:cubicBezTo>
                    <a:cubicBezTo>
                      <a:pt x="148" y="85"/>
                      <a:pt x="148" y="87"/>
                      <a:pt x="148" y="89"/>
                    </a:cubicBezTo>
                    <a:cubicBezTo>
                      <a:pt x="148" y="108"/>
                      <a:pt x="148" y="108"/>
                      <a:pt x="148" y="108"/>
                    </a:cubicBezTo>
                    <a:cubicBezTo>
                      <a:pt x="148" y="111"/>
                      <a:pt x="147" y="117"/>
                      <a:pt x="145" y="119"/>
                    </a:cubicBezTo>
                    <a:cubicBezTo>
                      <a:pt x="127" y="145"/>
                      <a:pt x="127" y="145"/>
                      <a:pt x="127" y="145"/>
                    </a:cubicBezTo>
                    <a:cubicBezTo>
                      <a:pt x="126" y="147"/>
                      <a:pt x="125" y="147"/>
                      <a:pt x="124" y="147"/>
                    </a:cubicBezTo>
                    <a:cubicBezTo>
                      <a:pt x="123" y="147"/>
                      <a:pt x="123" y="147"/>
                      <a:pt x="122" y="147"/>
                    </a:cubicBezTo>
                    <a:cubicBezTo>
                      <a:pt x="79" y="113"/>
                      <a:pt x="79" y="113"/>
                      <a:pt x="79" y="113"/>
                    </a:cubicBezTo>
                    <a:cubicBezTo>
                      <a:pt x="77" y="111"/>
                      <a:pt x="74" y="111"/>
                      <a:pt x="72" y="111"/>
                    </a:cubicBezTo>
                    <a:cubicBezTo>
                      <a:pt x="70" y="111"/>
                      <a:pt x="69" y="111"/>
                      <a:pt x="68" y="111"/>
                    </a:cubicBezTo>
                    <a:cubicBezTo>
                      <a:pt x="31" y="125"/>
                      <a:pt x="31" y="125"/>
                      <a:pt x="31" y="125"/>
                    </a:cubicBezTo>
                    <a:cubicBezTo>
                      <a:pt x="30" y="125"/>
                      <a:pt x="30" y="125"/>
                      <a:pt x="30" y="125"/>
                    </a:cubicBezTo>
                    <a:cubicBezTo>
                      <a:pt x="29" y="125"/>
                      <a:pt x="27" y="124"/>
                      <a:pt x="27" y="122"/>
                    </a:cubicBezTo>
                    <a:cubicBezTo>
                      <a:pt x="5" y="60"/>
                      <a:pt x="5" y="60"/>
                      <a:pt x="5" y="60"/>
                    </a:cubicBezTo>
                    <a:cubicBezTo>
                      <a:pt x="3" y="61"/>
                      <a:pt x="3" y="61"/>
                      <a:pt x="3" y="61"/>
                    </a:cubicBezTo>
                    <a:cubicBezTo>
                      <a:pt x="1" y="61"/>
                      <a:pt x="1" y="61"/>
                      <a:pt x="1" y="61"/>
                    </a:cubicBezTo>
                    <a:cubicBezTo>
                      <a:pt x="23" y="124"/>
                      <a:pt x="23" y="124"/>
                      <a:pt x="23" y="124"/>
                    </a:cubicBezTo>
                    <a:cubicBezTo>
                      <a:pt x="24" y="127"/>
                      <a:pt x="27" y="130"/>
                      <a:pt x="30" y="130"/>
                    </a:cubicBezTo>
                    <a:cubicBezTo>
                      <a:pt x="31" y="130"/>
                      <a:pt x="32" y="130"/>
                      <a:pt x="32" y="129"/>
                    </a:cubicBezTo>
                    <a:cubicBezTo>
                      <a:pt x="70" y="115"/>
                      <a:pt x="70" y="115"/>
                      <a:pt x="70" y="115"/>
                    </a:cubicBezTo>
                    <a:cubicBezTo>
                      <a:pt x="70" y="115"/>
                      <a:pt x="71" y="115"/>
                      <a:pt x="72" y="115"/>
                    </a:cubicBezTo>
                    <a:cubicBezTo>
                      <a:pt x="73" y="115"/>
                      <a:pt x="76" y="116"/>
                      <a:pt x="77" y="117"/>
                    </a:cubicBezTo>
                    <a:cubicBezTo>
                      <a:pt x="119" y="150"/>
                      <a:pt x="119" y="150"/>
                      <a:pt x="119" y="150"/>
                    </a:cubicBezTo>
                    <a:cubicBezTo>
                      <a:pt x="121" y="151"/>
                      <a:pt x="122" y="151"/>
                      <a:pt x="124" y="151"/>
                    </a:cubicBezTo>
                    <a:cubicBezTo>
                      <a:pt x="126" y="151"/>
                      <a:pt x="129" y="150"/>
                      <a:pt x="130" y="148"/>
                    </a:cubicBezTo>
                    <a:cubicBezTo>
                      <a:pt x="149" y="121"/>
                      <a:pt x="149" y="121"/>
                      <a:pt x="149" y="121"/>
                    </a:cubicBezTo>
                    <a:cubicBezTo>
                      <a:pt x="151" y="118"/>
                      <a:pt x="152" y="113"/>
                      <a:pt x="153" y="108"/>
                    </a:cubicBezTo>
                    <a:cubicBezTo>
                      <a:pt x="153" y="89"/>
                      <a:pt x="153" y="89"/>
                      <a:pt x="153" y="89"/>
                    </a:cubicBezTo>
                    <a:cubicBezTo>
                      <a:pt x="153" y="86"/>
                      <a:pt x="152" y="84"/>
                      <a:pt x="151" y="82"/>
                    </a:cubicBezTo>
                    <a:cubicBezTo>
                      <a:pt x="151" y="79"/>
                      <a:pt x="150" y="77"/>
                      <a:pt x="149" y="76"/>
                    </a:cubicBezTo>
                    <a:cubicBezTo>
                      <a:pt x="128" y="47"/>
                      <a:pt x="128" y="47"/>
                      <a:pt x="128" y="47"/>
                    </a:cubicBezTo>
                    <a:cubicBezTo>
                      <a:pt x="127" y="46"/>
                      <a:pt x="126" y="45"/>
                      <a:pt x="126" y="43"/>
                    </a:cubicBezTo>
                    <a:cubicBezTo>
                      <a:pt x="125" y="41"/>
                      <a:pt x="125" y="39"/>
                      <a:pt x="125" y="37"/>
                    </a:cubicBezTo>
                    <a:cubicBezTo>
                      <a:pt x="125" y="32"/>
                      <a:pt x="125" y="32"/>
                      <a:pt x="125" y="32"/>
                    </a:cubicBezTo>
                    <a:cubicBezTo>
                      <a:pt x="125" y="30"/>
                      <a:pt x="124" y="27"/>
                      <a:pt x="123" y="25"/>
                    </a:cubicBezTo>
                    <a:cubicBezTo>
                      <a:pt x="123" y="23"/>
                      <a:pt x="122" y="21"/>
                      <a:pt x="120" y="19"/>
                    </a:cubicBezTo>
                    <a:cubicBezTo>
                      <a:pt x="107" y="2"/>
                      <a:pt x="107" y="2"/>
                      <a:pt x="107" y="2"/>
                    </a:cubicBezTo>
                    <a:cubicBezTo>
                      <a:pt x="107" y="2"/>
                      <a:pt x="106" y="1"/>
                      <a:pt x="105" y="1"/>
                    </a:cubicBezTo>
                    <a:cubicBezTo>
                      <a:pt x="105" y="0"/>
                      <a:pt x="104" y="0"/>
                      <a:pt x="103" y="0"/>
                    </a:cubicBezTo>
                    <a:cubicBezTo>
                      <a:pt x="103" y="0"/>
                      <a:pt x="102" y="0"/>
                      <a:pt x="101" y="1"/>
                    </a:cubicBezTo>
                    <a:cubicBezTo>
                      <a:pt x="100" y="1"/>
                      <a:pt x="100" y="2"/>
                      <a:pt x="100" y="3"/>
                    </a:cubicBezTo>
                    <a:cubicBezTo>
                      <a:pt x="100" y="4"/>
                      <a:pt x="100" y="5"/>
                      <a:pt x="100" y="6"/>
                    </a:cubicBezTo>
                    <a:cubicBezTo>
                      <a:pt x="100" y="25"/>
                      <a:pt x="100" y="25"/>
                      <a:pt x="100" y="25"/>
                    </a:cubicBezTo>
                    <a:cubicBezTo>
                      <a:pt x="100" y="26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8"/>
                      <a:pt x="99" y="28"/>
                      <a:pt x="99" y="28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8"/>
                      <a:pt x="99" y="28"/>
                      <a:pt x="99" y="28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8" y="27"/>
                    </a:cubicBezTo>
                    <a:cubicBezTo>
                      <a:pt x="91" y="22"/>
                      <a:pt x="91" y="22"/>
                      <a:pt x="91" y="22"/>
                    </a:cubicBezTo>
                    <a:cubicBezTo>
                      <a:pt x="90" y="21"/>
                      <a:pt x="89" y="20"/>
                      <a:pt x="89" y="18"/>
                    </a:cubicBezTo>
                    <a:cubicBezTo>
                      <a:pt x="88" y="17"/>
                      <a:pt x="88" y="15"/>
                      <a:pt x="88" y="14"/>
                    </a:cubicBezTo>
                    <a:cubicBezTo>
                      <a:pt x="88" y="12"/>
                      <a:pt x="88" y="12"/>
                      <a:pt x="88" y="12"/>
                    </a:cubicBezTo>
                    <a:cubicBezTo>
                      <a:pt x="88" y="9"/>
                      <a:pt x="87" y="7"/>
                      <a:pt x="86" y="5"/>
                    </a:cubicBezTo>
                    <a:cubicBezTo>
                      <a:pt x="85" y="4"/>
                      <a:pt x="83" y="2"/>
                      <a:pt x="81" y="2"/>
                    </a:cubicBezTo>
                    <a:cubicBezTo>
                      <a:pt x="66" y="0"/>
                      <a:pt x="66" y="0"/>
                      <a:pt x="66" y="0"/>
                    </a:cubicBezTo>
                    <a:cubicBezTo>
                      <a:pt x="65" y="0"/>
                      <a:pt x="65" y="0"/>
                      <a:pt x="65" y="0"/>
                    </a:cubicBezTo>
                    <a:cubicBezTo>
                      <a:pt x="63" y="0"/>
                      <a:pt x="61" y="1"/>
                      <a:pt x="59" y="2"/>
                    </a:cubicBezTo>
                    <a:cubicBezTo>
                      <a:pt x="58" y="3"/>
                      <a:pt x="57" y="5"/>
                      <a:pt x="56" y="7"/>
                    </a:cubicBezTo>
                    <a:cubicBezTo>
                      <a:pt x="55" y="11"/>
                      <a:pt x="55" y="11"/>
                      <a:pt x="55" y="11"/>
                    </a:cubicBezTo>
                    <a:cubicBezTo>
                      <a:pt x="54" y="12"/>
                      <a:pt x="53" y="14"/>
                      <a:pt x="52" y="14"/>
                    </a:cubicBezTo>
                    <a:cubicBezTo>
                      <a:pt x="51" y="15"/>
                      <a:pt x="50" y="16"/>
                      <a:pt x="50" y="16"/>
                    </a:cubicBezTo>
                    <a:cubicBezTo>
                      <a:pt x="49" y="16"/>
                      <a:pt x="49" y="16"/>
                      <a:pt x="49" y="16"/>
                    </a:cubicBezTo>
                    <a:cubicBezTo>
                      <a:pt x="47" y="16"/>
                      <a:pt x="45" y="16"/>
                      <a:pt x="43" y="17"/>
                    </a:cubicBezTo>
                    <a:cubicBezTo>
                      <a:pt x="41" y="18"/>
                      <a:pt x="40" y="19"/>
                      <a:pt x="38" y="20"/>
                    </a:cubicBezTo>
                    <a:cubicBezTo>
                      <a:pt x="3" y="49"/>
                      <a:pt x="3" y="49"/>
                      <a:pt x="3" y="49"/>
                    </a:cubicBezTo>
                    <a:cubicBezTo>
                      <a:pt x="1" y="51"/>
                      <a:pt x="0" y="54"/>
                      <a:pt x="0" y="58"/>
                    </a:cubicBezTo>
                    <a:cubicBezTo>
                      <a:pt x="0" y="59"/>
                      <a:pt x="0" y="60"/>
                      <a:pt x="1" y="61"/>
                    </a:cubicBezTo>
                    <a:lnTo>
                      <a:pt x="3" y="6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" name="Freeform 289"/>
              <p:cNvSpPr>
                <a:spLocks/>
              </p:cNvSpPr>
              <p:nvPr/>
            </p:nvSpPr>
            <p:spPr bwMode="auto">
              <a:xfrm>
                <a:off x="-5230812" y="2525710"/>
                <a:ext cx="52388" cy="47625"/>
              </a:xfrm>
              <a:custGeom>
                <a:avLst/>
                <a:gdLst/>
                <a:ahLst/>
                <a:cxnLst>
                  <a:cxn ang="0">
                    <a:pos x="4" y="11"/>
                  </a:cxn>
                  <a:cxn ang="0">
                    <a:pos x="5" y="9"/>
                  </a:cxn>
                  <a:cxn ang="0">
                    <a:pos x="4" y="9"/>
                  </a:cxn>
                  <a:cxn ang="0">
                    <a:pos x="4" y="8"/>
                  </a:cxn>
                  <a:cxn ang="0">
                    <a:pos x="5" y="6"/>
                  </a:cxn>
                  <a:cxn ang="0">
                    <a:pos x="8" y="4"/>
                  </a:cxn>
                  <a:cxn ang="0">
                    <a:pos x="9" y="4"/>
                  </a:cxn>
                  <a:cxn ang="0">
                    <a:pos x="10" y="6"/>
                  </a:cxn>
                  <a:cxn ang="0">
                    <a:pos x="9" y="8"/>
                  </a:cxn>
                  <a:cxn ang="0">
                    <a:pos x="6" y="9"/>
                  </a:cxn>
                  <a:cxn ang="0">
                    <a:pos x="5" y="9"/>
                  </a:cxn>
                  <a:cxn ang="0">
                    <a:pos x="4" y="11"/>
                  </a:cxn>
                  <a:cxn ang="0">
                    <a:pos x="3" y="13"/>
                  </a:cxn>
                  <a:cxn ang="0">
                    <a:pos x="6" y="13"/>
                  </a:cxn>
                  <a:cxn ang="0">
                    <a:pos x="13" y="11"/>
                  </a:cxn>
                  <a:cxn ang="0">
                    <a:pos x="14" y="6"/>
                  </a:cxn>
                  <a:cxn ang="0">
                    <a:pos x="12" y="1"/>
                  </a:cxn>
                  <a:cxn ang="0">
                    <a:pos x="8" y="0"/>
                  </a:cxn>
                  <a:cxn ang="0">
                    <a:pos x="2" y="3"/>
                  </a:cxn>
                  <a:cxn ang="0">
                    <a:pos x="0" y="8"/>
                  </a:cxn>
                  <a:cxn ang="0">
                    <a:pos x="1" y="11"/>
                  </a:cxn>
                  <a:cxn ang="0">
                    <a:pos x="3" y="13"/>
                  </a:cxn>
                  <a:cxn ang="0">
                    <a:pos x="4" y="11"/>
                  </a:cxn>
                </a:cxnLst>
                <a:rect l="0" t="0" r="r" b="b"/>
                <a:pathLst>
                  <a:path w="14" h="13">
                    <a:moveTo>
                      <a:pt x="4" y="11"/>
                    </a:moveTo>
                    <a:cubicBezTo>
                      <a:pt x="5" y="9"/>
                      <a:pt x="5" y="9"/>
                      <a:pt x="5" y="9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4" y="7"/>
                      <a:pt x="4" y="7"/>
                      <a:pt x="5" y="6"/>
                    </a:cubicBezTo>
                    <a:cubicBezTo>
                      <a:pt x="6" y="4"/>
                      <a:pt x="7" y="4"/>
                      <a:pt x="8" y="4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10" y="5"/>
                      <a:pt x="10" y="5"/>
                      <a:pt x="10" y="6"/>
                    </a:cubicBezTo>
                    <a:cubicBezTo>
                      <a:pt x="10" y="7"/>
                      <a:pt x="10" y="7"/>
                      <a:pt x="9" y="8"/>
                    </a:cubicBezTo>
                    <a:cubicBezTo>
                      <a:pt x="9" y="9"/>
                      <a:pt x="7" y="9"/>
                      <a:pt x="6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3" y="13"/>
                      <a:pt x="3" y="13"/>
                      <a:pt x="3" y="13"/>
                    </a:cubicBezTo>
                    <a:cubicBezTo>
                      <a:pt x="4" y="13"/>
                      <a:pt x="5" y="13"/>
                      <a:pt x="6" y="13"/>
                    </a:cubicBezTo>
                    <a:cubicBezTo>
                      <a:pt x="8" y="13"/>
                      <a:pt x="11" y="12"/>
                      <a:pt x="13" y="11"/>
                    </a:cubicBezTo>
                    <a:cubicBezTo>
                      <a:pt x="14" y="9"/>
                      <a:pt x="14" y="8"/>
                      <a:pt x="14" y="6"/>
                    </a:cubicBezTo>
                    <a:cubicBezTo>
                      <a:pt x="14" y="4"/>
                      <a:pt x="13" y="2"/>
                      <a:pt x="12" y="1"/>
                    </a:cubicBezTo>
                    <a:cubicBezTo>
                      <a:pt x="11" y="0"/>
                      <a:pt x="9" y="0"/>
                      <a:pt x="8" y="0"/>
                    </a:cubicBezTo>
                    <a:cubicBezTo>
                      <a:pt x="6" y="0"/>
                      <a:pt x="3" y="1"/>
                      <a:pt x="2" y="3"/>
                    </a:cubicBezTo>
                    <a:cubicBezTo>
                      <a:pt x="0" y="5"/>
                      <a:pt x="0" y="6"/>
                      <a:pt x="0" y="8"/>
                    </a:cubicBezTo>
                    <a:cubicBezTo>
                      <a:pt x="0" y="9"/>
                      <a:pt x="0" y="10"/>
                      <a:pt x="1" y="11"/>
                    </a:cubicBezTo>
                    <a:cubicBezTo>
                      <a:pt x="1" y="12"/>
                      <a:pt x="2" y="12"/>
                      <a:pt x="3" y="13"/>
                    </a:cubicBezTo>
                    <a:lnTo>
                      <a:pt x="4" y="1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" name="Freeform 290"/>
              <p:cNvSpPr>
                <a:spLocks/>
              </p:cNvSpPr>
              <p:nvPr/>
            </p:nvSpPr>
            <p:spPr bwMode="auto">
              <a:xfrm>
                <a:off x="-5172075" y="2559047"/>
                <a:ext cx="87313" cy="55562"/>
              </a:xfrm>
              <a:custGeom>
                <a:avLst/>
                <a:gdLst/>
                <a:ahLst/>
                <a:cxnLst>
                  <a:cxn ang="0">
                    <a:pos x="3" y="6"/>
                  </a:cxn>
                  <a:cxn ang="0">
                    <a:pos x="5" y="6"/>
                  </a:cxn>
                  <a:cxn ang="0">
                    <a:pos x="5" y="5"/>
                  </a:cxn>
                  <a:cxn ang="0">
                    <a:pos x="7" y="4"/>
                  </a:cxn>
                  <a:cxn ang="0">
                    <a:pos x="7" y="4"/>
                  </a:cxn>
                  <a:cxn ang="0">
                    <a:pos x="8" y="5"/>
                  </a:cxn>
                  <a:cxn ang="0">
                    <a:pos x="17" y="8"/>
                  </a:cxn>
                  <a:cxn ang="0">
                    <a:pos x="19" y="10"/>
                  </a:cxn>
                  <a:cxn ang="0">
                    <a:pos x="19" y="10"/>
                  </a:cxn>
                  <a:cxn ang="0">
                    <a:pos x="17" y="11"/>
                  </a:cxn>
                  <a:cxn ang="0">
                    <a:pos x="15" y="11"/>
                  </a:cxn>
                  <a:cxn ang="0">
                    <a:pos x="13" y="11"/>
                  </a:cxn>
                  <a:cxn ang="0">
                    <a:pos x="8" y="10"/>
                  </a:cxn>
                  <a:cxn ang="0">
                    <a:pos x="6" y="8"/>
                  </a:cxn>
                  <a:cxn ang="0">
                    <a:pos x="5" y="6"/>
                  </a:cxn>
                  <a:cxn ang="0">
                    <a:pos x="3" y="6"/>
                  </a:cxn>
                  <a:cxn ang="0">
                    <a:pos x="0" y="6"/>
                  </a:cxn>
                  <a:cxn ang="0">
                    <a:pos x="2" y="11"/>
                  </a:cxn>
                  <a:cxn ang="0">
                    <a:pos x="7" y="14"/>
                  </a:cxn>
                  <a:cxn ang="0">
                    <a:pos x="12" y="15"/>
                  </a:cxn>
                  <a:cxn ang="0">
                    <a:pos x="15" y="15"/>
                  </a:cxn>
                  <a:cxn ang="0">
                    <a:pos x="19" y="15"/>
                  </a:cxn>
                  <a:cxn ang="0">
                    <a:pos x="22" y="13"/>
                  </a:cxn>
                  <a:cxn ang="0">
                    <a:pos x="23" y="10"/>
                  </a:cxn>
                  <a:cxn ang="0">
                    <a:pos x="19" y="4"/>
                  </a:cxn>
                  <a:cxn ang="0">
                    <a:pos x="9" y="0"/>
                  </a:cxn>
                  <a:cxn ang="0">
                    <a:pos x="8" y="0"/>
                  </a:cxn>
                  <a:cxn ang="0">
                    <a:pos x="7" y="0"/>
                  </a:cxn>
                  <a:cxn ang="0">
                    <a:pos x="2" y="2"/>
                  </a:cxn>
                  <a:cxn ang="0">
                    <a:pos x="0" y="6"/>
                  </a:cxn>
                  <a:cxn ang="0">
                    <a:pos x="3" y="6"/>
                  </a:cxn>
                </a:cxnLst>
                <a:rect l="0" t="0" r="r" b="b"/>
                <a:pathLst>
                  <a:path w="23" h="15">
                    <a:moveTo>
                      <a:pt x="3" y="6"/>
                    </a:moveTo>
                    <a:cubicBezTo>
                      <a:pt x="5" y="6"/>
                      <a:pt x="5" y="6"/>
                      <a:pt x="5" y="6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5"/>
                      <a:pt x="6" y="4"/>
                      <a:pt x="7" y="4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10" y="5"/>
                      <a:pt x="15" y="7"/>
                      <a:pt x="17" y="8"/>
                    </a:cubicBezTo>
                    <a:cubicBezTo>
                      <a:pt x="18" y="9"/>
                      <a:pt x="19" y="10"/>
                      <a:pt x="19" y="10"/>
                    </a:cubicBezTo>
                    <a:cubicBezTo>
                      <a:pt x="19" y="10"/>
                      <a:pt x="19" y="10"/>
                      <a:pt x="19" y="10"/>
                    </a:cubicBezTo>
                    <a:cubicBezTo>
                      <a:pt x="18" y="10"/>
                      <a:pt x="18" y="11"/>
                      <a:pt x="17" y="11"/>
                    </a:cubicBezTo>
                    <a:cubicBezTo>
                      <a:pt x="17" y="11"/>
                      <a:pt x="16" y="11"/>
                      <a:pt x="15" y="11"/>
                    </a:cubicBezTo>
                    <a:cubicBezTo>
                      <a:pt x="14" y="11"/>
                      <a:pt x="14" y="11"/>
                      <a:pt x="13" y="11"/>
                    </a:cubicBezTo>
                    <a:cubicBezTo>
                      <a:pt x="8" y="10"/>
                      <a:pt x="8" y="10"/>
                      <a:pt x="8" y="10"/>
                    </a:cubicBezTo>
                    <a:cubicBezTo>
                      <a:pt x="7" y="10"/>
                      <a:pt x="6" y="9"/>
                      <a:pt x="6" y="8"/>
                    </a:cubicBezTo>
                    <a:cubicBezTo>
                      <a:pt x="5" y="8"/>
                      <a:pt x="5" y="7"/>
                      <a:pt x="5" y="6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8"/>
                      <a:pt x="1" y="10"/>
                      <a:pt x="2" y="11"/>
                    </a:cubicBezTo>
                    <a:cubicBezTo>
                      <a:pt x="4" y="12"/>
                      <a:pt x="5" y="14"/>
                      <a:pt x="7" y="14"/>
                    </a:cubicBezTo>
                    <a:cubicBezTo>
                      <a:pt x="12" y="15"/>
                      <a:pt x="12" y="15"/>
                      <a:pt x="12" y="15"/>
                    </a:cubicBezTo>
                    <a:cubicBezTo>
                      <a:pt x="13" y="15"/>
                      <a:pt x="14" y="15"/>
                      <a:pt x="15" y="15"/>
                    </a:cubicBezTo>
                    <a:cubicBezTo>
                      <a:pt x="16" y="15"/>
                      <a:pt x="18" y="15"/>
                      <a:pt x="19" y="15"/>
                    </a:cubicBezTo>
                    <a:cubicBezTo>
                      <a:pt x="20" y="14"/>
                      <a:pt x="21" y="14"/>
                      <a:pt x="22" y="13"/>
                    </a:cubicBezTo>
                    <a:cubicBezTo>
                      <a:pt x="23" y="12"/>
                      <a:pt x="23" y="11"/>
                      <a:pt x="23" y="10"/>
                    </a:cubicBezTo>
                    <a:cubicBezTo>
                      <a:pt x="23" y="7"/>
                      <a:pt x="21" y="5"/>
                      <a:pt x="19" y="4"/>
                    </a:cubicBezTo>
                    <a:cubicBezTo>
                      <a:pt x="16" y="3"/>
                      <a:pt x="12" y="1"/>
                      <a:pt x="9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5" y="0"/>
                      <a:pt x="3" y="1"/>
                      <a:pt x="2" y="2"/>
                    </a:cubicBezTo>
                    <a:cubicBezTo>
                      <a:pt x="1" y="3"/>
                      <a:pt x="0" y="4"/>
                      <a:pt x="0" y="6"/>
                    </a:cubicBezTo>
                    <a:lnTo>
                      <a:pt x="3" y="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" name="Freeform 291"/>
              <p:cNvSpPr>
                <a:spLocks/>
              </p:cNvSpPr>
              <p:nvPr/>
            </p:nvSpPr>
            <p:spPr bwMode="auto">
              <a:xfrm>
                <a:off x="-5029199" y="2419349"/>
                <a:ext cx="79374" cy="90487"/>
              </a:xfrm>
              <a:custGeom>
                <a:avLst/>
                <a:gdLst/>
                <a:ahLst/>
                <a:cxnLst>
                  <a:cxn ang="0">
                    <a:pos x="4" y="13"/>
                  </a:cxn>
                  <a:cxn ang="0">
                    <a:pos x="5" y="12"/>
                  </a:cxn>
                  <a:cxn ang="0">
                    <a:pos x="5" y="10"/>
                  </a:cxn>
                  <a:cxn ang="0">
                    <a:pos x="6" y="9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5"/>
                  </a:cxn>
                  <a:cxn ang="0">
                    <a:pos x="16" y="6"/>
                  </a:cxn>
                  <a:cxn ang="0">
                    <a:pos x="14" y="18"/>
                  </a:cxn>
                  <a:cxn ang="0">
                    <a:pos x="13" y="20"/>
                  </a:cxn>
                  <a:cxn ang="0">
                    <a:pos x="13" y="20"/>
                  </a:cxn>
                  <a:cxn ang="0">
                    <a:pos x="13" y="20"/>
                  </a:cxn>
                  <a:cxn ang="0">
                    <a:pos x="13" y="20"/>
                  </a:cxn>
                  <a:cxn ang="0">
                    <a:pos x="13" y="20"/>
                  </a:cxn>
                  <a:cxn ang="0">
                    <a:pos x="13" y="20"/>
                  </a:cxn>
                  <a:cxn ang="0">
                    <a:pos x="13" y="20"/>
                  </a:cxn>
                  <a:cxn ang="0">
                    <a:pos x="13" y="20"/>
                  </a:cxn>
                  <a:cxn ang="0">
                    <a:pos x="12" y="19"/>
                  </a:cxn>
                  <a:cxn ang="0">
                    <a:pos x="5" y="12"/>
                  </a:cxn>
                  <a:cxn ang="0">
                    <a:pos x="4" y="13"/>
                  </a:cxn>
                  <a:cxn ang="0">
                    <a:pos x="2" y="14"/>
                  </a:cxn>
                  <a:cxn ang="0">
                    <a:pos x="9" y="22"/>
                  </a:cxn>
                  <a:cxn ang="0">
                    <a:pos x="13" y="24"/>
                  </a:cxn>
                  <a:cxn ang="0">
                    <a:pos x="16" y="23"/>
                  </a:cxn>
                  <a:cxn ang="0">
                    <a:pos x="18" y="19"/>
                  </a:cxn>
                  <a:cxn ang="0">
                    <a:pos x="20" y="7"/>
                  </a:cxn>
                  <a:cxn ang="0">
                    <a:pos x="21" y="5"/>
                  </a:cxn>
                  <a:cxn ang="0">
                    <a:pos x="20" y="2"/>
                  </a:cxn>
                  <a:cxn ang="0">
                    <a:pos x="16" y="0"/>
                  </a:cxn>
                  <a:cxn ang="0">
                    <a:pos x="14" y="0"/>
                  </a:cxn>
                  <a:cxn ang="0">
                    <a:pos x="4" y="5"/>
                  </a:cxn>
                  <a:cxn ang="0">
                    <a:pos x="0" y="10"/>
                  </a:cxn>
                  <a:cxn ang="0">
                    <a:pos x="2" y="14"/>
                  </a:cxn>
                  <a:cxn ang="0">
                    <a:pos x="4" y="13"/>
                  </a:cxn>
                </a:cxnLst>
                <a:rect l="0" t="0" r="r" b="b"/>
                <a:pathLst>
                  <a:path w="21" h="24">
                    <a:moveTo>
                      <a:pt x="4" y="13"/>
                    </a:moveTo>
                    <a:cubicBezTo>
                      <a:pt x="5" y="12"/>
                      <a:pt x="5" y="12"/>
                      <a:pt x="5" y="12"/>
                    </a:cubicBezTo>
                    <a:cubicBezTo>
                      <a:pt x="5" y="11"/>
                      <a:pt x="5" y="10"/>
                      <a:pt x="5" y="10"/>
                    </a:cubicBezTo>
                    <a:cubicBezTo>
                      <a:pt x="5" y="9"/>
                      <a:pt x="5" y="9"/>
                      <a:pt x="6" y="9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16" y="6"/>
                      <a:pt x="16" y="6"/>
                      <a:pt x="16" y="6"/>
                    </a:cubicBezTo>
                    <a:cubicBezTo>
                      <a:pt x="14" y="18"/>
                      <a:pt x="14" y="18"/>
                      <a:pt x="14" y="18"/>
                    </a:cubicBezTo>
                    <a:cubicBezTo>
                      <a:pt x="13" y="19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2" y="19"/>
                      <a:pt x="12" y="19"/>
                      <a:pt x="12" y="19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10" y="23"/>
                      <a:pt x="11" y="24"/>
                      <a:pt x="13" y="24"/>
                    </a:cubicBezTo>
                    <a:cubicBezTo>
                      <a:pt x="14" y="24"/>
                      <a:pt x="15" y="24"/>
                      <a:pt x="16" y="23"/>
                    </a:cubicBezTo>
                    <a:cubicBezTo>
                      <a:pt x="17" y="22"/>
                      <a:pt x="17" y="21"/>
                      <a:pt x="18" y="19"/>
                    </a:cubicBezTo>
                    <a:cubicBezTo>
                      <a:pt x="20" y="7"/>
                      <a:pt x="20" y="7"/>
                      <a:pt x="20" y="7"/>
                    </a:cubicBezTo>
                    <a:cubicBezTo>
                      <a:pt x="21" y="7"/>
                      <a:pt x="21" y="6"/>
                      <a:pt x="21" y="5"/>
                    </a:cubicBezTo>
                    <a:cubicBezTo>
                      <a:pt x="21" y="4"/>
                      <a:pt x="20" y="3"/>
                      <a:pt x="20" y="2"/>
                    </a:cubicBezTo>
                    <a:cubicBezTo>
                      <a:pt x="19" y="1"/>
                      <a:pt x="17" y="0"/>
                      <a:pt x="16" y="0"/>
                    </a:cubicBezTo>
                    <a:cubicBezTo>
                      <a:pt x="15" y="0"/>
                      <a:pt x="15" y="0"/>
                      <a:pt x="14" y="0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2" y="6"/>
                      <a:pt x="0" y="8"/>
                      <a:pt x="0" y="10"/>
                    </a:cubicBezTo>
                    <a:cubicBezTo>
                      <a:pt x="0" y="12"/>
                      <a:pt x="1" y="13"/>
                      <a:pt x="2" y="14"/>
                    </a:cubicBezTo>
                    <a:lnTo>
                      <a:pt x="4" y="1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" name="Freeform 292"/>
              <p:cNvSpPr>
                <a:spLocks/>
              </p:cNvSpPr>
              <p:nvPr/>
            </p:nvSpPr>
            <p:spPr bwMode="auto">
              <a:xfrm>
                <a:off x="-5054600" y="2554285"/>
                <a:ext cx="112712" cy="128587"/>
              </a:xfrm>
              <a:custGeom>
                <a:avLst/>
                <a:gdLst/>
                <a:ahLst/>
                <a:cxnLst>
                  <a:cxn ang="0">
                    <a:pos x="7" y="6"/>
                  </a:cxn>
                  <a:cxn ang="0">
                    <a:pos x="7" y="4"/>
                  </a:cxn>
                  <a:cxn ang="0">
                    <a:pos x="7" y="4"/>
                  </a:cxn>
                  <a:cxn ang="0">
                    <a:pos x="6" y="3"/>
                  </a:cxn>
                  <a:cxn ang="0">
                    <a:pos x="6" y="3"/>
                  </a:cxn>
                  <a:cxn ang="0">
                    <a:pos x="7" y="4"/>
                  </a:cxn>
                  <a:cxn ang="0">
                    <a:pos x="6" y="5"/>
                  </a:cxn>
                  <a:cxn ang="0">
                    <a:pos x="5" y="4"/>
                  </a:cxn>
                  <a:cxn ang="0">
                    <a:pos x="6" y="3"/>
                  </a:cxn>
                  <a:cxn ang="0">
                    <a:pos x="6" y="3"/>
                  </a:cxn>
                  <a:cxn ang="0">
                    <a:pos x="5" y="4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5" y="6"/>
                  </a:cxn>
                  <a:cxn ang="0">
                    <a:pos x="7" y="14"/>
                  </a:cxn>
                  <a:cxn ang="0">
                    <a:pos x="15" y="21"/>
                  </a:cxn>
                  <a:cxn ang="0">
                    <a:pos x="23" y="24"/>
                  </a:cxn>
                  <a:cxn ang="0">
                    <a:pos x="24" y="24"/>
                  </a:cxn>
                  <a:cxn ang="0">
                    <a:pos x="24" y="24"/>
                  </a:cxn>
                  <a:cxn ang="0">
                    <a:pos x="24" y="24"/>
                  </a:cxn>
                  <a:cxn ang="0">
                    <a:pos x="24" y="24"/>
                  </a:cxn>
                  <a:cxn ang="0">
                    <a:pos x="24" y="24"/>
                  </a:cxn>
                  <a:cxn ang="0">
                    <a:pos x="24" y="24"/>
                  </a:cxn>
                  <a:cxn ang="0">
                    <a:pos x="25" y="27"/>
                  </a:cxn>
                  <a:cxn ang="0">
                    <a:pos x="25" y="29"/>
                  </a:cxn>
                  <a:cxn ang="0">
                    <a:pos x="19" y="29"/>
                  </a:cxn>
                  <a:cxn ang="0">
                    <a:pos x="7" y="22"/>
                  </a:cxn>
                  <a:cxn ang="0">
                    <a:pos x="5" y="17"/>
                  </a:cxn>
                  <a:cxn ang="0">
                    <a:pos x="7" y="6"/>
                  </a:cxn>
                  <a:cxn ang="0">
                    <a:pos x="3" y="5"/>
                  </a:cxn>
                  <a:cxn ang="0">
                    <a:pos x="0" y="17"/>
                  </a:cxn>
                  <a:cxn ang="0">
                    <a:pos x="5" y="26"/>
                  </a:cxn>
                  <a:cxn ang="0">
                    <a:pos x="18" y="33"/>
                  </a:cxn>
                  <a:cxn ang="0">
                    <a:pos x="28" y="32"/>
                  </a:cxn>
                  <a:cxn ang="0">
                    <a:pos x="30" y="26"/>
                  </a:cxn>
                  <a:cxn ang="0">
                    <a:pos x="24" y="20"/>
                  </a:cxn>
                  <a:cxn ang="0">
                    <a:pos x="23" y="20"/>
                  </a:cxn>
                  <a:cxn ang="0">
                    <a:pos x="20" y="19"/>
                  </a:cxn>
                  <a:cxn ang="0">
                    <a:pos x="13" y="15"/>
                  </a:cxn>
                  <a:cxn ang="0">
                    <a:pos x="9" y="7"/>
                  </a:cxn>
                  <a:cxn ang="0">
                    <a:pos x="8" y="3"/>
                  </a:cxn>
                  <a:cxn ang="0">
                    <a:pos x="7" y="1"/>
                  </a:cxn>
                  <a:cxn ang="0">
                    <a:pos x="5" y="1"/>
                  </a:cxn>
                  <a:cxn ang="0">
                    <a:pos x="3" y="5"/>
                  </a:cxn>
                </a:cxnLst>
                <a:rect l="0" t="0" r="r" b="b"/>
                <a:pathLst>
                  <a:path w="30" h="34">
                    <a:moveTo>
                      <a:pt x="5" y="5"/>
                    </a:moveTo>
                    <a:cubicBezTo>
                      <a:pt x="7" y="6"/>
                      <a:pt x="7" y="6"/>
                      <a:pt x="7" y="6"/>
                    </a:cubicBezTo>
                    <a:cubicBezTo>
                      <a:pt x="7" y="5"/>
                      <a:pt x="7" y="4"/>
                      <a:pt x="7" y="4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5" y="5"/>
                      <a:pt x="5" y="5"/>
                      <a:pt x="6" y="5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5" y="4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5"/>
                      <a:pt x="5" y="6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10"/>
                      <a:pt x="6" y="12"/>
                      <a:pt x="7" y="14"/>
                    </a:cubicBezTo>
                    <a:cubicBezTo>
                      <a:pt x="8" y="16"/>
                      <a:pt x="9" y="18"/>
                      <a:pt x="11" y="19"/>
                    </a:cubicBezTo>
                    <a:cubicBezTo>
                      <a:pt x="15" y="21"/>
                      <a:pt x="15" y="21"/>
                      <a:pt x="15" y="21"/>
                    </a:cubicBezTo>
                    <a:cubicBezTo>
                      <a:pt x="16" y="22"/>
                      <a:pt x="17" y="23"/>
                      <a:pt x="19" y="23"/>
                    </a:cubicBezTo>
                    <a:cubicBezTo>
                      <a:pt x="20" y="24"/>
                      <a:pt x="22" y="24"/>
                      <a:pt x="23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5" y="25"/>
                    </a:cubicBezTo>
                    <a:cubicBezTo>
                      <a:pt x="25" y="25"/>
                      <a:pt x="25" y="26"/>
                      <a:pt x="25" y="27"/>
                    </a:cubicBezTo>
                    <a:cubicBezTo>
                      <a:pt x="26" y="27"/>
                      <a:pt x="26" y="27"/>
                      <a:pt x="26" y="27"/>
                    </a:cubicBezTo>
                    <a:cubicBezTo>
                      <a:pt x="26" y="28"/>
                      <a:pt x="25" y="29"/>
                      <a:pt x="25" y="29"/>
                    </a:cubicBezTo>
                    <a:cubicBezTo>
                      <a:pt x="25" y="30"/>
                      <a:pt x="24" y="30"/>
                      <a:pt x="24" y="30"/>
                    </a:cubicBezTo>
                    <a:cubicBezTo>
                      <a:pt x="22" y="30"/>
                      <a:pt x="21" y="29"/>
                      <a:pt x="19" y="29"/>
                    </a:cubicBezTo>
                    <a:cubicBezTo>
                      <a:pt x="18" y="29"/>
                      <a:pt x="16" y="28"/>
                      <a:pt x="15" y="27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7" y="22"/>
                      <a:pt x="6" y="21"/>
                      <a:pt x="5" y="20"/>
                    </a:cubicBezTo>
                    <a:cubicBezTo>
                      <a:pt x="5" y="19"/>
                      <a:pt x="5" y="18"/>
                      <a:pt x="5" y="17"/>
                    </a:cubicBezTo>
                    <a:cubicBezTo>
                      <a:pt x="5" y="16"/>
                      <a:pt x="5" y="16"/>
                      <a:pt x="5" y="15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0" y="15"/>
                      <a:pt x="0" y="16"/>
                      <a:pt x="0" y="17"/>
                    </a:cubicBezTo>
                    <a:cubicBezTo>
                      <a:pt x="0" y="18"/>
                      <a:pt x="1" y="20"/>
                      <a:pt x="2" y="22"/>
                    </a:cubicBezTo>
                    <a:cubicBezTo>
                      <a:pt x="2" y="24"/>
                      <a:pt x="3" y="25"/>
                      <a:pt x="5" y="26"/>
                    </a:cubicBezTo>
                    <a:cubicBezTo>
                      <a:pt x="13" y="31"/>
                      <a:pt x="13" y="31"/>
                      <a:pt x="13" y="31"/>
                    </a:cubicBezTo>
                    <a:cubicBezTo>
                      <a:pt x="14" y="32"/>
                      <a:pt x="16" y="33"/>
                      <a:pt x="18" y="33"/>
                    </a:cubicBezTo>
                    <a:cubicBezTo>
                      <a:pt x="20" y="34"/>
                      <a:pt x="22" y="34"/>
                      <a:pt x="24" y="34"/>
                    </a:cubicBezTo>
                    <a:cubicBezTo>
                      <a:pt x="25" y="34"/>
                      <a:pt x="27" y="33"/>
                      <a:pt x="28" y="32"/>
                    </a:cubicBezTo>
                    <a:cubicBezTo>
                      <a:pt x="29" y="31"/>
                      <a:pt x="30" y="29"/>
                      <a:pt x="30" y="27"/>
                    </a:cubicBezTo>
                    <a:cubicBezTo>
                      <a:pt x="30" y="27"/>
                      <a:pt x="30" y="27"/>
                      <a:pt x="30" y="26"/>
                    </a:cubicBezTo>
                    <a:cubicBezTo>
                      <a:pt x="29" y="25"/>
                      <a:pt x="29" y="23"/>
                      <a:pt x="28" y="22"/>
                    </a:cubicBezTo>
                    <a:cubicBezTo>
                      <a:pt x="27" y="21"/>
                      <a:pt x="26" y="20"/>
                      <a:pt x="24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2" y="20"/>
                      <a:pt x="21" y="20"/>
                      <a:pt x="20" y="19"/>
                    </a:cubicBezTo>
                    <a:cubicBezTo>
                      <a:pt x="19" y="19"/>
                      <a:pt x="18" y="18"/>
                      <a:pt x="17" y="18"/>
                    </a:cubicBezTo>
                    <a:cubicBezTo>
                      <a:pt x="13" y="15"/>
                      <a:pt x="13" y="15"/>
                      <a:pt x="13" y="15"/>
                    </a:cubicBezTo>
                    <a:cubicBezTo>
                      <a:pt x="13" y="15"/>
                      <a:pt x="12" y="14"/>
                      <a:pt x="11" y="12"/>
                    </a:cubicBezTo>
                    <a:cubicBezTo>
                      <a:pt x="10" y="10"/>
                      <a:pt x="9" y="9"/>
                      <a:pt x="9" y="7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4"/>
                      <a:pt x="9" y="3"/>
                      <a:pt x="8" y="3"/>
                    </a:cubicBezTo>
                    <a:cubicBezTo>
                      <a:pt x="8" y="2"/>
                      <a:pt x="8" y="2"/>
                      <a:pt x="8" y="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5" y="0"/>
                      <a:pt x="5" y="1"/>
                      <a:pt x="5" y="1"/>
                    </a:cubicBezTo>
                    <a:cubicBezTo>
                      <a:pt x="4" y="1"/>
                      <a:pt x="4" y="1"/>
                      <a:pt x="4" y="2"/>
                    </a:cubicBezTo>
                    <a:cubicBezTo>
                      <a:pt x="3" y="3"/>
                      <a:pt x="3" y="4"/>
                      <a:pt x="3" y="5"/>
                    </a:cubicBezTo>
                    <a:lnTo>
                      <a:pt x="5" y="5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" name="Freeform 293"/>
              <p:cNvSpPr>
                <a:spLocks/>
              </p:cNvSpPr>
              <p:nvPr/>
            </p:nvSpPr>
            <p:spPr bwMode="auto">
              <a:xfrm>
                <a:off x="-5126037" y="2482848"/>
                <a:ext cx="52388" cy="60325"/>
              </a:xfrm>
              <a:custGeom>
                <a:avLst/>
                <a:gdLst/>
                <a:ahLst/>
                <a:cxnLst>
                  <a:cxn ang="0">
                    <a:pos x="2" y="8"/>
                  </a:cxn>
                  <a:cxn ang="0">
                    <a:pos x="4" y="8"/>
                  </a:cxn>
                  <a:cxn ang="0">
                    <a:pos x="5" y="6"/>
                  </a:cxn>
                  <a:cxn ang="0">
                    <a:pos x="7" y="4"/>
                  </a:cxn>
                  <a:cxn ang="0">
                    <a:pos x="9" y="5"/>
                  </a:cxn>
                  <a:cxn ang="0">
                    <a:pos x="10" y="8"/>
                  </a:cxn>
                  <a:cxn ang="0">
                    <a:pos x="10" y="8"/>
                  </a:cxn>
                  <a:cxn ang="0">
                    <a:pos x="8" y="11"/>
                  </a:cxn>
                  <a:cxn ang="0">
                    <a:pos x="6" y="12"/>
                  </a:cxn>
                  <a:cxn ang="0">
                    <a:pos x="5" y="11"/>
                  </a:cxn>
                  <a:cxn ang="0">
                    <a:pos x="4" y="9"/>
                  </a:cxn>
                  <a:cxn ang="0">
                    <a:pos x="4" y="8"/>
                  </a:cxn>
                  <a:cxn ang="0">
                    <a:pos x="2" y="8"/>
                  </a:cxn>
                  <a:cxn ang="0">
                    <a:pos x="0" y="8"/>
                  </a:cxn>
                  <a:cxn ang="0">
                    <a:pos x="0" y="9"/>
                  </a:cxn>
                  <a:cxn ang="0">
                    <a:pos x="2" y="14"/>
                  </a:cxn>
                  <a:cxn ang="0">
                    <a:pos x="6" y="16"/>
                  </a:cxn>
                  <a:cxn ang="0">
                    <a:pos x="12" y="14"/>
                  </a:cxn>
                  <a:cxn ang="0">
                    <a:pos x="14" y="8"/>
                  </a:cxn>
                  <a:cxn ang="0">
                    <a:pos x="14" y="8"/>
                  </a:cxn>
                  <a:cxn ang="0">
                    <a:pos x="12" y="3"/>
                  </a:cxn>
                  <a:cxn ang="0">
                    <a:pos x="7" y="0"/>
                  </a:cxn>
                  <a:cxn ang="0">
                    <a:pos x="2" y="3"/>
                  </a:cxn>
                  <a:cxn ang="0">
                    <a:pos x="0" y="8"/>
                  </a:cxn>
                  <a:cxn ang="0">
                    <a:pos x="2" y="8"/>
                  </a:cxn>
                </a:cxnLst>
                <a:rect l="0" t="0" r="r" b="b"/>
                <a:pathLst>
                  <a:path w="14" h="16">
                    <a:moveTo>
                      <a:pt x="2" y="8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4" y="7"/>
                      <a:pt x="5" y="6"/>
                      <a:pt x="5" y="6"/>
                    </a:cubicBezTo>
                    <a:cubicBezTo>
                      <a:pt x="6" y="5"/>
                      <a:pt x="7" y="4"/>
                      <a:pt x="7" y="4"/>
                    </a:cubicBezTo>
                    <a:cubicBezTo>
                      <a:pt x="8" y="4"/>
                      <a:pt x="8" y="5"/>
                      <a:pt x="9" y="5"/>
                    </a:cubicBezTo>
                    <a:cubicBezTo>
                      <a:pt x="9" y="6"/>
                      <a:pt x="10" y="7"/>
                      <a:pt x="10" y="8"/>
                    </a:cubicBezTo>
                    <a:cubicBezTo>
                      <a:pt x="10" y="8"/>
                      <a:pt x="10" y="8"/>
                      <a:pt x="10" y="8"/>
                    </a:cubicBezTo>
                    <a:cubicBezTo>
                      <a:pt x="10" y="9"/>
                      <a:pt x="9" y="10"/>
                      <a:pt x="8" y="11"/>
                    </a:cubicBezTo>
                    <a:cubicBezTo>
                      <a:pt x="8" y="12"/>
                      <a:pt x="7" y="12"/>
                      <a:pt x="6" y="12"/>
                    </a:cubicBezTo>
                    <a:cubicBezTo>
                      <a:pt x="6" y="12"/>
                      <a:pt x="5" y="12"/>
                      <a:pt x="5" y="11"/>
                    </a:cubicBezTo>
                    <a:cubicBezTo>
                      <a:pt x="4" y="11"/>
                      <a:pt x="4" y="10"/>
                      <a:pt x="4" y="9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11"/>
                      <a:pt x="0" y="13"/>
                      <a:pt x="2" y="14"/>
                    </a:cubicBezTo>
                    <a:cubicBezTo>
                      <a:pt x="3" y="15"/>
                      <a:pt x="4" y="16"/>
                      <a:pt x="6" y="16"/>
                    </a:cubicBezTo>
                    <a:cubicBezTo>
                      <a:pt x="9" y="16"/>
                      <a:pt x="10" y="15"/>
                      <a:pt x="12" y="14"/>
                    </a:cubicBezTo>
                    <a:cubicBezTo>
                      <a:pt x="13" y="12"/>
                      <a:pt x="14" y="11"/>
                      <a:pt x="14" y="8"/>
                    </a:cubicBezTo>
                    <a:cubicBezTo>
                      <a:pt x="14" y="8"/>
                      <a:pt x="14" y="8"/>
                      <a:pt x="14" y="8"/>
                    </a:cubicBezTo>
                    <a:cubicBezTo>
                      <a:pt x="14" y="6"/>
                      <a:pt x="13" y="4"/>
                      <a:pt x="12" y="3"/>
                    </a:cubicBezTo>
                    <a:cubicBezTo>
                      <a:pt x="11" y="1"/>
                      <a:pt x="9" y="0"/>
                      <a:pt x="7" y="0"/>
                    </a:cubicBezTo>
                    <a:cubicBezTo>
                      <a:pt x="5" y="0"/>
                      <a:pt x="3" y="1"/>
                      <a:pt x="2" y="3"/>
                    </a:cubicBezTo>
                    <a:cubicBezTo>
                      <a:pt x="1" y="4"/>
                      <a:pt x="0" y="6"/>
                      <a:pt x="0" y="8"/>
                    </a:cubicBezTo>
                    <a:lnTo>
                      <a:pt x="2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" name="Freeform 294"/>
              <p:cNvSpPr>
                <a:spLocks/>
              </p:cNvSpPr>
              <p:nvPr/>
            </p:nvSpPr>
            <p:spPr bwMode="auto">
              <a:xfrm>
                <a:off x="-4845050" y="3506786"/>
                <a:ext cx="117475" cy="98425"/>
              </a:xfrm>
              <a:custGeom>
                <a:avLst/>
                <a:gdLst/>
                <a:ahLst/>
                <a:cxnLst>
                  <a:cxn ang="0">
                    <a:pos x="4" y="6"/>
                  </a:cxn>
                  <a:cxn ang="0">
                    <a:pos x="5" y="4"/>
                  </a:cxn>
                  <a:cxn ang="0">
                    <a:pos x="4" y="4"/>
                  </a:cxn>
                  <a:cxn ang="0">
                    <a:pos x="4" y="3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4" y="3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3" y="4"/>
                  </a:cxn>
                  <a:cxn ang="0">
                    <a:pos x="4" y="5"/>
                  </a:cxn>
                  <a:cxn ang="0">
                    <a:pos x="4" y="4"/>
                  </a:cxn>
                  <a:cxn ang="0">
                    <a:pos x="3" y="4"/>
                  </a:cxn>
                  <a:cxn ang="0">
                    <a:pos x="4" y="5"/>
                  </a:cxn>
                  <a:cxn ang="0">
                    <a:pos x="3" y="4"/>
                  </a:cxn>
                  <a:cxn ang="0">
                    <a:pos x="4" y="5"/>
                  </a:cxn>
                  <a:cxn ang="0">
                    <a:pos x="4" y="5"/>
                  </a:cxn>
                  <a:cxn ang="0">
                    <a:pos x="3" y="4"/>
                  </a:cxn>
                  <a:cxn ang="0">
                    <a:pos x="4" y="5"/>
                  </a:cxn>
                  <a:cxn ang="0">
                    <a:pos x="4" y="5"/>
                  </a:cxn>
                  <a:cxn ang="0">
                    <a:pos x="4" y="5"/>
                  </a:cxn>
                  <a:cxn ang="0">
                    <a:pos x="15" y="6"/>
                  </a:cxn>
                  <a:cxn ang="0">
                    <a:pos x="18" y="8"/>
                  </a:cxn>
                  <a:cxn ang="0">
                    <a:pos x="22" y="11"/>
                  </a:cxn>
                  <a:cxn ang="0">
                    <a:pos x="26" y="17"/>
                  </a:cxn>
                  <a:cxn ang="0">
                    <a:pos x="27" y="19"/>
                  </a:cxn>
                  <a:cxn ang="0">
                    <a:pos x="26" y="21"/>
                  </a:cxn>
                  <a:cxn ang="0">
                    <a:pos x="25" y="22"/>
                  </a:cxn>
                  <a:cxn ang="0">
                    <a:pos x="21" y="20"/>
                  </a:cxn>
                  <a:cxn ang="0">
                    <a:pos x="5" y="4"/>
                  </a:cxn>
                  <a:cxn ang="0">
                    <a:pos x="4" y="6"/>
                  </a:cxn>
                  <a:cxn ang="0">
                    <a:pos x="2" y="7"/>
                  </a:cxn>
                  <a:cxn ang="0">
                    <a:pos x="18" y="23"/>
                  </a:cxn>
                  <a:cxn ang="0">
                    <a:pos x="25" y="26"/>
                  </a:cxn>
                  <a:cxn ang="0">
                    <a:pos x="29" y="25"/>
                  </a:cxn>
                  <a:cxn ang="0">
                    <a:pos x="31" y="19"/>
                  </a:cxn>
                  <a:cxn ang="0">
                    <a:pos x="30" y="14"/>
                  </a:cxn>
                  <a:cxn ang="0">
                    <a:pos x="25" y="9"/>
                  </a:cxn>
                  <a:cxn ang="0">
                    <a:pos x="21" y="4"/>
                  </a:cxn>
                  <a:cxn ang="0">
                    <a:pos x="15" y="2"/>
                  </a:cxn>
                  <a:cxn ang="0">
                    <a:pos x="5" y="1"/>
                  </a:cxn>
                  <a:cxn ang="0">
                    <a:pos x="4" y="0"/>
                  </a:cxn>
                  <a:cxn ang="0">
                    <a:pos x="1" y="1"/>
                  </a:cxn>
                  <a:cxn ang="0">
                    <a:pos x="0" y="4"/>
                  </a:cxn>
                  <a:cxn ang="0">
                    <a:pos x="1" y="6"/>
                  </a:cxn>
                  <a:cxn ang="0">
                    <a:pos x="2" y="7"/>
                  </a:cxn>
                  <a:cxn ang="0">
                    <a:pos x="4" y="6"/>
                  </a:cxn>
                </a:cxnLst>
                <a:rect l="0" t="0" r="r" b="b"/>
                <a:pathLst>
                  <a:path w="31" h="26">
                    <a:moveTo>
                      <a:pt x="4" y="6"/>
                    </a:moveTo>
                    <a:cubicBezTo>
                      <a:pt x="5" y="4"/>
                      <a:pt x="5" y="4"/>
                      <a:pt x="5" y="4"/>
                    </a:cubicBezTo>
                    <a:cubicBezTo>
                      <a:pt x="5" y="4"/>
                      <a:pt x="5" y="4"/>
                      <a:pt x="4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16" y="7"/>
                      <a:pt x="17" y="7"/>
                      <a:pt x="18" y="8"/>
                    </a:cubicBezTo>
                    <a:cubicBezTo>
                      <a:pt x="20" y="9"/>
                      <a:pt x="21" y="10"/>
                      <a:pt x="22" y="11"/>
                    </a:cubicBezTo>
                    <a:cubicBezTo>
                      <a:pt x="26" y="17"/>
                      <a:pt x="26" y="17"/>
                      <a:pt x="26" y="17"/>
                    </a:cubicBezTo>
                    <a:cubicBezTo>
                      <a:pt x="27" y="18"/>
                      <a:pt x="27" y="18"/>
                      <a:pt x="27" y="19"/>
                    </a:cubicBezTo>
                    <a:cubicBezTo>
                      <a:pt x="27" y="20"/>
                      <a:pt x="27" y="21"/>
                      <a:pt x="26" y="21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3" y="22"/>
                      <a:pt x="22" y="21"/>
                      <a:pt x="21" y="20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18" y="23"/>
                      <a:pt x="18" y="23"/>
                      <a:pt x="18" y="23"/>
                    </a:cubicBezTo>
                    <a:cubicBezTo>
                      <a:pt x="20" y="25"/>
                      <a:pt x="22" y="26"/>
                      <a:pt x="25" y="26"/>
                    </a:cubicBezTo>
                    <a:cubicBezTo>
                      <a:pt x="26" y="26"/>
                      <a:pt x="28" y="25"/>
                      <a:pt x="29" y="25"/>
                    </a:cubicBezTo>
                    <a:cubicBezTo>
                      <a:pt x="31" y="23"/>
                      <a:pt x="31" y="21"/>
                      <a:pt x="31" y="19"/>
                    </a:cubicBezTo>
                    <a:cubicBezTo>
                      <a:pt x="31" y="17"/>
                      <a:pt x="31" y="16"/>
                      <a:pt x="30" y="14"/>
                    </a:cubicBezTo>
                    <a:cubicBezTo>
                      <a:pt x="25" y="9"/>
                      <a:pt x="25" y="9"/>
                      <a:pt x="25" y="9"/>
                    </a:cubicBezTo>
                    <a:cubicBezTo>
                      <a:pt x="24" y="7"/>
                      <a:pt x="23" y="6"/>
                      <a:pt x="21" y="4"/>
                    </a:cubicBezTo>
                    <a:cubicBezTo>
                      <a:pt x="19" y="3"/>
                      <a:pt x="17" y="2"/>
                      <a:pt x="15" y="2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3" y="0"/>
                      <a:pt x="2" y="1"/>
                      <a:pt x="1" y="1"/>
                    </a:cubicBezTo>
                    <a:cubicBezTo>
                      <a:pt x="1" y="2"/>
                      <a:pt x="0" y="3"/>
                      <a:pt x="0" y="4"/>
                    </a:cubicBezTo>
                    <a:cubicBezTo>
                      <a:pt x="0" y="4"/>
                      <a:pt x="0" y="5"/>
                      <a:pt x="1" y="6"/>
                    </a:cubicBezTo>
                    <a:cubicBezTo>
                      <a:pt x="2" y="7"/>
                      <a:pt x="2" y="7"/>
                      <a:pt x="2" y="7"/>
                    </a:cubicBezTo>
                    <a:lnTo>
                      <a:pt x="4" y="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" name="Freeform 295"/>
              <p:cNvSpPr>
                <a:spLocks/>
              </p:cNvSpPr>
              <p:nvPr/>
            </p:nvSpPr>
            <p:spPr bwMode="auto">
              <a:xfrm>
                <a:off x="-4454525" y="2663823"/>
                <a:ext cx="95250" cy="57150"/>
              </a:xfrm>
              <a:custGeom>
                <a:avLst/>
                <a:gdLst/>
                <a:ahLst/>
                <a:cxnLst>
                  <a:cxn ang="0">
                    <a:pos x="3" y="7"/>
                  </a:cxn>
                  <a:cxn ang="0">
                    <a:pos x="5" y="7"/>
                  </a:cxn>
                  <a:cxn ang="0">
                    <a:pos x="5" y="6"/>
                  </a:cxn>
                  <a:cxn ang="0">
                    <a:pos x="5" y="4"/>
                  </a:cxn>
                  <a:cxn ang="0">
                    <a:pos x="7" y="4"/>
                  </a:cxn>
                  <a:cxn ang="0">
                    <a:pos x="17" y="4"/>
                  </a:cxn>
                  <a:cxn ang="0">
                    <a:pos x="19" y="5"/>
                  </a:cxn>
                  <a:cxn ang="0">
                    <a:pos x="20" y="7"/>
                  </a:cxn>
                  <a:cxn ang="0">
                    <a:pos x="20" y="8"/>
                  </a:cxn>
                  <a:cxn ang="0">
                    <a:pos x="20" y="10"/>
                  </a:cxn>
                  <a:cxn ang="0">
                    <a:pos x="18" y="11"/>
                  </a:cxn>
                  <a:cxn ang="0">
                    <a:pos x="9" y="11"/>
                  </a:cxn>
                  <a:cxn ang="0">
                    <a:pos x="6" y="10"/>
                  </a:cxn>
                  <a:cxn ang="0">
                    <a:pos x="5" y="7"/>
                  </a:cxn>
                  <a:cxn ang="0">
                    <a:pos x="3" y="7"/>
                  </a:cxn>
                  <a:cxn ang="0">
                    <a:pos x="1" y="8"/>
                  </a:cxn>
                  <a:cxn ang="0">
                    <a:pos x="4" y="13"/>
                  </a:cxn>
                  <a:cxn ang="0">
                    <a:pos x="9" y="15"/>
                  </a:cxn>
                  <a:cxn ang="0">
                    <a:pos x="18" y="15"/>
                  </a:cxn>
                  <a:cxn ang="0">
                    <a:pos x="23" y="13"/>
                  </a:cxn>
                  <a:cxn ang="0">
                    <a:pos x="25" y="8"/>
                  </a:cxn>
                  <a:cxn ang="0">
                    <a:pos x="25" y="7"/>
                  </a:cxn>
                  <a:cxn ang="0">
                    <a:pos x="22" y="2"/>
                  </a:cxn>
                  <a:cxn ang="0">
                    <a:pos x="17" y="0"/>
                  </a:cxn>
                  <a:cxn ang="0">
                    <a:pos x="7" y="0"/>
                  </a:cxn>
                  <a:cxn ang="0">
                    <a:pos x="2" y="1"/>
                  </a:cxn>
                  <a:cxn ang="0">
                    <a:pos x="0" y="6"/>
                  </a:cxn>
                  <a:cxn ang="0">
                    <a:pos x="1" y="8"/>
                  </a:cxn>
                  <a:cxn ang="0">
                    <a:pos x="3" y="7"/>
                  </a:cxn>
                </a:cxnLst>
                <a:rect l="0" t="0" r="r" b="b"/>
                <a:pathLst>
                  <a:path w="25" h="15">
                    <a:moveTo>
                      <a:pt x="3" y="7"/>
                    </a:moveTo>
                    <a:cubicBezTo>
                      <a:pt x="5" y="7"/>
                      <a:pt x="5" y="7"/>
                      <a:pt x="5" y="7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5" y="5"/>
                      <a:pt x="5" y="5"/>
                      <a:pt x="5" y="4"/>
                    </a:cubicBezTo>
                    <a:cubicBezTo>
                      <a:pt x="6" y="4"/>
                      <a:pt x="6" y="4"/>
                      <a:pt x="7" y="4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8" y="4"/>
                      <a:pt x="18" y="4"/>
                      <a:pt x="19" y="5"/>
                    </a:cubicBezTo>
                    <a:cubicBezTo>
                      <a:pt x="20" y="6"/>
                      <a:pt x="20" y="6"/>
                      <a:pt x="20" y="7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20" y="9"/>
                      <a:pt x="20" y="9"/>
                      <a:pt x="20" y="10"/>
                    </a:cubicBezTo>
                    <a:cubicBezTo>
                      <a:pt x="19" y="10"/>
                      <a:pt x="19" y="11"/>
                      <a:pt x="18" y="11"/>
                    </a:cubicBezTo>
                    <a:cubicBezTo>
                      <a:pt x="9" y="11"/>
                      <a:pt x="9" y="11"/>
                      <a:pt x="9" y="11"/>
                    </a:cubicBezTo>
                    <a:cubicBezTo>
                      <a:pt x="8" y="11"/>
                      <a:pt x="7" y="10"/>
                      <a:pt x="6" y="10"/>
                    </a:cubicBezTo>
                    <a:cubicBezTo>
                      <a:pt x="6" y="9"/>
                      <a:pt x="5" y="8"/>
                      <a:pt x="5" y="7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10"/>
                      <a:pt x="2" y="11"/>
                      <a:pt x="4" y="13"/>
                    </a:cubicBezTo>
                    <a:cubicBezTo>
                      <a:pt x="5" y="14"/>
                      <a:pt x="7" y="15"/>
                      <a:pt x="9" y="15"/>
                    </a:cubicBezTo>
                    <a:cubicBezTo>
                      <a:pt x="18" y="15"/>
                      <a:pt x="18" y="15"/>
                      <a:pt x="18" y="15"/>
                    </a:cubicBezTo>
                    <a:cubicBezTo>
                      <a:pt x="20" y="15"/>
                      <a:pt x="22" y="14"/>
                      <a:pt x="23" y="13"/>
                    </a:cubicBezTo>
                    <a:cubicBezTo>
                      <a:pt x="24" y="12"/>
                      <a:pt x="25" y="10"/>
                      <a:pt x="25" y="8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4" y="5"/>
                      <a:pt x="24" y="3"/>
                      <a:pt x="22" y="2"/>
                    </a:cubicBezTo>
                    <a:cubicBezTo>
                      <a:pt x="21" y="0"/>
                      <a:pt x="19" y="0"/>
                      <a:pt x="17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5" y="0"/>
                      <a:pt x="3" y="0"/>
                      <a:pt x="2" y="1"/>
                    </a:cubicBezTo>
                    <a:cubicBezTo>
                      <a:pt x="1" y="3"/>
                      <a:pt x="0" y="4"/>
                      <a:pt x="0" y="6"/>
                    </a:cubicBezTo>
                    <a:cubicBezTo>
                      <a:pt x="0" y="7"/>
                      <a:pt x="0" y="7"/>
                      <a:pt x="1" y="8"/>
                    </a:cubicBezTo>
                    <a:lnTo>
                      <a:pt x="3" y="7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" name="Freeform 296"/>
              <p:cNvSpPr>
                <a:spLocks/>
              </p:cNvSpPr>
              <p:nvPr/>
            </p:nvSpPr>
            <p:spPr bwMode="auto">
              <a:xfrm>
                <a:off x="-3432175" y="2822573"/>
                <a:ext cx="87313" cy="165100"/>
              </a:xfrm>
              <a:custGeom>
                <a:avLst/>
                <a:gdLst/>
                <a:ahLst/>
                <a:cxnLst>
                  <a:cxn ang="0">
                    <a:pos x="3" y="9"/>
                  </a:cxn>
                  <a:cxn ang="0">
                    <a:pos x="1" y="15"/>
                  </a:cxn>
                  <a:cxn ang="0">
                    <a:pos x="6" y="21"/>
                  </a:cxn>
                  <a:cxn ang="0">
                    <a:pos x="6" y="23"/>
                  </a:cxn>
                  <a:cxn ang="0">
                    <a:pos x="2" y="34"/>
                  </a:cxn>
                  <a:cxn ang="0">
                    <a:pos x="0" y="40"/>
                  </a:cxn>
                  <a:cxn ang="0">
                    <a:pos x="0" y="42"/>
                  </a:cxn>
                  <a:cxn ang="0">
                    <a:pos x="2" y="44"/>
                  </a:cxn>
                  <a:cxn ang="0">
                    <a:pos x="4" y="43"/>
                  </a:cxn>
                  <a:cxn ang="0">
                    <a:pos x="15" y="37"/>
                  </a:cxn>
                  <a:cxn ang="0">
                    <a:pos x="23" y="24"/>
                  </a:cxn>
                  <a:cxn ang="0">
                    <a:pos x="14" y="7"/>
                  </a:cxn>
                  <a:cxn ang="0">
                    <a:pos x="12" y="4"/>
                  </a:cxn>
                  <a:cxn ang="0">
                    <a:pos x="12" y="4"/>
                  </a:cxn>
                  <a:cxn ang="0">
                    <a:pos x="12" y="4"/>
                  </a:cxn>
                  <a:cxn ang="0">
                    <a:pos x="12" y="4"/>
                  </a:cxn>
                  <a:cxn ang="0">
                    <a:pos x="12" y="4"/>
                  </a:cxn>
                  <a:cxn ang="0">
                    <a:pos x="12" y="3"/>
                  </a:cxn>
                  <a:cxn ang="0">
                    <a:pos x="10" y="0"/>
                  </a:cxn>
                  <a:cxn ang="0">
                    <a:pos x="4" y="4"/>
                  </a:cxn>
                  <a:cxn ang="0">
                    <a:pos x="5" y="9"/>
                  </a:cxn>
                  <a:cxn ang="0">
                    <a:pos x="8" y="6"/>
                  </a:cxn>
                  <a:cxn ang="0">
                    <a:pos x="10" y="5"/>
                  </a:cxn>
                  <a:cxn ang="0">
                    <a:pos x="10" y="4"/>
                  </a:cxn>
                  <a:cxn ang="0">
                    <a:pos x="10" y="5"/>
                  </a:cxn>
                  <a:cxn ang="0">
                    <a:pos x="10" y="5"/>
                  </a:cxn>
                  <a:cxn ang="0">
                    <a:pos x="9" y="4"/>
                  </a:cxn>
                  <a:cxn ang="0">
                    <a:pos x="10" y="3"/>
                  </a:cxn>
                  <a:cxn ang="0">
                    <a:pos x="10" y="3"/>
                  </a:cxn>
                  <a:cxn ang="0">
                    <a:pos x="9" y="4"/>
                  </a:cxn>
                  <a:cxn ang="0">
                    <a:pos x="8" y="3"/>
                  </a:cxn>
                  <a:cxn ang="0">
                    <a:pos x="8" y="3"/>
                  </a:cxn>
                  <a:cxn ang="0">
                    <a:pos x="9" y="3"/>
                  </a:cxn>
                  <a:cxn ang="0">
                    <a:pos x="8" y="3"/>
                  </a:cxn>
                  <a:cxn ang="0">
                    <a:pos x="9" y="7"/>
                  </a:cxn>
                  <a:cxn ang="0">
                    <a:pos x="19" y="24"/>
                  </a:cxn>
                  <a:cxn ang="0">
                    <a:pos x="10" y="35"/>
                  </a:cxn>
                  <a:cxn ang="0">
                    <a:pos x="2" y="40"/>
                  </a:cxn>
                  <a:cxn ang="0">
                    <a:pos x="2" y="41"/>
                  </a:cxn>
                  <a:cxn ang="0">
                    <a:pos x="2" y="40"/>
                  </a:cxn>
                  <a:cxn ang="0">
                    <a:pos x="2" y="40"/>
                  </a:cxn>
                  <a:cxn ang="0">
                    <a:pos x="4" y="41"/>
                  </a:cxn>
                  <a:cxn ang="0">
                    <a:pos x="2" y="42"/>
                  </a:cxn>
                  <a:cxn ang="0">
                    <a:pos x="2" y="42"/>
                  </a:cxn>
                  <a:cxn ang="0">
                    <a:pos x="4" y="41"/>
                  </a:cxn>
                  <a:cxn ang="0">
                    <a:pos x="4" y="42"/>
                  </a:cxn>
                  <a:cxn ang="0">
                    <a:pos x="4" y="42"/>
                  </a:cxn>
                  <a:cxn ang="0">
                    <a:pos x="3" y="42"/>
                  </a:cxn>
                  <a:cxn ang="0">
                    <a:pos x="5" y="41"/>
                  </a:cxn>
                  <a:cxn ang="0">
                    <a:pos x="7" y="34"/>
                  </a:cxn>
                  <a:cxn ang="0">
                    <a:pos x="10" y="23"/>
                  </a:cxn>
                  <a:cxn ang="0">
                    <a:pos x="9" y="18"/>
                  </a:cxn>
                  <a:cxn ang="0">
                    <a:pos x="6" y="16"/>
                  </a:cxn>
                  <a:cxn ang="0">
                    <a:pos x="6" y="13"/>
                  </a:cxn>
                  <a:cxn ang="0">
                    <a:pos x="5" y="9"/>
                  </a:cxn>
                </a:cxnLst>
                <a:rect l="0" t="0" r="r" b="b"/>
                <a:pathLst>
                  <a:path w="23" h="44">
                    <a:moveTo>
                      <a:pt x="5" y="9"/>
                    </a:moveTo>
                    <a:cubicBezTo>
                      <a:pt x="3" y="9"/>
                      <a:pt x="3" y="9"/>
                      <a:pt x="3" y="9"/>
                    </a:cubicBezTo>
                    <a:cubicBezTo>
                      <a:pt x="3" y="10"/>
                      <a:pt x="2" y="11"/>
                      <a:pt x="2" y="11"/>
                    </a:cubicBezTo>
                    <a:cubicBezTo>
                      <a:pt x="2" y="12"/>
                      <a:pt x="1" y="13"/>
                      <a:pt x="1" y="15"/>
                    </a:cubicBezTo>
                    <a:cubicBezTo>
                      <a:pt x="1" y="16"/>
                      <a:pt x="2" y="18"/>
                      <a:pt x="3" y="19"/>
                    </a:cubicBezTo>
                    <a:cubicBezTo>
                      <a:pt x="4" y="20"/>
                      <a:pt x="5" y="21"/>
                      <a:pt x="6" y="21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6" y="22"/>
                      <a:pt x="6" y="22"/>
                      <a:pt x="6" y="23"/>
                    </a:cubicBezTo>
                    <a:cubicBezTo>
                      <a:pt x="6" y="24"/>
                      <a:pt x="5" y="26"/>
                      <a:pt x="4" y="28"/>
                    </a:cubicBezTo>
                    <a:cubicBezTo>
                      <a:pt x="3" y="30"/>
                      <a:pt x="2" y="32"/>
                      <a:pt x="2" y="34"/>
                    </a:cubicBezTo>
                    <a:cubicBezTo>
                      <a:pt x="2" y="35"/>
                      <a:pt x="2" y="36"/>
                      <a:pt x="1" y="38"/>
                    </a:cubicBezTo>
                    <a:cubicBezTo>
                      <a:pt x="1" y="38"/>
                      <a:pt x="1" y="39"/>
                      <a:pt x="0" y="40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0" y="41"/>
                      <a:pt x="0" y="41"/>
                      <a:pt x="0" y="42"/>
                    </a:cubicBezTo>
                    <a:cubicBezTo>
                      <a:pt x="0" y="43"/>
                      <a:pt x="0" y="43"/>
                      <a:pt x="0" y="43"/>
                    </a:cubicBezTo>
                    <a:cubicBezTo>
                      <a:pt x="1" y="44"/>
                      <a:pt x="2" y="44"/>
                      <a:pt x="2" y="44"/>
                    </a:cubicBezTo>
                    <a:cubicBezTo>
                      <a:pt x="3" y="44"/>
                      <a:pt x="3" y="44"/>
                      <a:pt x="3" y="44"/>
                    </a:cubicBezTo>
                    <a:cubicBezTo>
                      <a:pt x="4" y="43"/>
                      <a:pt x="4" y="43"/>
                      <a:pt x="4" y="43"/>
                    </a:cubicBezTo>
                    <a:cubicBezTo>
                      <a:pt x="5" y="43"/>
                      <a:pt x="6" y="42"/>
                      <a:pt x="7" y="41"/>
                    </a:cubicBezTo>
                    <a:cubicBezTo>
                      <a:pt x="10" y="40"/>
                      <a:pt x="12" y="39"/>
                      <a:pt x="15" y="37"/>
                    </a:cubicBezTo>
                    <a:cubicBezTo>
                      <a:pt x="18" y="35"/>
                      <a:pt x="20" y="33"/>
                      <a:pt x="21" y="31"/>
                    </a:cubicBezTo>
                    <a:cubicBezTo>
                      <a:pt x="23" y="29"/>
                      <a:pt x="23" y="26"/>
                      <a:pt x="23" y="24"/>
                    </a:cubicBezTo>
                    <a:cubicBezTo>
                      <a:pt x="23" y="19"/>
                      <a:pt x="22" y="15"/>
                      <a:pt x="19" y="12"/>
                    </a:cubicBezTo>
                    <a:cubicBezTo>
                      <a:pt x="17" y="10"/>
                      <a:pt x="16" y="9"/>
                      <a:pt x="14" y="7"/>
                    </a:cubicBezTo>
                    <a:cubicBezTo>
                      <a:pt x="14" y="6"/>
                      <a:pt x="13" y="5"/>
                      <a:pt x="13" y="5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3"/>
                      <a:pt x="12" y="3"/>
                      <a:pt x="12" y="3"/>
                    </a:cubicBezTo>
                    <a:cubicBezTo>
                      <a:pt x="12" y="2"/>
                      <a:pt x="12" y="2"/>
                      <a:pt x="12" y="1"/>
                    </a:cubicBezTo>
                    <a:cubicBezTo>
                      <a:pt x="11" y="1"/>
                      <a:pt x="10" y="0"/>
                      <a:pt x="10" y="0"/>
                    </a:cubicBezTo>
                    <a:cubicBezTo>
                      <a:pt x="9" y="1"/>
                      <a:pt x="8" y="1"/>
                      <a:pt x="7" y="1"/>
                    </a:cubicBezTo>
                    <a:cubicBezTo>
                      <a:pt x="6" y="2"/>
                      <a:pt x="5" y="3"/>
                      <a:pt x="4" y="4"/>
                    </a:cubicBezTo>
                    <a:cubicBezTo>
                      <a:pt x="3" y="6"/>
                      <a:pt x="3" y="7"/>
                      <a:pt x="3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7" y="9"/>
                      <a:pt x="7" y="9"/>
                      <a:pt x="7" y="9"/>
                    </a:cubicBezTo>
                    <a:cubicBezTo>
                      <a:pt x="7" y="8"/>
                      <a:pt x="8" y="7"/>
                      <a:pt x="8" y="6"/>
                    </a:cubicBezTo>
                    <a:cubicBezTo>
                      <a:pt x="9" y="6"/>
                      <a:pt x="9" y="5"/>
                      <a:pt x="10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9" y="5"/>
                      <a:pt x="10" y="5"/>
                      <a:pt x="10" y="5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8" y="4"/>
                      <a:pt x="9" y="4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8" y="5"/>
                      <a:pt x="8" y="6"/>
                      <a:pt x="9" y="7"/>
                    </a:cubicBezTo>
                    <a:cubicBezTo>
                      <a:pt x="10" y="9"/>
                      <a:pt x="13" y="12"/>
                      <a:pt x="16" y="15"/>
                    </a:cubicBezTo>
                    <a:cubicBezTo>
                      <a:pt x="18" y="17"/>
                      <a:pt x="19" y="20"/>
                      <a:pt x="19" y="24"/>
                    </a:cubicBezTo>
                    <a:cubicBezTo>
                      <a:pt x="19" y="26"/>
                      <a:pt x="19" y="27"/>
                      <a:pt x="18" y="29"/>
                    </a:cubicBezTo>
                    <a:cubicBezTo>
                      <a:pt x="17" y="30"/>
                      <a:pt x="13" y="33"/>
                      <a:pt x="10" y="35"/>
                    </a:cubicBezTo>
                    <a:cubicBezTo>
                      <a:pt x="9" y="36"/>
                      <a:pt x="7" y="37"/>
                      <a:pt x="5" y="38"/>
                    </a:cubicBezTo>
                    <a:cubicBezTo>
                      <a:pt x="4" y="39"/>
                      <a:pt x="3" y="39"/>
                      <a:pt x="2" y="40"/>
                    </a:cubicBezTo>
                    <a:cubicBezTo>
                      <a:pt x="2" y="40"/>
                      <a:pt x="2" y="40"/>
                      <a:pt x="2" y="40"/>
                    </a:cubicBezTo>
                    <a:cubicBezTo>
                      <a:pt x="2" y="41"/>
                      <a:pt x="2" y="41"/>
                      <a:pt x="2" y="41"/>
                    </a:cubicBezTo>
                    <a:cubicBezTo>
                      <a:pt x="2" y="40"/>
                      <a:pt x="2" y="40"/>
                      <a:pt x="2" y="40"/>
                    </a:cubicBezTo>
                    <a:cubicBezTo>
                      <a:pt x="2" y="40"/>
                      <a:pt x="2" y="40"/>
                      <a:pt x="2" y="40"/>
                    </a:cubicBezTo>
                    <a:cubicBezTo>
                      <a:pt x="2" y="41"/>
                      <a:pt x="2" y="41"/>
                      <a:pt x="2" y="41"/>
                    </a:cubicBezTo>
                    <a:cubicBezTo>
                      <a:pt x="2" y="40"/>
                      <a:pt x="2" y="40"/>
                      <a:pt x="2" y="40"/>
                    </a:cubicBezTo>
                    <a:cubicBezTo>
                      <a:pt x="2" y="42"/>
                      <a:pt x="2" y="42"/>
                      <a:pt x="2" y="42"/>
                    </a:cubicBezTo>
                    <a:cubicBezTo>
                      <a:pt x="4" y="41"/>
                      <a:pt x="4" y="41"/>
                      <a:pt x="4" y="41"/>
                    </a:cubicBezTo>
                    <a:cubicBezTo>
                      <a:pt x="3" y="40"/>
                      <a:pt x="3" y="40"/>
                      <a:pt x="2" y="40"/>
                    </a:cubicBezTo>
                    <a:cubicBezTo>
                      <a:pt x="2" y="42"/>
                      <a:pt x="2" y="42"/>
                      <a:pt x="2" y="42"/>
                    </a:cubicBezTo>
                    <a:cubicBezTo>
                      <a:pt x="4" y="41"/>
                      <a:pt x="4" y="41"/>
                      <a:pt x="4" y="41"/>
                    </a:cubicBezTo>
                    <a:cubicBezTo>
                      <a:pt x="2" y="42"/>
                      <a:pt x="2" y="42"/>
                      <a:pt x="2" y="42"/>
                    </a:cubicBezTo>
                    <a:cubicBezTo>
                      <a:pt x="4" y="42"/>
                      <a:pt x="4" y="42"/>
                      <a:pt x="4" y="42"/>
                    </a:cubicBezTo>
                    <a:cubicBezTo>
                      <a:pt x="4" y="41"/>
                      <a:pt x="4" y="41"/>
                      <a:pt x="4" y="41"/>
                    </a:cubicBezTo>
                    <a:cubicBezTo>
                      <a:pt x="2" y="42"/>
                      <a:pt x="2" y="42"/>
                      <a:pt x="2" y="42"/>
                    </a:cubicBezTo>
                    <a:cubicBezTo>
                      <a:pt x="4" y="42"/>
                      <a:pt x="4" y="42"/>
                      <a:pt x="4" y="42"/>
                    </a:cubicBezTo>
                    <a:cubicBezTo>
                      <a:pt x="3" y="42"/>
                      <a:pt x="3" y="42"/>
                      <a:pt x="3" y="42"/>
                    </a:cubicBezTo>
                    <a:cubicBezTo>
                      <a:pt x="4" y="42"/>
                      <a:pt x="4" y="42"/>
                      <a:pt x="4" y="42"/>
                    </a:cubicBezTo>
                    <a:cubicBezTo>
                      <a:pt x="4" y="42"/>
                      <a:pt x="4" y="42"/>
                      <a:pt x="4" y="42"/>
                    </a:cubicBezTo>
                    <a:cubicBezTo>
                      <a:pt x="3" y="42"/>
                      <a:pt x="3" y="42"/>
                      <a:pt x="3" y="42"/>
                    </a:cubicBezTo>
                    <a:cubicBezTo>
                      <a:pt x="4" y="42"/>
                      <a:pt x="4" y="42"/>
                      <a:pt x="4" y="42"/>
                    </a:cubicBezTo>
                    <a:cubicBezTo>
                      <a:pt x="4" y="42"/>
                      <a:pt x="4" y="42"/>
                      <a:pt x="5" y="41"/>
                    </a:cubicBezTo>
                    <a:cubicBezTo>
                      <a:pt x="5" y="40"/>
                      <a:pt x="5" y="39"/>
                      <a:pt x="6" y="38"/>
                    </a:cubicBezTo>
                    <a:cubicBezTo>
                      <a:pt x="6" y="37"/>
                      <a:pt x="7" y="36"/>
                      <a:pt x="7" y="34"/>
                    </a:cubicBezTo>
                    <a:cubicBezTo>
                      <a:pt x="7" y="33"/>
                      <a:pt x="7" y="32"/>
                      <a:pt x="8" y="30"/>
                    </a:cubicBezTo>
                    <a:cubicBezTo>
                      <a:pt x="9" y="28"/>
                      <a:pt x="10" y="26"/>
                      <a:pt x="10" y="23"/>
                    </a:cubicBezTo>
                    <a:cubicBezTo>
                      <a:pt x="10" y="22"/>
                      <a:pt x="10" y="21"/>
                      <a:pt x="10" y="20"/>
                    </a:cubicBezTo>
                    <a:cubicBezTo>
                      <a:pt x="10" y="20"/>
                      <a:pt x="9" y="19"/>
                      <a:pt x="9" y="18"/>
                    </a:cubicBezTo>
                    <a:cubicBezTo>
                      <a:pt x="8" y="18"/>
                      <a:pt x="8" y="17"/>
                      <a:pt x="7" y="17"/>
                    </a:cubicBezTo>
                    <a:cubicBezTo>
                      <a:pt x="6" y="16"/>
                      <a:pt x="6" y="16"/>
                      <a:pt x="6" y="16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5" y="15"/>
                      <a:pt x="5" y="14"/>
                      <a:pt x="6" y="13"/>
                    </a:cubicBezTo>
                    <a:cubicBezTo>
                      <a:pt x="6" y="12"/>
                      <a:pt x="7" y="11"/>
                      <a:pt x="7" y="9"/>
                    </a:cubicBezTo>
                    <a:lnTo>
                      <a:pt x="5" y="9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" name="Freeform 297"/>
              <p:cNvSpPr>
                <a:spLocks/>
              </p:cNvSpPr>
              <p:nvPr/>
            </p:nvSpPr>
            <p:spPr bwMode="auto">
              <a:xfrm>
                <a:off x="-3487738" y="2889248"/>
                <a:ext cx="66675" cy="65087"/>
              </a:xfrm>
              <a:custGeom>
                <a:avLst/>
                <a:gdLst/>
                <a:ahLst/>
                <a:cxnLst>
                  <a:cxn ang="0">
                    <a:pos x="10" y="2"/>
                  </a:cxn>
                  <a:cxn ang="0">
                    <a:pos x="10" y="4"/>
                  </a:cxn>
                  <a:cxn ang="0">
                    <a:pos x="13" y="5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2" y="10"/>
                  </a:cxn>
                  <a:cxn ang="0">
                    <a:pos x="11" y="11"/>
                  </a:cxn>
                  <a:cxn ang="0">
                    <a:pos x="10" y="12"/>
                  </a:cxn>
                  <a:cxn ang="0">
                    <a:pos x="6" y="12"/>
                  </a:cxn>
                  <a:cxn ang="0">
                    <a:pos x="4" y="12"/>
                  </a:cxn>
                  <a:cxn ang="0">
                    <a:pos x="4" y="12"/>
                  </a:cxn>
                  <a:cxn ang="0">
                    <a:pos x="4" y="11"/>
                  </a:cxn>
                  <a:cxn ang="0">
                    <a:pos x="7" y="6"/>
                  </a:cxn>
                  <a:cxn ang="0">
                    <a:pos x="10" y="4"/>
                  </a:cxn>
                  <a:cxn ang="0">
                    <a:pos x="10" y="2"/>
                  </a:cxn>
                  <a:cxn ang="0">
                    <a:pos x="10" y="0"/>
                  </a:cxn>
                  <a:cxn ang="0">
                    <a:pos x="4" y="3"/>
                  </a:cxn>
                  <a:cxn ang="0">
                    <a:pos x="0" y="10"/>
                  </a:cxn>
                  <a:cxn ang="0">
                    <a:pos x="0" y="12"/>
                  </a:cxn>
                  <a:cxn ang="0">
                    <a:pos x="2" y="16"/>
                  </a:cxn>
                  <a:cxn ang="0">
                    <a:pos x="6" y="17"/>
                  </a:cxn>
                  <a:cxn ang="0">
                    <a:pos x="11" y="16"/>
                  </a:cxn>
                  <a:cxn ang="0">
                    <a:pos x="14" y="14"/>
                  </a:cxn>
                  <a:cxn ang="0">
                    <a:pos x="16" y="11"/>
                  </a:cxn>
                  <a:cxn ang="0">
                    <a:pos x="18" y="8"/>
                  </a:cxn>
                  <a:cxn ang="0">
                    <a:pos x="18" y="6"/>
                  </a:cxn>
                  <a:cxn ang="0">
                    <a:pos x="17" y="3"/>
                  </a:cxn>
                  <a:cxn ang="0">
                    <a:pos x="13" y="1"/>
                  </a:cxn>
                  <a:cxn ang="0">
                    <a:pos x="10" y="0"/>
                  </a:cxn>
                  <a:cxn ang="0">
                    <a:pos x="10" y="2"/>
                  </a:cxn>
                </a:cxnLst>
                <a:rect l="0" t="0" r="r" b="b"/>
                <a:pathLst>
                  <a:path w="18" h="17">
                    <a:moveTo>
                      <a:pt x="10" y="2"/>
                    </a:moveTo>
                    <a:cubicBezTo>
                      <a:pt x="10" y="4"/>
                      <a:pt x="10" y="4"/>
                      <a:pt x="10" y="4"/>
                    </a:cubicBezTo>
                    <a:cubicBezTo>
                      <a:pt x="10" y="4"/>
                      <a:pt x="12" y="4"/>
                      <a:pt x="13" y="5"/>
                    </a:cubicBezTo>
                    <a:cubicBezTo>
                      <a:pt x="13" y="5"/>
                      <a:pt x="14" y="5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3" y="8"/>
                      <a:pt x="12" y="9"/>
                      <a:pt x="12" y="10"/>
                    </a:cubicBezTo>
                    <a:cubicBezTo>
                      <a:pt x="12" y="10"/>
                      <a:pt x="12" y="11"/>
                      <a:pt x="11" y="11"/>
                    </a:cubicBezTo>
                    <a:cubicBezTo>
                      <a:pt x="11" y="11"/>
                      <a:pt x="11" y="11"/>
                      <a:pt x="10" y="12"/>
                    </a:cubicBezTo>
                    <a:cubicBezTo>
                      <a:pt x="8" y="12"/>
                      <a:pt x="7" y="12"/>
                      <a:pt x="6" y="12"/>
                    </a:cubicBezTo>
                    <a:cubicBezTo>
                      <a:pt x="5" y="12"/>
                      <a:pt x="4" y="12"/>
                      <a:pt x="4" y="12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5" y="9"/>
                      <a:pt x="6" y="7"/>
                      <a:pt x="7" y="6"/>
                    </a:cubicBezTo>
                    <a:cubicBezTo>
                      <a:pt x="8" y="5"/>
                      <a:pt x="9" y="4"/>
                      <a:pt x="10" y="4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8" y="0"/>
                      <a:pt x="6" y="1"/>
                      <a:pt x="4" y="3"/>
                    </a:cubicBezTo>
                    <a:cubicBezTo>
                      <a:pt x="2" y="4"/>
                      <a:pt x="1" y="7"/>
                      <a:pt x="0" y="10"/>
                    </a:cubicBezTo>
                    <a:cubicBezTo>
                      <a:pt x="0" y="10"/>
                      <a:pt x="0" y="11"/>
                      <a:pt x="0" y="12"/>
                    </a:cubicBezTo>
                    <a:cubicBezTo>
                      <a:pt x="0" y="13"/>
                      <a:pt x="1" y="15"/>
                      <a:pt x="2" y="16"/>
                    </a:cubicBezTo>
                    <a:cubicBezTo>
                      <a:pt x="3" y="17"/>
                      <a:pt x="5" y="17"/>
                      <a:pt x="6" y="17"/>
                    </a:cubicBezTo>
                    <a:cubicBezTo>
                      <a:pt x="8" y="17"/>
                      <a:pt x="9" y="16"/>
                      <a:pt x="11" y="16"/>
                    </a:cubicBezTo>
                    <a:cubicBezTo>
                      <a:pt x="12" y="15"/>
                      <a:pt x="13" y="15"/>
                      <a:pt x="14" y="14"/>
                    </a:cubicBezTo>
                    <a:cubicBezTo>
                      <a:pt x="15" y="13"/>
                      <a:pt x="16" y="12"/>
                      <a:pt x="16" y="11"/>
                    </a:cubicBezTo>
                    <a:cubicBezTo>
                      <a:pt x="17" y="10"/>
                      <a:pt x="17" y="9"/>
                      <a:pt x="18" y="8"/>
                    </a:cubicBezTo>
                    <a:cubicBezTo>
                      <a:pt x="18" y="7"/>
                      <a:pt x="18" y="7"/>
                      <a:pt x="18" y="6"/>
                    </a:cubicBezTo>
                    <a:cubicBezTo>
                      <a:pt x="18" y="5"/>
                      <a:pt x="18" y="3"/>
                      <a:pt x="17" y="3"/>
                    </a:cubicBezTo>
                    <a:cubicBezTo>
                      <a:pt x="16" y="2"/>
                      <a:pt x="15" y="1"/>
                      <a:pt x="13" y="1"/>
                    </a:cubicBezTo>
                    <a:cubicBezTo>
                      <a:pt x="12" y="0"/>
                      <a:pt x="11" y="0"/>
                      <a:pt x="10" y="0"/>
                    </a:cubicBezTo>
                    <a:lnTo>
                      <a:pt x="10" y="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" name="Freeform 298"/>
              <p:cNvSpPr>
                <a:spLocks/>
              </p:cNvSpPr>
              <p:nvPr/>
            </p:nvSpPr>
            <p:spPr bwMode="auto">
              <a:xfrm>
                <a:off x="-5084763" y="2419350"/>
                <a:ext cx="7937" cy="1584325"/>
              </a:xfrm>
              <a:custGeom>
                <a:avLst/>
                <a:gdLst/>
                <a:ahLst/>
                <a:cxnLst>
                  <a:cxn ang="0">
                    <a:pos x="2" y="421"/>
                  </a:cxn>
                  <a:cxn ang="0">
                    <a:pos x="0" y="0"/>
                  </a:cxn>
                </a:cxnLst>
                <a:rect l="0" t="0" r="r" b="b"/>
                <a:pathLst>
                  <a:path w="2" h="421">
                    <a:moveTo>
                      <a:pt x="2" y="421"/>
                    </a:moveTo>
                    <a:cubicBezTo>
                      <a:pt x="0" y="340"/>
                      <a:pt x="0" y="0"/>
                      <a:pt x="0" y="0"/>
                    </a:cubicBezTo>
                  </a:path>
                </a:pathLst>
              </a:custGeom>
              <a:noFill/>
              <a:ln w="635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" name="Freeform 299"/>
              <p:cNvSpPr>
                <a:spLocks/>
              </p:cNvSpPr>
              <p:nvPr/>
            </p:nvSpPr>
            <p:spPr bwMode="auto">
              <a:xfrm>
                <a:off x="-2901950" y="2419351"/>
                <a:ext cx="646113" cy="164782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36" y="198"/>
                  </a:cxn>
                  <a:cxn ang="0">
                    <a:pos x="170" y="438"/>
                  </a:cxn>
                </a:cxnLst>
                <a:rect l="0" t="0" r="r" b="b"/>
                <a:pathLst>
                  <a:path w="172" h="438">
                    <a:moveTo>
                      <a:pt x="0" y="0"/>
                    </a:moveTo>
                    <a:cubicBezTo>
                      <a:pt x="73" y="63"/>
                      <a:pt x="120" y="122"/>
                      <a:pt x="136" y="198"/>
                    </a:cubicBezTo>
                    <a:cubicBezTo>
                      <a:pt x="152" y="274"/>
                      <a:pt x="172" y="418"/>
                      <a:pt x="170" y="438"/>
                    </a:cubicBezTo>
                  </a:path>
                </a:pathLst>
              </a:custGeom>
              <a:noFill/>
              <a:ln w="635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5" name="Group 21"/>
            <p:cNvGrpSpPr/>
            <p:nvPr userDrawn="1">
              <p:custDataLst>
                <p:tags r:id="rId7"/>
              </p:custDataLst>
            </p:nvPr>
          </p:nvGrpSpPr>
          <p:grpSpPr>
            <a:xfrm>
              <a:off x="6450012" y="3926681"/>
              <a:ext cx="3425033" cy="1653383"/>
              <a:chOff x="6450011" y="3926681"/>
              <a:chExt cx="3425034" cy="1653383"/>
            </a:xfrm>
          </p:grpSpPr>
          <p:sp>
            <p:nvSpPr>
              <p:cNvPr id="8" name="Oval 22"/>
              <p:cNvSpPr/>
              <p:nvPr/>
            </p:nvSpPr>
            <p:spPr>
              <a:xfrm>
                <a:off x="6821486" y="4043362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9" name="Oval 23"/>
              <p:cNvSpPr/>
              <p:nvPr/>
            </p:nvSpPr>
            <p:spPr>
              <a:xfrm>
                <a:off x="6450011" y="4283868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0" name="Oval 24"/>
              <p:cNvSpPr/>
              <p:nvPr/>
            </p:nvSpPr>
            <p:spPr>
              <a:xfrm>
                <a:off x="6528592" y="4500562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1" name="Oval 25"/>
              <p:cNvSpPr/>
              <p:nvPr/>
            </p:nvSpPr>
            <p:spPr>
              <a:xfrm>
                <a:off x="6685755" y="4681537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2" name="Oval 26"/>
              <p:cNvSpPr/>
              <p:nvPr/>
            </p:nvSpPr>
            <p:spPr>
              <a:xfrm>
                <a:off x="7235824" y="5150643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3" name="Oval 27"/>
              <p:cNvSpPr/>
              <p:nvPr/>
            </p:nvSpPr>
            <p:spPr>
              <a:xfrm>
                <a:off x="6969124" y="5484018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4" name="Oval 28"/>
              <p:cNvSpPr/>
              <p:nvPr/>
            </p:nvSpPr>
            <p:spPr>
              <a:xfrm>
                <a:off x="7121524" y="5524500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5" name="Oval 29"/>
              <p:cNvSpPr/>
              <p:nvPr/>
            </p:nvSpPr>
            <p:spPr>
              <a:xfrm>
                <a:off x="9819481" y="5476875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6" name="Oval 30"/>
              <p:cNvSpPr/>
              <p:nvPr/>
            </p:nvSpPr>
            <p:spPr>
              <a:xfrm>
                <a:off x="9271793" y="4964906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7" name="Oval 31"/>
              <p:cNvSpPr/>
              <p:nvPr/>
            </p:nvSpPr>
            <p:spPr>
              <a:xfrm>
                <a:off x="9324181" y="4698206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8" name="Oval 32"/>
              <p:cNvSpPr/>
              <p:nvPr/>
            </p:nvSpPr>
            <p:spPr>
              <a:xfrm>
                <a:off x="9409906" y="4726781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9" name="Oval 33"/>
              <p:cNvSpPr/>
              <p:nvPr/>
            </p:nvSpPr>
            <p:spPr>
              <a:xfrm>
                <a:off x="9419431" y="4588669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0" name="Oval 34"/>
              <p:cNvSpPr/>
              <p:nvPr/>
            </p:nvSpPr>
            <p:spPr>
              <a:xfrm>
                <a:off x="9095581" y="4400550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1" name="Oval 35"/>
              <p:cNvSpPr/>
              <p:nvPr/>
            </p:nvSpPr>
            <p:spPr>
              <a:xfrm>
                <a:off x="8933656" y="4683919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2" name="Oval 36"/>
              <p:cNvSpPr/>
              <p:nvPr/>
            </p:nvSpPr>
            <p:spPr>
              <a:xfrm>
                <a:off x="8600281" y="4548187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3" name="Oval 37"/>
              <p:cNvSpPr/>
              <p:nvPr/>
            </p:nvSpPr>
            <p:spPr>
              <a:xfrm>
                <a:off x="8612187" y="4674394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4" name="Oval 38"/>
              <p:cNvSpPr/>
              <p:nvPr/>
            </p:nvSpPr>
            <p:spPr>
              <a:xfrm>
                <a:off x="8369300" y="4379119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5" name="Oval 39"/>
              <p:cNvSpPr/>
              <p:nvPr/>
            </p:nvSpPr>
            <p:spPr>
              <a:xfrm>
                <a:off x="7845425" y="4438650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6" name="Oval 40"/>
              <p:cNvSpPr/>
              <p:nvPr/>
            </p:nvSpPr>
            <p:spPr>
              <a:xfrm>
                <a:off x="7914482" y="4260056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7" name="Oval 41"/>
              <p:cNvSpPr/>
              <p:nvPr/>
            </p:nvSpPr>
            <p:spPr>
              <a:xfrm>
                <a:off x="7983538" y="4260056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8" name="Oval 42"/>
              <p:cNvSpPr/>
              <p:nvPr/>
            </p:nvSpPr>
            <p:spPr>
              <a:xfrm>
                <a:off x="8052595" y="4174331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9" name="Oval 43"/>
              <p:cNvSpPr/>
              <p:nvPr/>
            </p:nvSpPr>
            <p:spPr>
              <a:xfrm>
                <a:off x="8031163" y="4048125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0" name="Oval 44"/>
              <p:cNvSpPr/>
              <p:nvPr/>
            </p:nvSpPr>
            <p:spPr>
              <a:xfrm>
                <a:off x="8138320" y="3926681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1" name="Oval 45"/>
              <p:cNvSpPr/>
              <p:nvPr/>
            </p:nvSpPr>
            <p:spPr>
              <a:xfrm>
                <a:off x="8212138" y="3967162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2" name="Oval 46"/>
              <p:cNvSpPr/>
              <p:nvPr/>
            </p:nvSpPr>
            <p:spPr>
              <a:xfrm>
                <a:off x="8145463" y="4033837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3" name="Oval 47"/>
              <p:cNvSpPr/>
              <p:nvPr/>
            </p:nvSpPr>
            <p:spPr>
              <a:xfrm>
                <a:off x="8085932" y="4124325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4" name="Oval 48"/>
              <p:cNvSpPr/>
              <p:nvPr/>
            </p:nvSpPr>
            <p:spPr>
              <a:xfrm>
                <a:off x="8150226" y="4117181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5" name="Oval 49"/>
              <p:cNvSpPr/>
              <p:nvPr/>
            </p:nvSpPr>
            <p:spPr>
              <a:xfrm>
                <a:off x="8204995" y="4148137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6" name="Oval 50"/>
              <p:cNvSpPr/>
              <p:nvPr/>
            </p:nvSpPr>
            <p:spPr>
              <a:xfrm>
                <a:off x="8240713" y="4198143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7" name="Oval 51"/>
              <p:cNvSpPr/>
              <p:nvPr/>
            </p:nvSpPr>
            <p:spPr>
              <a:xfrm>
                <a:off x="8243095" y="4260056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8" name="Oval 52"/>
              <p:cNvSpPr/>
              <p:nvPr/>
            </p:nvSpPr>
            <p:spPr>
              <a:xfrm>
                <a:off x="8171657" y="4276725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9" name="Oval 53"/>
              <p:cNvSpPr/>
              <p:nvPr/>
            </p:nvSpPr>
            <p:spPr>
              <a:xfrm>
                <a:off x="8128795" y="4202906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</p:grpSp>
      </p:grpSp>
      <p:sp>
        <p:nvSpPr>
          <p:cNvPr id="335" name="Rectangle 9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gray">
          <a:xfrm>
            <a:off x="1117963" y="3617149"/>
            <a:ext cx="4259840" cy="2376667"/>
          </a:xfrm>
          <a:custGeom>
            <a:avLst/>
            <a:gdLst>
              <a:gd name="connsiteX0" fmla="*/ 0 w 4423977"/>
              <a:gd name="connsiteY0" fmla="*/ 164137 h 2296914"/>
              <a:gd name="connsiteX1" fmla="*/ 48075 w 4423977"/>
              <a:gd name="connsiteY1" fmla="*/ 48075 h 2296914"/>
              <a:gd name="connsiteX2" fmla="*/ 164138 w 4423977"/>
              <a:gd name="connsiteY2" fmla="*/ 1 h 2296914"/>
              <a:gd name="connsiteX3" fmla="*/ 4259840 w 4423977"/>
              <a:gd name="connsiteY3" fmla="*/ 0 h 2296914"/>
              <a:gd name="connsiteX4" fmla="*/ 4375902 w 4423977"/>
              <a:gd name="connsiteY4" fmla="*/ 48075 h 2296914"/>
              <a:gd name="connsiteX5" fmla="*/ 4423976 w 4423977"/>
              <a:gd name="connsiteY5" fmla="*/ 164138 h 2296914"/>
              <a:gd name="connsiteX6" fmla="*/ 4423977 w 4423977"/>
              <a:gd name="connsiteY6" fmla="*/ 2132777 h 2296914"/>
              <a:gd name="connsiteX7" fmla="*/ 4375902 w 4423977"/>
              <a:gd name="connsiteY7" fmla="*/ 2248839 h 2296914"/>
              <a:gd name="connsiteX8" fmla="*/ 4259840 w 4423977"/>
              <a:gd name="connsiteY8" fmla="*/ 2296914 h 2296914"/>
              <a:gd name="connsiteX9" fmla="*/ 164137 w 4423977"/>
              <a:gd name="connsiteY9" fmla="*/ 2296914 h 2296914"/>
              <a:gd name="connsiteX10" fmla="*/ 48075 w 4423977"/>
              <a:gd name="connsiteY10" fmla="*/ 2248839 h 2296914"/>
              <a:gd name="connsiteX11" fmla="*/ 0 w 4423977"/>
              <a:gd name="connsiteY11" fmla="*/ 2132777 h 2296914"/>
              <a:gd name="connsiteX12" fmla="*/ 0 w 4423977"/>
              <a:gd name="connsiteY12" fmla="*/ 164137 h 2296914"/>
              <a:gd name="connsiteX0" fmla="*/ 0 w 4969813"/>
              <a:gd name="connsiteY0" fmla="*/ 164137 h 2488240"/>
              <a:gd name="connsiteX1" fmla="*/ 48075 w 4969813"/>
              <a:gd name="connsiteY1" fmla="*/ 48075 h 2488240"/>
              <a:gd name="connsiteX2" fmla="*/ 164138 w 4969813"/>
              <a:gd name="connsiteY2" fmla="*/ 1 h 2488240"/>
              <a:gd name="connsiteX3" fmla="*/ 4259840 w 4969813"/>
              <a:gd name="connsiteY3" fmla="*/ 0 h 2488240"/>
              <a:gd name="connsiteX4" fmla="*/ 4375902 w 4969813"/>
              <a:gd name="connsiteY4" fmla="*/ 48075 h 2488240"/>
              <a:gd name="connsiteX5" fmla="*/ 4423976 w 4969813"/>
              <a:gd name="connsiteY5" fmla="*/ 164138 h 2488240"/>
              <a:gd name="connsiteX6" fmla="*/ 4423977 w 4969813"/>
              <a:gd name="connsiteY6" fmla="*/ 2132777 h 2488240"/>
              <a:gd name="connsiteX7" fmla="*/ 4259840 w 4969813"/>
              <a:gd name="connsiteY7" fmla="*/ 2296914 h 2488240"/>
              <a:gd name="connsiteX8" fmla="*/ 164137 w 4969813"/>
              <a:gd name="connsiteY8" fmla="*/ 2296914 h 2488240"/>
              <a:gd name="connsiteX9" fmla="*/ 48075 w 4969813"/>
              <a:gd name="connsiteY9" fmla="*/ 2248839 h 2488240"/>
              <a:gd name="connsiteX10" fmla="*/ 0 w 4969813"/>
              <a:gd name="connsiteY10" fmla="*/ 2132777 h 2488240"/>
              <a:gd name="connsiteX11" fmla="*/ 0 w 4969813"/>
              <a:gd name="connsiteY11" fmla="*/ 164137 h 2488240"/>
              <a:gd name="connsiteX0" fmla="*/ 0 w 4969813"/>
              <a:gd name="connsiteY0" fmla="*/ 164137 h 2296914"/>
              <a:gd name="connsiteX1" fmla="*/ 48075 w 4969813"/>
              <a:gd name="connsiteY1" fmla="*/ 48075 h 2296914"/>
              <a:gd name="connsiteX2" fmla="*/ 164138 w 4969813"/>
              <a:gd name="connsiteY2" fmla="*/ 1 h 2296914"/>
              <a:gd name="connsiteX3" fmla="*/ 4259840 w 4969813"/>
              <a:gd name="connsiteY3" fmla="*/ 0 h 2296914"/>
              <a:gd name="connsiteX4" fmla="*/ 4375902 w 4969813"/>
              <a:gd name="connsiteY4" fmla="*/ 48075 h 2296914"/>
              <a:gd name="connsiteX5" fmla="*/ 4423976 w 4969813"/>
              <a:gd name="connsiteY5" fmla="*/ 164138 h 2296914"/>
              <a:gd name="connsiteX6" fmla="*/ 4259840 w 4969813"/>
              <a:gd name="connsiteY6" fmla="*/ 2296914 h 2296914"/>
              <a:gd name="connsiteX7" fmla="*/ 164137 w 4969813"/>
              <a:gd name="connsiteY7" fmla="*/ 2296914 h 2296914"/>
              <a:gd name="connsiteX8" fmla="*/ 48075 w 4969813"/>
              <a:gd name="connsiteY8" fmla="*/ 2248839 h 2296914"/>
              <a:gd name="connsiteX9" fmla="*/ 0 w 4969813"/>
              <a:gd name="connsiteY9" fmla="*/ 2132777 h 2296914"/>
              <a:gd name="connsiteX10" fmla="*/ 0 w 4969813"/>
              <a:gd name="connsiteY10" fmla="*/ 164137 h 2296914"/>
              <a:gd name="connsiteX0" fmla="*/ 0 w 4961801"/>
              <a:gd name="connsiteY0" fmla="*/ 498881 h 2631658"/>
              <a:gd name="connsiteX1" fmla="*/ 48075 w 4961801"/>
              <a:gd name="connsiteY1" fmla="*/ 382819 h 2631658"/>
              <a:gd name="connsiteX2" fmla="*/ 164138 w 4961801"/>
              <a:gd name="connsiteY2" fmla="*/ 334745 h 2631658"/>
              <a:gd name="connsiteX3" fmla="*/ 4259840 w 4961801"/>
              <a:gd name="connsiteY3" fmla="*/ 334744 h 2631658"/>
              <a:gd name="connsiteX4" fmla="*/ 4375902 w 4961801"/>
              <a:gd name="connsiteY4" fmla="*/ 382819 h 2631658"/>
              <a:gd name="connsiteX5" fmla="*/ 4259840 w 4961801"/>
              <a:gd name="connsiteY5" fmla="*/ 2631658 h 2631658"/>
              <a:gd name="connsiteX6" fmla="*/ 164137 w 4961801"/>
              <a:gd name="connsiteY6" fmla="*/ 2631658 h 2631658"/>
              <a:gd name="connsiteX7" fmla="*/ 48075 w 4961801"/>
              <a:gd name="connsiteY7" fmla="*/ 2583583 h 2631658"/>
              <a:gd name="connsiteX8" fmla="*/ 0 w 4961801"/>
              <a:gd name="connsiteY8" fmla="*/ 2467521 h 2631658"/>
              <a:gd name="connsiteX9" fmla="*/ 0 w 4961801"/>
              <a:gd name="connsiteY9" fmla="*/ 498881 h 2631658"/>
              <a:gd name="connsiteX0" fmla="*/ 0 w 4942457"/>
              <a:gd name="connsiteY0" fmla="*/ 164137 h 2296914"/>
              <a:gd name="connsiteX1" fmla="*/ 48075 w 4942457"/>
              <a:gd name="connsiteY1" fmla="*/ 48075 h 2296914"/>
              <a:gd name="connsiteX2" fmla="*/ 164138 w 4942457"/>
              <a:gd name="connsiteY2" fmla="*/ 1 h 2296914"/>
              <a:gd name="connsiteX3" fmla="*/ 4259840 w 4942457"/>
              <a:gd name="connsiteY3" fmla="*/ 0 h 2296914"/>
              <a:gd name="connsiteX4" fmla="*/ 4259840 w 4942457"/>
              <a:gd name="connsiteY4" fmla="*/ 2296914 h 2296914"/>
              <a:gd name="connsiteX5" fmla="*/ 164137 w 4942457"/>
              <a:gd name="connsiteY5" fmla="*/ 2296914 h 2296914"/>
              <a:gd name="connsiteX6" fmla="*/ 48075 w 4942457"/>
              <a:gd name="connsiteY6" fmla="*/ 2248839 h 2296914"/>
              <a:gd name="connsiteX7" fmla="*/ 0 w 4942457"/>
              <a:gd name="connsiteY7" fmla="*/ 2132777 h 2296914"/>
              <a:gd name="connsiteX8" fmla="*/ 0 w 4942457"/>
              <a:gd name="connsiteY8" fmla="*/ 164137 h 2296914"/>
              <a:gd name="connsiteX0" fmla="*/ 4259840 w 4942457"/>
              <a:gd name="connsiteY0" fmla="*/ 0 h 2296914"/>
              <a:gd name="connsiteX1" fmla="*/ 4259840 w 4942457"/>
              <a:gd name="connsiteY1" fmla="*/ 2296914 h 2296914"/>
              <a:gd name="connsiteX2" fmla="*/ 164137 w 4942457"/>
              <a:gd name="connsiteY2" fmla="*/ 2296914 h 2296914"/>
              <a:gd name="connsiteX3" fmla="*/ 48075 w 4942457"/>
              <a:gd name="connsiteY3" fmla="*/ 2248839 h 2296914"/>
              <a:gd name="connsiteX4" fmla="*/ 0 w 4942457"/>
              <a:gd name="connsiteY4" fmla="*/ 2132777 h 2296914"/>
              <a:gd name="connsiteX5" fmla="*/ 0 w 4942457"/>
              <a:gd name="connsiteY5" fmla="*/ 164137 h 2296914"/>
              <a:gd name="connsiteX6" fmla="*/ 48075 w 4942457"/>
              <a:gd name="connsiteY6" fmla="*/ 48075 h 2296914"/>
              <a:gd name="connsiteX7" fmla="*/ 164138 w 4942457"/>
              <a:gd name="connsiteY7" fmla="*/ 1 h 2296914"/>
              <a:gd name="connsiteX8" fmla="*/ 4351280 w 4942457"/>
              <a:gd name="connsiteY8" fmla="*/ 91440 h 2296914"/>
              <a:gd name="connsiteX0" fmla="*/ 4259840 w 4351280"/>
              <a:gd name="connsiteY0" fmla="*/ 2296914 h 2296914"/>
              <a:gd name="connsiteX1" fmla="*/ 164137 w 4351280"/>
              <a:gd name="connsiteY1" fmla="*/ 2296914 h 2296914"/>
              <a:gd name="connsiteX2" fmla="*/ 48075 w 4351280"/>
              <a:gd name="connsiteY2" fmla="*/ 2248839 h 2296914"/>
              <a:gd name="connsiteX3" fmla="*/ 0 w 4351280"/>
              <a:gd name="connsiteY3" fmla="*/ 2132777 h 2296914"/>
              <a:gd name="connsiteX4" fmla="*/ 0 w 4351280"/>
              <a:gd name="connsiteY4" fmla="*/ 164137 h 2296914"/>
              <a:gd name="connsiteX5" fmla="*/ 48075 w 4351280"/>
              <a:gd name="connsiteY5" fmla="*/ 48075 h 2296914"/>
              <a:gd name="connsiteX6" fmla="*/ 164138 w 4351280"/>
              <a:gd name="connsiteY6" fmla="*/ 1 h 2296914"/>
              <a:gd name="connsiteX7" fmla="*/ 4351280 w 4351280"/>
              <a:gd name="connsiteY7" fmla="*/ 91440 h 2296914"/>
              <a:gd name="connsiteX0" fmla="*/ 4259840 w 4330731"/>
              <a:gd name="connsiteY0" fmla="*/ 2297942 h 2297942"/>
              <a:gd name="connsiteX1" fmla="*/ 164137 w 4330731"/>
              <a:gd name="connsiteY1" fmla="*/ 2297942 h 2297942"/>
              <a:gd name="connsiteX2" fmla="*/ 48075 w 4330731"/>
              <a:gd name="connsiteY2" fmla="*/ 2249867 h 2297942"/>
              <a:gd name="connsiteX3" fmla="*/ 0 w 4330731"/>
              <a:gd name="connsiteY3" fmla="*/ 2133805 h 2297942"/>
              <a:gd name="connsiteX4" fmla="*/ 0 w 4330731"/>
              <a:gd name="connsiteY4" fmla="*/ 165165 h 2297942"/>
              <a:gd name="connsiteX5" fmla="*/ 48075 w 4330731"/>
              <a:gd name="connsiteY5" fmla="*/ 49103 h 2297942"/>
              <a:gd name="connsiteX6" fmla="*/ 164138 w 4330731"/>
              <a:gd name="connsiteY6" fmla="*/ 1029 h 2297942"/>
              <a:gd name="connsiteX7" fmla="*/ 4330731 w 4330731"/>
              <a:gd name="connsiteY7" fmla="*/ 0 h 2297942"/>
              <a:gd name="connsiteX0" fmla="*/ 4259840 w 4259840"/>
              <a:gd name="connsiteY0" fmla="*/ 2296914 h 2296914"/>
              <a:gd name="connsiteX1" fmla="*/ 164137 w 4259840"/>
              <a:gd name="connsiteY1" fmla="*/ 2296914 h 2296914"/>
              <a:gd name="connsiteX2" fmla="*/ 48075 w 4259840"/>
              <a:gd name="connsiteY2" fmla="*/ 2248839 h 2296914"/>
              <a:gd name="connsiteX3" fmla="*/ 0 w 4259840"/>
              <a:gd name="connsiteY3" fmla="*/ 2132777 h 2296914"/>
              <a:gd name="connsiteX4" fmla="*/ 0 w 4259840"/>
              <a:gd name="connsiteY4" fmla="*/ 164137 h 2296914"/>
              <a:gd name="connsiteX5" fmla="*/ 48075 w 4259840"/>
              <a:gd name="connsiteY5" fmla="*/ 48075 h 2296914"/>
              <a:gd name="connsiteX6" fmla="*/ 164138 w 4259840"/>
              <a:gd name="connsiteY6" fmla="*/ 1 h 2296914"/>
              <a:gd name="connsiteX0" fmla="*/ 4259840 w 4259840"/>
              <a:gd name="connsiteY0" fmla="*/ 2248839 h 2248839"/>
              <a:gd name="connsiteX1" fmla="*/ 164137 w 4259840"/>
              <a:gd name="connsiteY1" fmla="*/ 2248839 h 2248839"/>
              <a:gd name="connsiteX2" fmla="*/ 48075 w 4259840"/>
              <a:gd name="connsiteY2" fmla="*/ 2200764 h 2248839"/>
              <a:gd name="connsiteX3" fmla="*/ 0 w 4259840"/>
              <a:gd name="connsiteY3" fmla="*/ 2084702 h 2248839"/>
              <a:gd name="connsiteX4" fmla="*/ 0 w 4259840"/>
              <a:gd name="connsiteY4" fmla="*/ 116062 h 2248839"/>
              <a:gd name="connsiteX5" fmla="*/ 48075 w 4259840"/>
              <a:gd name="connsiteY5" fmla="*/ 0 h 2248839"/>
              <a:gd name="connsiteX0" fmla="*/ 4259840 w 4259840"/>
              <a:gd name="connsiteY0" fmla="*/ 2132777 h 2132777"/>
              <a:gd name="connsiteX1" fmla="*/ 164137 w 4259840"/>
              <a:gd name="connsiteY1" fmla="*/ 2132777 h 2132777"/>
              <a:gd name="connsiteX2" fmla="*/ 48075 w 4259840"/>
              <a:gd name="connsiteY2" fmla="*/ 2084702 h 2132777"/>
              <a:gd name="connsiteX3" fmla="*/ 0 w 4259840"/>
              <a:gd name="connsiteY3" fmla="*/ 1968640 h 2132777"/>
              <a:gd name="connsiteX4" fmla="*/ 0 w 4259840"/>
              <a:gd name="connsiteY4" fmla="*/ 0 h 2132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59840" h="2132777">
                <a:moveTo>
                  <a:pt x="4259840" y="2132777"/>
                </a:moveTo>
                <a:lnTo>
                  <a:pt x="164137" y="2132777"/>
                </a:lnTo>
                <a:cubicBezTo>
                  <a:pt x="120605" y="2132777"/>
                  <a:pt x="78856" y="2115484"/>
                  <a:pt x="48075" y="2084702"/>
                </a:cubicBezTo>
                <a:cubicBezTo>
                  <a:pt x="17293" y="2053920"/>
                  <a:pt x="0" y="2012171"/>
                  <a:pt x="0" y="1968640"/>
                </a:cubicBezTo>
                <a:lnTo>
                  <a:pt x="0" y="0"/>
                </a:lnTo>
              </a:path>
            </a:pathLst>
          </a:custGeom>
          <a:noFill/>
          <a:ln w="19050" cap="flat" cmpd="sng" algn="ctr">
            <a:gradFill flip="none" rotWithShape="1">
              <a:gsLst>
                <a:gs pos="0">
                  <a:schemeClr val="accent5"/>
                </a:gs>
                <a:gs pos="100000">
                  <a:schemeClr val="accent5">
                    <a:lumMod val="20000"/>
                    <a:lumOff val="80000"/>
                  </a:schemeClr>
                </a:gs>
              </a:gsLst>
              <a:lin ang="240000" scaled="0"/>
              <a:tileRect/>
            </a:gradFill>
            <a:prstDash val="solid"/>
            <a:round/>
          </a:ln>
          <a:effectLst/>
        </p:spPr>
        <p:txBody>
          <a:bodyPr wrap="square" lIns="360000" tIns="50951" rIns="216000" bIns="144000" rtlCol="0" anchor="b"/>
          <a:lstStyle/>
          <a:p>
            <a:pPr marL="0" marR="0" indent="0" algn="just" defTabSz="10429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800" b="1" dirty="0" err="1" smtClean="0">
                <a:solidFill>
                  <a:schemeClr val="bg1"/>
                </a:solidFill>
                <a:latin typeface="Arial"/>
                <a:cs typeface="Arial"/>
              </a:rPr>
              <a:t>Über</a:t>
            </a:r>
            <a:r>
              <a:rPr lang="en-US" sz="1800" b="1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sz="1800" b="1" dirty="0" err="1" smtClean="0">
                <a:solidFill>
                  <a:schemeClr val="bg1"/>
                </a:solidFill>
                <a:latin typeface="Arial"/>
                <a:cs typeface="Arial"/>
              </a:rPr>
              <a:t>Capgemini</a:t>
            </a:r>
            <a:endParaRPr lang="en-US" sz="10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>
              <a:spcAft>
                <a:spcPts val="600"/>
              </a:spcAft>
            </a:pP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Mit über 130.000 Mitarbeitern in 44 Ländern ist </a:t>
            </a:r>
            <a:r>
              <a:rPr lang="de-DE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einer der weltweit führenden Anbieter von Management- und IT-Beratung, Technologie-Services sowie Outsourcing-Dienst-</a:t>
            </a:r>
            <a:r>
              <a:rPr lang="de-DE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leistungen</a:t>
            </a: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. Im Jahr 2012 betrug der Umsatz der </a:t>
            </a:r>
            <a:r>
              <a:rPr lang="de-DE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-Gruppe 10,3 Milliarden Euro. </a:t>
            </a:r>
          </a:p>
          <a:p>
            <a:pPr marL="0" indent="0" algn="just">
              <a:spcAft>
                <a:spcPts val="600"/>
              </a:spcAft>
            </a:pP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Gemeinsam mit seinen Kunden erstellt </a:t>
            </a:r>
            <a:r>
              <a:rPr lang="de-DE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Geschäfts- wie auch Technologielösungen, die passgenau auf die individuellen Anforderungen zugeschnitten sind. Auf der Grundlage seines weltweiten Liefermodells </a:t>
            </a:r>
            <a:r>
              <a:rPr lang="de-DE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Rightshore</a:t>
            </a:r>
            <a:r>
              <a:rPr lang="de-DE" sz="1000" baseline="30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®</a:t>
            </a: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zeichnet sich </a:t>
            </a:r>
            <a:r>
              <a:rPr lang="de-DE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als multinationale Organisation durch seine besondere Art der Zusammenarbeit aus – die Collaborative Business </a:t>
            </a:r>
            <a:r>
              <a:rPr lang="de-DE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Experience</a:t>
            </a:r>
            <a:r>
              <a:rPr lang="de-DE" sz="1000" baseline="30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TM</a:t>
            </a:r>
            <a:r>
              <a:rPr lang="de-DE" sz="1000" baseline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marL="0" indent="0" algn="just">
              <a:spcAft>
                <a:spcPts val="600"/>
              </a:spcAft>
            </a:pP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900" i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Rightshore</a:t>
            </a:r>
            <a:r>
              <a:rPr lang="en-US" sz="900" i="1" baseline="30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®</a:t>
            </a:r>
            <a:r>
              <a:rPr lang="en-US" sz="900" i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DE" sz="900" i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ist eine eingetragene Marke von </a:t>
            </a:r>
            <a:r>
              <a:rPr lang="de-DE" sz="900" i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endParaRPr lang="en-US" sz="900" b="1" kern="0" noProof="1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38" name="Image 337"/>
          <p:cNvPicPr>
            <a:picLocks noChangeAspect="1"/>
          </p:cNvPicPr>
          <p:nvPr userDrawn="1"/>
        </p:nvPicPr>
        <p:blipFill>
          <a:blip r:embed="rId10" cstate="print"/>
          <a:stretch>
            <a:fillRect/>
          </a:stretch>
        </p:blipFill>
        <p:spPr>
          <a:xfrm>
            <a:off x="867725" y="3468294"/>
            <a:ext cx="519572" cy="522508"/>
          </a:xfrm>
          <a:prstGeom prst="rect">
            <a:avLst/>
          </a:prstGeom>
        </p:spPr>
      </p:pic>
      <p:sp>
        <p:nvSpPr>
          <p:cNvPr id="336" name="Rectangle 335"/>
          <p:cNvSpPr/>
          <p:nvPr userDrawn="1">
            <p:custDataLst>
              <p:tags r:id="rId4"/>
            </p:custDataLst>
          </p:nvPr>
        </p:nvSpPr>
        <p:spPr>
          <a:xfrm>
            <a:off x="5523917" y="6387243"/>
            <a:ext cx="4382083" cy="282207"/>
          </a:xfrm>
          <a:prstGeom prst="rect">
            <a:avLst/>
          </a:prstGeom>
        </p:spPr>
        <p:txBody>
          <a:bodyPr wrap="square" lIns="33059" tIns="33059" rIns="330588" bIns="33059" anchor="b" anchorCtr="0">
            <a:spAutoFit/>
          </a:bodyPr>
          <a:lstStyle/>
          <a:p>
            <a:pPr algn="r"/>
            <a:r>
              <a:rPr lang="de-DE" sz="700" noProof="0" dirty="0" smtClean="0">
                <a:solidFill>
                  <a:schemeClr val="bg1"/>
                </a:solidFill>
                <a:latin typeface="Arial"/>
                <a:cs typeface="Arial"/>
              </a:rPr>
              <a:t>Die in der Präsentation</a:t>
            </a:r>
            <a:r>
              <a:rPr lang="de-DE" sz="700" baseline="0" noProof="0" dirty="0" smtClean="0">
                <a:solidFill>
                  <a:schemeClr val="bg1"/>
                </a:solidFill>
                <a:latin typeface="Arial"/>
                <a:cs typeface="Arial"/>
              </a:rPr>
              <a:t> enthaltenen Informationen sind Eigentum.</a:t>
            </a:r>
            <a:br>
              <a:rPr lang="de-DE" sz="700" baseline="0" noProof="0" dirty="0" smtClean="0">
                <a:solidFill>
                  <a:schemeClr val="bg1"/>
                </a:solidFill>
                <a:latin typeface="Arial"/>
                <a:cs typeface="Arial"/>
              </a:rPr>
            </a:br>
            <a:r>
              <a:rPr lang="de-DE" sz="700" baseline="0" noProof="0" dirty="0" smtClean="0">
                <a:solidFill>
                  <a:schemeClr val="bg1"/>
                </a:solidFill>
                <a:latin typeface="Arial"/>
                <a:cs typeface="Arial"/>
              </a:rPr>
              <a:t>Copyright © 2014 Capgemini. Alle Rechte vorbehalten.</a:t>
            </a:r>
            <a:endParaRPr lang="de-DE" sz="700" noProof="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39" name="Rectangle 338"/>
          <p:cNvSpPr/>
          <p:nvPr userDrawn="1">
            <p:custDataLst>
              <p:tags r:id="rId5"/>
            </p:custDataLst>
          </p:nvPr>
        </p:nvSpPr>
        <p:spPr>
          <a:xfrm>
            <a:off x="6612584" y="5457935"/>
            <a:ext cx="3293416" cy="380480"/>
          </a:xfrm>
          <a:prstGeom prst="rect">
            <a:avLst/>
          </a:prstGeom>
        </p:spPr>
        <p:txBody>
          <a:bodyPr wrap="none" lIns="36000" tIns="36000" rIns="360000" bIns="36000" anchor="b" anchorCtr="0">
            <a:spAutoFit/>
          </a:bodyPr>
          <a:lstStyle/>
          <a:p>
            <a:pPr algn="r"/>
            <a:r>
              <a:rPr lang="en-US" sz="2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www.de.capgemini.com</a:t>
            </a:r>
            <a:endParaRPr lang="en-US" sz="2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2 germ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/>
        </p:nvGraphicFramePr>
        <p:xfrm>
          <a:off x="0" y="0"/>
          <a:ext cx="147061" cy="143985"/>
        </p:xfrm>
        <a:graphic>
          <a:graphicData uri="http://schemas.openxmlformats.org/presentationml/2006/ole">
            <p:oleObj spid="_x0000_s162818" name="think-cell Slide" r:id="rId6" imgW="360" imgH="360" progId="">
              <p:embed/>
            </p:oleObj>
          </a:graphicData>
        </a:graphic>
      </p:graphicFrame>
      <p:sp>
        <p:nvSpPr>
          <p:cNvPr id="5" name="Rectangle 9"/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gray">
          <a:xfrm>
            <a:off x="5286202" y="2940255"/>
            <a:ext cx="4259840" cy="2376667"/>
          </a:xfrm>
          <a:custGeom>
            <a:avLst/>
            <a:gdLst>
              <a:gd name="connsiteX0" fmla="*/ 0 w 4423977"/>
              <a:gd name="connsiteY0" fmla="*/ 164137 h 2296914"/>
              <a:gd name="connsiteX1" fmla="*/ 48075 w 4423977"/>
              <a:gd name="connsiteY1" fmla="*/ 48075 h 2296914"/>
              <a:gd name="connsiteX2" fmla="*/ 164138 w 4423977"/>
              <a:gd name="connsiteY2" fmla="*/ 1 h 2296914"/>
              <a:gd name="connsiteX3" fmla="*/ 4259840 w 4423977"/>
              <a:gd name="connsiteY3" fmla="*/ 0 h 2296914"/>
              <a:gd name="connsiteX4" fmla="*/ 4375902 w 4423977"/>
              <a:gd name="connsiteY4" fmla="*/ 48075 h 2296914"/>
              <a:gd name="connsiteX5" fmla="*/ 4423976 w 4423977"/>
              <a:gd name="connsiteY5" fmla="*/ 164138 h 2296914"/>
              <a:gd name="connsiteX6" fmla="*/ 4423977 w 4423977"/>
              <a:gd name="connsiteY6" fmla="*/ 2132777 h 2296914"/>
              <a:gd name="connsiteX7" fmla="*/ 4375902 w 4423977"/>
              <a:gd name="connsiteY7" fmla="*/ 2248839 h 2296914"/>
              <a:gd name="connsiteX8" fmla="*/ 4259840 w 4423977"/>
              <a:gd name="connsiteY8" fmla="*/ 2296914 h 2296914"/>
              <a:gd name="connsiteX9" fmla="*/ 164137 w 4423977"/>
              <a:gd name="connsiteY9" fmla="*/ 2296914 h 2296914"/>
              <a:gd name="connsiteX10" fmla="*/ 48075 w 4423977"/>
              <a:gd name="connsiteY10" fmla="*/ 2248839 h 2296914"/>
              <a:gd name="connsiteX11" fmla="*/ 0 w 4423977"/>
              <a:gd name="connsiteY11" fmla="*/ 2132777 h 2296914"/>
              <a:gd name="connsiteX12" fmla="*/ 0 w 4423977"/>
              <a:gd name="connsiteY12" fmla="*/ 164137 h 2296914"/>
              <a:gd name="connsiteX0" fmla="*/ 0 w 4969813"/>
              <a:gd name="connsiteY0" fmla="*/ 164137 h 2488240"/>
              <a:gd name="connsiteX1" fmla="*/ 48075 w 4969813"/>
              <a:gd name="connsiteY1" fmla="*/ 48075 h 2488240"/>
              <a:gd name="connsiteX2" fmla="*/ 164138 w 4969813"/>
              <a:gd name="connsiteY2" fmla="*/ 1 h 2488240"/>
              <a:gd name="connsiteX3" fmla="*/ 4259840 w 4969813"/>
              <a:gd name="connsiteY3" fmla="*/ 0 h 2488240"/>
              <a:gd name="connsiteX4" fmla="*/ 4375902 w 4969813"/>
              <a:gd name="connsiteY4" fmla="*/ 48075 h 2488240"/>
              <a:gd name="connsiteX5" fmla="*/ 4423976 w 4969813"/>
              <a:gd name="connsiteY5" fmla="*/ 164138 h 2488240"/>
              <a:gd name="connsiteX6" fmla="*/ 4423977 w 4969813"/>
              <a:gd name="connsiteY6" fmla="*/ 2132777 h 2488240"/>
              <a:gd name="connsiteX7" fmla="*/ 4259840 w 4969813"/>
              <a:gd name="connsiteY7" fmla="*/ 2296914 h 2488240"/>
              <a:gd name="connsiteX8" fmla="*/ 164137 w 4969813"/>
              <a:gd name="connsiteY8" fmla="*/ 2296914 h 2488240"/>
              <a:gd name="connsiteX9" fmla="*/ 48075 w 4969813"/>
              <a:gd name="connsiteY9" fmla="*/ 2248839 h 2488240"/>
              <a:gd name="connsiteX10" fmla="*/ 0 w 4969813"/>
              <a:gd name="connsiteY10" fmla="*/ 2132777 h 2488240"/>
              <a:gd name="connsiteX11" fmla="*/ 0 w 4969813"/>
              <a:gd name="connsiteY11" fmla="*/ 164137 h 2488240"/>
              <a:gd name="connsiteX0" fmla="*/ 0 w 4969813"/>
              <a:gd name="connsiteY0" fmla="*/ 164137 h 2296914"/>
              <a:gd name="connsiteX1" fmla="*/ 48075 w 4969813"/>
              <a:gd name="connsiteY1" fmla="*/ 48075 h 2296914"/>
              <a:gd name="connsiteX2" fmla="*/ 164138 w 4969813"/>
              <a:gd name="connsiteY2" fmla="*/ 1 h 2296914"/>
              <a:gd name="connsiteX3" fmla="*/ 4259840 w 4969813"/>
              <a:gd name="connsiteY3" fmla="*/ 0 h 2296914"/>
              <a:gd name="connsiteX4" fmla="*/ 4375902 w 4969813"/>
              <a:gd name="connsiteY4" fmla="*/ 48075 h 2296914"/>
              <a:gd name="connsiteX5" fmla="*/ 4423976 w 4969813"/>
              <a:gd name="connsiteY5" fmla="*/ 164138 h 2296914"/>
              <a:gd name="connsiteX6" fmla="*/ 4259840 w 4969813"/>
              <a:gd name="connsiteY6" fmla="*/ 2296914 h 2296914"/>
              <a:gd name="connsiteX7" fmla="*/ 164137 w 4969813"/>
              <a:gd name="connsiteY7" fmla="*/ 2296914 h 2296914"/>
              <a:gd name="connsiteX8" fmla="*/ 48075 w 4969813"/>
              <a:gd name="connsiteY8" fmla="*/ 2248839 h 2296914"/>
              <a:gd name="connsiteX9" fmla="*/ 0 w 4969813"/>
              <a:gd name="connsiteY9" fmla="*/ 2132777 h 2296914"/>
              <a:gd name="connsiteX10" fmla="*/ 0 w 4969813"/>
              <a:gd name="connsiteY10" fmla="*/ 164137 h 2296914"/>
              <a:gd name="connsiteX0" fmla="*/ 0 w 4961801"/>
              <a:gd name="connsiteY0" fmla="*/ 498881 h 2631658"/>
              <a:gd name="connsiteX1" fmla="*/ 48075 w 4961801"/>
              <a:gd name="connsiteY1" fmla="*/ 382819 h 2631658"/>
              <a:gd name="connsiteX2" fmla="*/ 164138 w 4961801"/>
              <a:gd name="connsiteY2" fmla="*/ 334745 h 2631658"/>
              <a:gd name="connsiteX3" fmla="*/ 4259840 w 4961801"/>
              <a:gd name="connsiteY3" fmla="*/ 334744 h 2631658"/>
              <a:gd name="connsiteX4" fmla="*/ 4375902 w 4961801"/>
              <a:gd name="connsiteY4" fmla="*/ 382819 h 2631658"/>
              <a:gd name="connsiteX5" fmla="*/ 4259840 w 4961801"/>
              <a:gd name="connsiteY5" fmla="*/ 2631658 h 2631658"/>
              <a:gd name="connsiteX6" fmla="*/ 164137 w 4961801"/>
              <a:gd name="connsiteY6" fmla="*/ 2631658 h 2631658"/>
              <a:gd name="connsiteX7" fmla="*/ 48075 w 4961801"/>
              <a:gd name="connsiteY7" fmla="*/ 2583583 h 2631658"/>
              <a:gd name="connsiteX8" fmla="*/ 0 w 4961801"/>
              <a:gd name="connsiteY8" fmla="*/ 2467521 h 2631658"/>
              <a:gd name="connsiteX9" fmla="*/ 0 w 4961801"/>
              <a:gd name="connsiteY9" fmla="*/ 498881 h 2631658"/>
              <a:gd name="connsiteX0" fmla="*/ 0 w 4942457"/>
              <a:gd name="connsiteY0" fmla="*/ 164137 h 2296914"/>
              <a:gd name="connsiteX1" fmla="*/ 48075 w 4942457"/>
              <a:gd name="connsiteY1" fmla="*/ 48075 h 2296914"/>
              <a:gd name="connsiteX2" fmla="*/ 164138 w 4942457"/>
              <a:gd name="connsiteY2" fmla="*/ 1 h 2296914"/>
              <a:gd name="connsiteX3" fmla="*/ 4259840 w 4942457"/>
              <a:gd name="connsiteY3" fmla="*/ 0 h 2296914"/>
              <a:gd name="connsiteX4" fmla="*/ 4259840 w 4942457"/>
              <a:gd name="connsiteY4" fmla="*/ 2296914 h 2296914"/>
              <a:gd name="connsiteX5" fmla="*/ 164137 w 4942457"/>
              <a:gd name="connsiteY5" fmla="*/ 2296914 h 2296914"/>
              <a:gd name="connsiteX6" fmla="*/ 48075 w 4942457"/>
              <a:gd name="connsiteY6" fmla="*/ 2248839 h 2296914"/>
              <a:gd name="connsiteX7" fmla="*/ 0 w 4942457"/>
              <a:gd name="connsiteY7" fmla="*/ 2132777 h 2296914"/>
              <a:gd name="connsiteX8" fmla="*/ 0 w 4942457"/>
              <a:gd name="connsiteY8" fmla="*/ 164137 h 2296914"/>
              <a:gd name="connsiteX0" fmla="*/ 4259840 w 4942457"/>
              <a:gd name="connsiteY0" fmla="*/ 0 h 2296914"/>
              <a:gd name="connsiteX1" fmla="*/ 4259840 w 4942457"/>
              <a:gd name="connsiteY1" fmla="*/ 2296914 h 2296914"/>
              <a:gd name="connsiteX2" fmla="*/ 164137 w 4942457"/>
              <a:gd name="connsiteY2" fmla="*/ 2296914 h 2296914"/>
              <a:gd name="connsiteX3" fmla="*/ 48075 w 4942457"/>
              <a:gd name="connsiteY3" fmla="*/ 2248839 h 2296914"/>
              <a:gd name="connsiteX4" fmla="*/ 0 w 4942457"/>
              <a:gd name="connsiteY4" fmla="*/ 2132777 h 2296914"/>
              <a:gd name="connsiteX5" fmla="*/ 0 w 4942457"/>
              <a:gd name="connsiteY5" fmla="*/ 164137 h 2296914"/>
              <a:gd name="connsiteX6" fmla="*/ 48075 w 4942457"/>
              <a:gd name="connsiteY6" fmla="*/ 48075 h 2296914"/>
              <a:gd name="connsiteX7" fmla="*/ 164138 w 4942457"/>
              <a:gd name="connsiteY7" fmla="*/ 1 h 2296914"/>
              <a:gd name="connsiteX8" fmla="*/ 4351280 w 4942457"/>
              <a:gd name="connsiteY8" fmla="*/ 91440 h 2296914"/>
              <a:gd name="connsiteX0" fmla="*/ 4259840 w 4351280"/>
              <a:gd name="connsiteY0" fmla="*/ 2296914 h 2296914"/>
              <a:gd name="connsiteX1" fmla="*/ 164137 w 4351280"/>
              <a:gd name="connsiteY1" fmla="*/ 2296914 h 2296914"/>
              <a:gd name="connsiteX2" fmla="*/ 48075 w 4351280"/>
              <a:gd name="connsiteY2" fmla="*/ 2248839 h 2296914"/>
              <a:gd name="connsiteX3" fmla="*/ 0 w 4351280"/>
              <a:gd name="connsiteY3" fmla="*/ 2132777 h 2296914"/>
              <a:gd name="connsiteX4" fmla="*/ 0 w 4351280"/>
              <a:gd name="connsiteY4" fmla="*/ 164137 h 2296914"/>
              <a:gd name="connsiteX5" fmla="*/ 48075 w 4351280"/>
              <a:gd name="connsiteY5" fmla="*/ 48075 h 2296914"/>
              <a:gd name="connsiteX6" fmla="*/ 164138 w 4351280"/>
              <a:gd name="connsiteY6" fmla="*/ 1 h 2296914"/>
              <a:gd name="connsiteX7" fmla="*/ 4351280 w 4351280"/>
              <a:gd name="connsiteY7" fmla="*/ 91440 h 2296914"/>
              <a:gd name="connsiteX0" fmla="*/ 4259840 w 4330731"/>
              <a:gd name="connsiteY0" fmla="*/ 2297942 h 2297942"/>
              <a:gd name="connsiteX1" fmla="*/ 164137 w 4330731"/>
              <a:gd name="connsiteY1" fmla="*/ 2297942 h 2297942"/>
              <a:gd name="connsiteX2" fmla="*/ 48075 w 4330731"/>
              <a:gd name="connsiteY2" fmla="*/ 2249867 h 2297942"/>
              <a:gd name="connsiteX3" fmla="*/ 0 w 4330731"/>
              <a:gd name="connsiteY3" fmla="*/ 2133805 h 2297942"/>
              <a:gd name="connsiteX4" fmla="*/ 0 w 4330731"/>
              <a:gd name="connsiteY4" fmla="*/ 165165 h 2297942"/>
              <a:gd name="connsiteX5" fmla="*/ 48075 w 4330731"/>
              <a:gd name="connsiteY5" fmla="*/ 49103 h 2297942"/>
              <a:gd name="connsiteX6" fmla="*/ 164138 w 4330731"/>
              <a:gd name="connsiteY6" fmla="*/ 1029 h 2297942"/>
              <a:gd name="connsiteX7" fmla="*/ 4330731 w 4330731"/>
              <a:gd name="connsiteY7" fmla="*/ 0 h 2297942"/>
              <a:gd name="connsiteX0" fmla="*/ 4259840 w 4259840"/>
              <a:gd name="connsiteY0" fmla="*/ 2296914 h 2296914"/>
              <a:gd name="connsiteX1" fmla="*/ 164137 w 4259840"/>
              <a:gd name="connsiteY1" fmla="*/ 2296914 h 2296914"/>
              <a:gd name="connsiteX2" fmla="*/ 48075 w 4259840"/>
              <a:gd name="connsiteY2" fmla="*/ 2248839 h 2296914"/>
              <a:gd name="connsiteX3" fmla="*/ 0 w 4259840"/>
              <a:gd name="connsiteY3" fmla="*/ 2132777 h 2296914"/>
              <a:gd name="connsiteX4" fmla="*/ 0 w 4259840"/>
              <a:gd name="connsiteY4" fmla="*/ 164137 h 2296914"/>
              <a:gd name="connsiteX5" fmla="*/ 48075 w 4259840"/>
              <a:gd name="connsiteY5" fmla="*/ 48075 h 2296914"/>
              <a:gd name="connsiteX6" fmla="*/ 164138 w 4259840"/>
              <a:gd name="connsiteY6" fmla="*/ 1 h 2296914"/>
              <a:gd name="connsiteX0" fmla="*/ 4259840 w 4259840"/>
              <a:gd name="connsiteY0" fmla="*/ 2248839 h 2248839"/>
              <a:gd name="connsiteX1" fmla="*/ 164137 w 4259840"/>
              <a:gd name="connsiteY1" fmla="*/ 2248839 h 2248839"/>
              <a:gd name="connsiteX2" fmla="*/ 48075 w 4259840"/>
              <a:gd name="connsiteY2" fmla="*/ 2200764 h 2248839"/>
              <a:gd name="connsiteX3" fmla="*/ 0 w 4259840"/>
              <a:gd name="connsiteY3" fmla="*/ 2084702 h 2248839"/>
              <a:gd name="connsiteX4" fmla="*/ 0 w 4259840"/>
              <a:gd name="connsiteY4" fmla="*/ 116062 h 2248839"/>
              <a:gd name="connsiteX5" fmla="*/ 48075 w 4259840"/>
              <a:gd name="connsiteY5" fmla="*/ 0 h 2248839"/>
              <a:gd name="connsiteX0" fmla="*/ 4259840 w 4259840"/>
              <a:gd name="connsiteY0" fmla="*/ 2132777 h 2132777"/>
              <a:gd name="connsiteX1" fmla="*/ 164137 w 4259840"/>
              <a:gd name="connsiteY1" fmla="*/ 2132777 h 2132777"/>
              <a:gd name="connsiteX2" fmla="*/ 48075 w 4259840"/>
              <a:gd name="connsiteY2" fmla="*/ 2084702 h 2132777"/>
              <a:gd name="connsiteX3" fmla="*/ 0 w 4259840"/>
              <a:gd name="connsiteY3" fmla="*/ 1968640 h 2132777"/>
              <a:gd name="connsiteX4" fmla="*/ 0 w 4259840"/>
              <a:gd name="connsiteY4" fmla="*/ 0 h 2132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59840" h="2132777">
                <a:moveTo>
                  <a:pt x="4259840" y="2132777"/>
                </a:moveTo>
                <a:lnTo>
                  <a:pt x="164137" y="2132777"/>
                </a:lnTo>
                <a:cubicBezTo>
                  <a:pt x="120605" y="2132777"/>
                  <a:pt x="78856" y="2115484"/>
                  <a:pt x="48075" y="2084702"/>
                </a:cubicBezTo>
                <a:cubicBezTo>
                  <a:pt x="17293" y="2053920"/>
                  <a:pt x="0" y="2012171"/>
                  <a:pt x="0" y="1968640"/>
                </a:cubicBezTo>
                <a:lnTo>
                  <a:pt x="0" y="0"/>
                </a:lnTo>
              </a:path>
            </a:pathLst>
          </a:custGeom>
          <a:noFill/>
          <a:ln w="19050" cap="flat" cmpd="sng" algn="ctr">
            <a:gradFill flip="none" rotWithShape="1">
              <a:gsLst>
                <a:gs pos="0">
                  <a:schemeClr val="accent5"/>
                </a:gs>
                <a:gs pos="100000">
                  <a:schemeClr val="accent5">
                    <a:lumMod val="20000"/>
                    <a:lumOff val="80000"/>
                  </a:schemeClr>
                </a:gs>
              </a:gsLst>
              <a:lin ang="240000" scaled="0"/>
              <a:tileRect/>
            </a:gradFill>
            <a:prstDash val="solid"/>
            <a:round/>
          </a:ln>
          <a:effectLst/>
        </p:spPr>
        <p:txBody>
          <a:bodyPr wrap="square" lIns="360000" tIns="50951" rIns="216000" bIns="144000" rtlCol="0" anchor="b"/>
          <a:lstStyle/>
          <a:p>
            <a:pPr marL="0" marR="0" indent="0" algn="just" defTabSz="10429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800" b="1" dirty="0" err="1" smtClean="0">
                <a:solidFill>
                  <a:schemeClr val="bg1"/>
                </a:solidFill>
                <a:latin typeface="Arial"/>
                <a:cs typeface="Arial"/>
              </a:rPr>
              <a:t>Über</a:t>
            </a:r>
            <a:r>
              <a:rPr lang="en-US" sz="1800" b="1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sz="1800" b="1" dirty="0" err="1" smtClean="0">
                <a:solidFill>
                  <a:schemeClr val="bg1"/>
                </a:solidFill>
                <a:latin typeface="Arial"/>
                <a:cs typeface="Arial"/>
              </a:rPr>
              <a:t>Capgemini</a:t>
            </a:r>
            <a:endParaRPr lang="en-US" sz="10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>
              <a:spcAft>
                <a:spcPts val="600"/>
              </a:spcAft>
            </a:pP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Mit über 130.000 Mitarbeitern in 44 Ländern ist </a:t>
            </a:r>
            <a:r>
              <a:rPr lang="de-DE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einer der weltweit führenden Anbieter von Management- und IT-Beratung, Technologie-Services sowie Outsourcing-Dienst-</a:t>
            </a:r>
            <a:r>
              <a:rPr lang="de-DE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leistungen</a:t>
            </a: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. Im Jahr 2012 betrug der Umsatz der </a:t>
            </a:r>
            <a:r>
              <a:rPr lang="de-DE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-Gruppe 10,3 Milliarden Euro. </a:t>
            </a:r>
          </a:p>
          <a:p>
            <a:pPr marL="0" indent="0" algn="just">
              <a:spcAft>
                <a:spcPts val="600"/>
              </a:spcAft>
            </a:pP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Gemeinsam mit seinen Kunden erstellt </a:t>
            </a:r>
            <a:r>
              <a:rPr lang="de-DE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Geschäfts- wie auch Technologielösungen, die passgenau auf die individuellen Anforderungen zugeschnitten sind. Auf der Grundlage seines weltweiten Liefermodells </a:t>
            </a:r>
            <a:r>
              <a:rPr lang="de-DE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Rightshore</a:t>
            </a:r>
            <a:r>
              <a:rPr lang="de-DE" sz="1000" baseline="30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®</a:t>
            </a: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zeichnet sich </a:t>
            </a:r>
            <a:r>
              <a:rPr lang="de-DE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als multinationale Organisation durch seine besondere Art der Zusammenarbeit aus – die Collaborative Business </a:t>
            </a:r>
            <a:r>
              <a:rPr lang="de-DE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Experience</a:t>
            </a:r>
            <a:r>
              <a:rPr lang="de-DE" sz="1000" baseline="30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TM</a:t>
            </a:r>
            <a:r>
              <a:rPr lang="de-DE" sz="1000" baseline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marL="0" indent="0" algn="just">
              <a:spcAft>
                <a:spcPts val="600"/>
              </a:spcAft>
            </a:pP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900" i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Rightshore</a:t>
            </a:r>
            <a:r>
              <a:rPr lang="en-US" sz="900" i="1" baseline="30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®</a:t>
            </a:r>
            <a:r>
              <a:rPr lang="en-US" sz="900" i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DE" sz="900" i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ist eine eingetragene Marke von </a:t>
            </a:r>
            <a:r>
              <a:rPr lang="de-DE" sz="900" i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endParaRPr lang="en-US" sz="900" b="1" kern="0" noProof="1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Image 6" descr="CBE_Label_ppt.png"/>
          <p:cNvPicPr>
            <a:picLocks noChangeAspect="1"/>
          </p:cNvPicPr>
          <p:nvPr userDrawn="1"/>
        </p:nvPicPr>
        <p:blipFill>
          <a:blip r:embed="rId7" cstate="print"/>
          <a:stretch>
            <a:fillRect/>
          </a:stretch>
        </p:blipFill>
        <p:spPr>
          <a:xfrm>
            <a:off x="5035964" y="2791400"/>
            <a:ext cx="519572" cy="522508"/>
          </a:xfrm>
          <a:prstGeom prst="rect">
            <a:avLst/>
          </a:prstGeom>
        </p:spPr>
      </p:pic>
      <p:sp>
        <p:nvSpPr>
          <p:cNvPr id="10" name="Rectangle 9"/>
          <p:cNvSpPr/>
          <p:nvPr userDrawn="1">
            <p:custDataLst>
              <p:tags r:id="rId3"/>
            </p:custDataLst>
          </p:nvPr>
        </p:nvSpPr>
        <p:spPr>
          <a:xfrm>
            <a:off x="5523917" y="6387243"/>
            <a:ext cx="4382083" cy="282207"/>
          </a:xfrm>
          <a:prstGeom prst="rect">
            <a:avLst/>
          </a:prstGeom>
        </p:spPr>
        <p:txBody>
          <a:bodyPr wrap="square" lIns="33059" tIns="33059" rIns="330588" bIns="33059" anchor="b" anchorCtr="0">
            <a:spAutoFit/>
          </a:bodyPr>
          <a:lstStyle/>
          <a:p>
            <a:pPr algn="r"/>
            <a:r>
              <a:rPr lang="de-DE" sz="700" noProof="0" dirty="0" smtClean="0">
                <a:solidFill>
                  <a:schemeClr val="bg1"/>
                </a:solidFill>
                <a:latin typeface="Arial"/>
                <a:cs typeface="Arial"/>
              </a:rPr>
              <a:t>Die in der Präsentation</a:t>
            </a:r>
            <a:r>
              <a:rPr lang="de-DE" sz="700" baseline="0" noProof="0" dirty="0" smtClean="0">
                <a:solidFill>
                  <a:schemeClr val="bg1"/>
                </a:solidFill>
                <a:latin typeface="Arial"/>
                <a:cs typeface="Arial"/>
              </a:rPr>
              <a:t> enthaltenen Informationen sind Eigentum.</a:t>
            </a:r>
            <a:br>
              <a:rPr lang="de-DE" sz="700" baseline="0" noProof="0" dirty="0" smtClean="0">
                <a:solidFill>
                  <a:schemeClr val="bg1"/>
                </a:solidFill>
                <a:latin typeface="Arial"/>
                <a:cs typeface="Arial"/>
              </a:rPr>
            </a:br>
            <a:r>
              <a:rPr lang="de-DE" sz="700" baseline="0" noProof="0" dirty="0" smtClean="0">
                <a:solidFill>
                  <a:schemeClr val="bg1"/>
                </a:solidFill>
                <a:latin typeface="Arial"/>
                <a:cs typeface="Arial"/>
              </a:rPr>
              <a:t>Copyright © 2014 Capgemini. Alle Rechte vorbehalten.</a:t>
            </a:r>
            <a:endParaRPr lang="de-DE" sz="700" noProof="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8" name="Rectangle 7"/>
          <p:cNvSpPr/>
          <p:nvPr userDrawn="1">
            <p:custDataLst>
              <p:tags r:id="rId4"/>
            </p:custDataLst>
          </p:nvPr>
        </p:nvSpPr>
        <p:spPr>
          <a:xfrm>
            <a:off x="6612584" y="5457935"/>
            <a:ext cx="3293416" cy="380480"/>
          </a:xfrm>
          <a:prstGeom prst="rect">
            <a:avLst/>
          </a:prstGeom>
        </p:spPr>
        <p:txBody>
          <a:bodyPr wrap="none" lIns="36000" tIns="36000" rIns="360000" bIns="36000" anchor="b" anchorCtr="0">
            <a:spAutoFit/>
          </a:bodyPr>
          <a:lstStyle/>
          <a:p>
            <a:pPr algn="r"/>
            <a:r>
              <a:rPr lang="en-US" sz="2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www.de.capgemini.com</a:t>
            </a:r>
            <a:endParaRPr lang="en-US" sz="2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1 englis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7" name="Object 336" hidden="1"/>
          <p:cNvGraphicFramePr>
            <a:graphicFrameLocks noChangeAspect="1"/>
          </p:cNvGraphicFramePr>
          <p:nvPr/>
        </p:nvGraphicFramePr>
        <p:xfrm>
          <a:off x="0" y="0"/>
          <a:ext cx="147061" cy="143985"/>
        </p:xfrm>
        <a:graphic>
          <a:graphicData uri="http://schemas.openxmlformats.org/presentationml/2006/ole">
            <p:oleObj spid="_x0000_s132097" name="think-cell Slide" r:id="rId9" imgW="360" imgH="360" progId="">
              <p:embed/>
            </p:oleObj>
          </a:graphicData>
        </a:graphic>
      </p:graphicFrame>
      <p:grpSp>
        <p:nvGrpSpPr>
          <p:cNvPr id="5" name="Group 351"/>
          <p:cNvGrpSpPr/>
          <p:nvPr userDrawn="1">
            <p:custDataLst>
              <p:tags r:id="rId2"/>
            </p:custDataLst>
          </p:nvPr>
        </p:nvGrpSpPr>
        <p:grpSpPr>
          <a:xfrm>
            <a:off x="5781928" y="3258545"/>
            <a:ext cx="3701555" cy="2118522"/>
            <a:chOff x="5511798" y="3584333"/>
            <a:chExt cx="4818106" cy="2816468"/>
          </a:xfrm>
        </p:grpSpPr>
        <p:grpSp>
          <p:nvGrpSpPr>
            <p:cNvPr id="6" name="Group 54"/>
            <p:cNvGrpSpPr/>
            <p:nvPr userDrawn="1">
              <p:custDataLst>
                <p:tags r:id="rId6"/>
              </p:custDataLst>
            </p:nvPr>
          </p:nvGrpSpPr>
          <p:grpSpPr>
            <a:xfrm>
              <a:off x="5511798" y="3584333"/>
              <a:ext cx="4818106" cy="2816468"/>
              <a:chOff x="-6346822" y="2366960"/>
              <a:chExt cx="5613397" cy="3281360"/>
            </a:xfrm>
          </p:grpSpPr>
          <p:grpSp>
            <p:nvGrpSpPr>
              <p:cNvPr id="40" name="Group 205"/>
              <p:cNvGrpSpPr>
                <a:grpSpLocks/>
              </p:cNvGrpSpPr>
              <p:nvPr/>
            </p:nvGrpSpPr>
            <p:grpSpPr bwMode="auto">
              <a:xfrm>
                <a:off x="-6170610" y="2416173"/>
                <a:ext cx="5135561" cy="3197223"/>
                <a:chOff x="-3887" y="1522"/>
                <a:chExt cx="3235" cy="2014"/>
              </a:xfrm>
            </p:grpSpPr>
            <p:sp>
              <p:nvSpPr>
                <p:cNvPr id="135" name="Freeform 5"/>
                <p:cNvSpPr>
                  <a:spLocks noEditPoints="1"/>
                </p:cNvSpPr>
                <p:nvPr/>
              </p:nvSpPr>
              <p:spPr bwMode="auto">
                <a:xfrm>
                  <a:off x="-2017" y="3069"/>
                  <a:ext cx="137" cy="3"/>
                </a:xfrm>
                <a:custGeom>
                  <a:avLst/>
                  <a:gdLst/>
                  <a:ahLst/>
                  <a:cxnLst>
                    <a:cxn ang="0">
                      <a:pos x="58" y="1"/>
                    </a:cxn>
                    <a:cxn ang="0">
                      <a:pos x="58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58" y="0"/>
                    </a:cxn>
                    <a:cxn ang="0">
                      <a:pos x="58" y="0"/>
                    </a:cxn>
                  </a:cxnLst>
                  <a:rect l="0" t="0" r="r" b="b"/>
                  <a:pathLst>
                    <a:path w="58" h="1">
                      <a:moveTo>
                        <a:pt x="58" y="1"/>
                      </a:moveTo>
                      <a:cubicBezTo>
                        <a:pt x="58" y="0"/>
                        <a:pt x="58" y="0"/>
                        <a:pt x="58" y="0"/>
                      </a:cubicBezTo>
                      <a:moveTo>
                        <a:pt x="0" y="0"/>
                      </a:moveTo>
                      <a:cubicBezTo>
                        <a:pt x="0" y="1"/>
                        <a:pt x="0" y="1"/>
                        <a:pt x="0" y="1"/>
                      </a:cubicBezTo>
                      <a:moveTo>
                        <a:pt x="58" y="0"/>
                      </a:moveTo>
                      <a:cubicBezTo>
                        <a:pt x="58" y="0"/>
                        <a:pt x="58" y="0"/>
                        <a:pt x="58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6" name="Freeform 6"/>
                <p:cNvSpPr>
                  <a:spLocks/>
                </p:cNvSpPr>
                <p:nvPr/>
              </p:nvSpPr>
              <p:spPr bwMode="auto">
                <a:xfrm>
                  <a:off x="-2718" y="2861"/>
                  <a:ext cx="12" cy="2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5" y="1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5" y="0"/>
                        <a:pt x="5" y="0"/>
                        <a:pt x="5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7" name="Freeform 7"/>
                <p:cNvSpPr>
                  <a:spLocks/>
                </p:cNvSpPr>
                <p:nvPr/>
              </p:nvSpPr>
              <p:spPr bwMode="auto">
                <a:xfrm>
                  <a:off x="-1028" y="2861"/>
                  <a:ext cx="1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1">
                      <a:moveTo>
                        <a:pt x="0" y="0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8" name="Freeform 8"/>
                <p:cNvSpPr>
                  <a:spLocks noEditPoints="1"/>
                </p:cNvSpPr>
                <p:nvPr/>
              </p:nvSpPr>
              <p:spPr bwMode="auto">
                <a:xfrm>
                  <a:off x="-2197" y="2223"/>
                  <a:ext cx="1257" cy="3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0"/>
                    </a:cxn>
                    <a:cxn ang="0">
                      <a:pos x="230" y="0"/>
                    </a:cxn>
                    <a:cxn ang="0">
                      <a:pos x="228" y="0"/>
                    </a:cxn>
                    <a:cxn ang="0">
                      <a:pos x="228" y="1"/>
                    </a:cxn>
                    <a:cxn ang="0">
                      <a:pos x="230" y="1"/>
                    </a:cxn>
                    <a:cxn ang="0">
                      <a:pos x="230" y="0"/>
                    </a:cxn>
                    <a:cxn ang="0">
                      <a:pos x="431" y="0"/>
                    </a:cxn>
                    <a:cxn ang="0">
                      <a:pos x="426" y="0"/>
                    </a:cxn>
                    <a:cxn ang="0">
                      <a:pos x="426" y="1"/>
                    </a:cxn>
                    <a:cxn ang="0">
                      <a:pos x="431" y="1"/>
                    </a:cxn>
                    <a:cxn ang="0">
                      <a:pos x="431" y="0"/>
                    </a:cxn>
                    <a:cxn ang="0">
                      <a:pos x="442" y="0"/>
                    </a:cxn>
                    <a:cxn ang="0">
                      <a:pos x="436" y="0"/>
                    </a:cxn>
                    <a:cxn ang="0">
                      <a:pos x="436" y="1"/>
                    </a:cxn>
                    <a:cxn ang="0">
                      <a:pos x="442" y="1"/>
                    </a:cxn>
                    <a:cxn ang="0">
                      <a:pos x="442" y="0"/>
                    </a:cxn>
                    <a:cxn ang="0">
                      <a:pos x="462" y="0"/>
                    </a:cxn>
                    <a:cxn ang="0">
                      <a:pos x="458" y="0"/>
                    </a:cxn>
                    <a:cxn ang="0">
                      <a:pos x="459" y="1"/>
                    </a:cxn>
                    <a:cxn ang="0">
                      <a:pos x="462" y="1"/>
                    </a:cxn>
                    <a:cxn ang="0">
                      <a:pos x="462" y="0"/>
                    </a:cxn>
                    <a:cxn ang="0">
                      <a:pos x="530" y="0"/>
                    </a:cxn>
                    <a:cxn ang="0">
                      <a:pos x="530" y="0"/>
                    </a:cxn>
                    <a:cxn ang="0">
                      <a:pos x="530" y="1"/>
                    </a:cxn>
                    <a:cxn ang="0">
                      <a:pos x="531" y="1"/>
                    </a:cxn>
                    <a:cxn ang="0">
                      <a:pos x="530" y="0"/>
                    </a:cxn>
                  </a:cxnLst>
                  <a:rect l="0" t="0" r="r" b="b"/>
                  <a:pathLst>
                    <a:path w="531" h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230" y="0"/>
                      </a:moveTo>
                      <a:cubicBezTo>
                        <a:pt x="228" y="0"/>
                        <a:pt x="228" y="0"/>
                        <a:pt x="228" y="0"/>
                      </a:cubicBezTo>
                      <a:cubicBezTo>
                        <a:pt x="228" y="1"/>
                        <a:pt x="228" y="1"/>
                        <a:pt x="228" y="1"/>
                      </a:cubicBezTo>
                      <a:cubicBezTo>
                        <a:pt x="230" y="1"/>
                        <a:pt x="230" y="1"/>
                        <a:pt x="230" y="1"/>
                      </a:cubicBezTo>
                      <a:cubicBezTo>
                        <a:pt x="230" y="0"/>
                        <a:pt x="230" y="0"/>
                        <a:pt x="230" y="0"/>
                      </a:cubicBezTo>
                      <a:moveTo>
                        <a:pt x="431" y="0"/>
                      </a:moveTo>
                      <a:cubicBezTo>
                        <a:pt x="426" y="0"/>
                        <a:pt x="426" y="0"/>
                        <a:pt x="426" y="0"/>
                      </a:cubicBezTo>
                      <a:cubicBezTo>
                        <a:pt x="426" y="1"/>
                        <a:pt x="426" y="1"/>
                        <a:pt x="426" y="1"/>
                      </a:cubicBezTo>
                      <a:cubicBezTo>
                        <a:pt x="431" y="1"/>
                        <a:pt x="431" y="1"/>
                        <a:pt x="431" y="1"/>
                      </a:cubicBezTo>
                      <a:cubicBezTo>
                        <a:pt x="431" y="0"/>
                        <a:pt x="431" y="0"/>
                        <a:pt x="431" y="0"/>
                      </a:cubicBezTo>
                      <a:moveTo>
                        <a:pt x="442" y="0"/>
                      </a:moveTo>
                      <a:cubicBezTo>
                        <a:pt x="436" y="0"/>
                        <a:pt x="436" y="0"/>
                        <a:pt x="436" y="0"/>
                      </a:cubicBezTo>
                      <a:cubicBezTo>
                        <a:pt x="436" y="1"/>
                        <a:pt x="436" y="1"/>
                        <a:pt x="436" y="1"/>
                      </a:cubicBezTo>
                      <a:cubicBezTo>
                        <a:pt x="442" y="1"/>
                        <a:pt x="442" y="1"/>
                        <a:pt x="442" y="1"/>
                      </a:cubicBezTo>
                      <a:cubicBezTo>
                        <a:pt x="442" y="0"/>
                        <a:pt x="442" y="0"/>
                        <a:pt x="442" y="0"/>
                      </a:cubicBezTo>
                      <a:moveTo>
                        <a:pt x="462" y="0"/>
                      </a:moveTo>
                      <a:cubicBezTo>
                        <a:pt x="458" y="0"/>
                        <a:pt x="458" y="0"/>
                        <a:pt x="458" y="0"/>
                      </a:cubicBezTo>
                      <a:cubicBezTo>
                        <a:pt x="458" y="0"/>
                        <a:pt x="458" y="0"/>
                        <a:pt x="459" y="1"/>
                      </a:cubicBezTo>
                      <a:cubicBezTo>
                        <a:pt x="462" y="1"/>
                        <a:pt x="462" y="1"/>
                        <a:pt x="462" y="1"/>
                      </a:cubicBezTo>
                      <a:cubicBezTo>
                        <a:pt x="462" y="0"/>
                        <a:pt x="462" y="0"/>
                        <a:pt x="462" y="0"/>
                      </a:cubicBezTo>
                      <a:moveTo>
                        <a:pt x="530" y="0"/>
                      </a:moveTo>
                      <a:cubicBezTo>
                        <a:pt x="530" y="0"/>
                        <a:pt x="530" y="0"/>
                        <a:pt x="530" y="0"/>
                      </a:cubicBezTo>
                      <a:cubicBezTo>
                        <a:pt x="530" y="1"/>
                        <a:pt x="530" y="1"/>
                        <a:pt x="530" y="1"/>
                      </a:cubicBezTo>
                      <a:cubicBezTo>
                        <a:pt x="531" y="1"/>
                        <a:pt x="531" y="1"/>
                        <a:pt x="531" y="1"/>
                      </a:cubicBezTo>
                      <a:cubicBezTo>
                        <a:pt x="530" y="0"/>
                        <a:pt x="530" y="0"/>
                        <a:pt x="530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9" name="Freeform 9"/>
                <p:cNvSpPr>
                  <a:spLocks noEditPoints="1"/>
                </p:cNvSpPr>
                <p:nvPr/>
              </p:nvSpPr>
              <p:spPr bwMode="auto">
                <a:xfrm>
                  <a:off x="-3755" y="2223"/>
                  <a:ext cx="74" cy="3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0"/>
                    </a:cxn>
                    <a:cxn ang="0">
                      <a:pos x="31" y="0"/>
                    </a:cxn>
                    <a:cxn ang="0">
                      <a:pos x="31" y="0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31" y="0"/>
                      </a:moveTo>
                      <a:cubicBezTo>
                        <a:pt x="31" y="0"/>
                        <a:pt x="31" y="0"/>
                        <a:pt x="3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0" name="Freeform 10"/>
                <p:cNvSpPr>
                  <a:spLocks noEditPoints="1"/>
                </p:cNvSpPr>
                <p:nvPr/>
              </p:nvSpPr>
              <p:spPr bwMode="auto">
                <a:xfrm>
                  <a:off x="-2264" y="1681"/>
                  <a:ext cx="1070" cy="2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5" y="1"/>
                    </a:cxn>
                    <a:cxn ang="0">
                      <a:pos x="5" y="0"/>
                    </a:cxn>
                    <a:cxn ang="0">
                      <a:pos x="119" y="0"/>
                    </a:cxn>
                    <a:cxn ang="0">
                      <a:pos x="114" y="0"/>
                    </a:cxn>
                    <a:cxn ang="0">
                      <a:pos x="114" y="1"/>
                    </a:cxn>
                    <a:cxn ang="0">
                      <a:pos x="119" y="1"/>
                    </a:cxn>
                    <a:cxn ang="0">
                      <a:pos x="119" y="0"/>
                    </a:cxn>
                    <a:cxn ang="0">
                      <a:pos x="167" y="0"/>
                    </a:cxn>
                    <a:cxn ang="0">
                      <a:pos x="166" y="0"/>
                    </a:cxn>
                    <a:cxn ang="0">
                      <a:pos x="166" y="1"/>
                    </a:cxn>
                    <a:cxn ang="0">
                      <a:pos x="167" y="1"/>
                    </a:cxn>
                    <a:cxn ang="0">
                      <a:pos x="167" y="0"/>
                    </a:cxn>
                    <a:cxn ang="0">
                      <a:pos x="223" y="0"/>
                    </a:cxn>
                    <a:cxn ang="0">
                      <a:pos x="218" y="0"/>
                    </a:cxn>
                    <a:cxn ang="0">
                      <a:pos x="218" y="1"/>
                    </a:cxn>
                    <a:cxn ang="0">
                      <a:pos x="223" y="1"/>
                    </a:cxn>
                    <a:cxn ang="0">
                      <a:pos x="223" y="0"/>
                    </a:cxn>
                    <a:cxn ang="0">
                      <a:pos x="327" y="0"/>
                    </a:cxn>
                    <a:cxn ang="0">
                      <a:pos x="326" y="0"/>
                    </a:cxn>
                    <a:cxn ang="0">
                      <a:pos x="327" y="1"/>
                    </a:cxn>
                    <a:cxn ang="0">
                      <a:pos x="327" y="1"/>
                    </a:cxn>
                    <a:cxn ang="0">
                      <a:pos x="327" y="0"/>
                    </a:cxn>
                    <a:cxn ang="0">
                      <a:pos x="431" y="0"/>
                    </a:cxn>
                    <a:cxn ang="0">
                      <a:pos x="426" y="0"/>
                    </a:cxn>
                    <a:cxn ang="0">
                      <a:pos x="426" y="1"/>
                    </a:cxn>
                    <a:cxn ang="0">
                      <a:pos x="431" y="1"/>
                    </a:cxn>
                    <a:cxn ang="0">
                      <a:pos x="431" y="0"/>
                    </a:cxn>
                    <a:cxn ang="0">
                      <a:pos x="442" y="0"/>
                    </a:cxn>
                    <a:cxn ang="0">
                      <a:pos x="437" y="0"/>
                    </a:cxn>
                    <a:cxn ang="0">
                      <a:pos x="437" y="1"/>
                    </a:cxn>
                    <a:cxn ang="0">
                      <a:pos x="442" y="1"/>
                    </a:cxn>
                    <a:cxn ang="0">
                      <a:pos x="442" y="0"/>
                    </a:cxn>
                    <a:cxn ang="0">
                      <a:pos x="447" y="0"/>
                    </a:cxn>
                    <a:cxn ang="0">
                      <a:pos x="447" y="0"/>
                    </a:cxn>
                    <a:cxn ang="0">
                      <a:pos x="447" y="1"/>
                    </a:cxn>
                    <a:cxn ang="0">
                      <a:pos x="449" y="1"/>
                    </a:cxn>
                    <a:cxn ang="0">
                      <a:pos x="447" y="0"/>
                    </a:cxn>
                    <a:cxn ang="0">
                      <a:pos x="452" y="0"/>
                    </a:cxn>
                    <a:cxn ang="0">
                      <a:pos x="450" y="0"/>
                    </a:cxn>
                    <a:cxn ang="0">
                      <a:pos x="451" y="1"/>
                    </a:cxn>
                    <a:cxn ang="0">
                      <a:pos x="452" y="1"/>
                    </a:cxn>
                    <a:cxn ang="0">
                      <a:pos x="452" y="0"/>
                    </a:cxn>
                  </a:cxnLst>
                  <a:rect l="0" t="0" r="r" b="b"/>
                  <a:pathLst>
                    <a:path w="452" h="1">
                      <a:moveTo>
                        <a:pt x="5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5" y="0"/>
                        <a:pt x="5" y="0"/>
                        <a:pt x="5" y="0"/>
                      </a:cubicBezTo>
                      <a:moveTo>
                        <a:pt x="119" y="0"/>
                      </a:moveTo>
                      <a:cubicBezTo>
                        <a:pt x="114" y="0"/>
                        <a:pt x="114" y="0"/>
                        <a:pt x="114" y="0"/>
                      </a:cubicBezTo>
                      <a:cubicBezTo>
                        <a:pt x="114" y="1"/>
                        <a:pt x="114" y="1"/>
                        <a:pt x="114" y="1"/>
                      </a:cubicBezTo>
                      <a:cubicBezTo>
                        <a:pt x="119" y="1"/>
                        <a:pt x="119" y="1"/>
                        <a:pt x="119" y="1"/>
                      </a:cubicBezTo>
                      <a:cubicBezTo>
                        <a:pt x="119" y="0"/>
                        <a:pt x="119" y="0"/>
                        <a:pt x="119" y="0"/>
                      </a:cubicBezTo>
                      <a:moveTo>
                        <a:pt x="167" y="0"/>
                      </a:moveTo>
                      <a:cubicBezTo>
                        <a:pt x="166" y="0"/>
                        <a:pt x="166" y="0"/>
                        <a:pt x="166" y="0"/>
                      </a:cubicBezTo>
                      <a:cubicBezTo>
                        <a:pt x="166" y="1"/>
                        <a:pt x="166" y="1"/>
                        <a:pt x="166" y="1"/>
                      </a:cubicBezTo>
                      <a:cubicBezTo>
                        <a:pt x="167" y="1"/>
                        <a:pt x="167" y="1"/>
                        <a:pt x="167" y="1"/>
                      </a:cubicBezTo>
                      <a:cubicBezTo>
                        <a:pt x="167" y="1"/>
                        <a:pt x="167" y="1"/>
                        <a:pt x="167" y="0"/>
                      </a:cubicBezTo>
                      <a:moveTo>
                        <a:pt x="223" y="0"/>
                      </a:moveTo>
                      <a:cubicBezTo>
                        <a:pt x="218" y="0"/>
                        <a:pt x="218" y="0"/>
                        <a:pt x="218" y="0"/>
                      </a:cubicBezTo>
                      <a:cubicBezTo>
                        <a:pt x="218" y="1"/>
                        <a:pt x="218" y="1"/>
                        <a:pt x="218" y="1"/>
                      </a:cubicBezTo>
                      <a:cubicBezTo>
                        <a:pt x="223" y="1"/>
                        <a:pt x="223" y="1"/>
                        <a:pt x="223" y="1"/>
                      </a:cubicBezTo>
                      <a:cubicBezTo>
                        <a:pt x="223" y="0"/>
                        <a:pt x="223" y="0"/>
                        <a:pt x="223" y="0"/>
                      </a:cubicBezTo>
                      <a:moveTo>
                        <a:pt x="327" y="0"/>
                      </a:moveTo>
                      <a:cubicBezTo>
                        <a:pt x="326" y="0"/>
                        <a:pt x="326" y="0"/>
                        <a:pt x="326" y="0"/>
                      </a:cubicBezTo>
                      <a:cubicBezTo>
                        <a:pt x="327" y="1"/>
                        <a:pt x="327" y="1"/>
                        <a:pt x="327" y="1"/>
                      </a:cubicBezTo>
                      <a:cubicBezTo>
                        <a:pt x="327" y="1"/>
                        <a:pt x="327" y="1"/>
                        <a:pt x="327" y="1"/>
                      </a:cubicBezTo>
                      <a:cubicBezTo>
                        <a:pt x="327" y="0"/>
                        <a:pt x="327" y="0"/>
                        <a:pt x="327" y="0"/>
                      </a:cubicBezTo>
                      <a:moveTo>
                        <a:pt x="431" y="0"/>
                      </a:moveTo>
                      <a:cubicBezTo>
                        <a:pt x="426" y="0"/>
                        <a:pt x="426" y="0"/>
                        <a:pt x="426" y="0"/>
                      </a:cubicBezTo>
                      <a:cubicBezTo>
                        <a:pt x="426" y="1"/>
                        <a:pt x="426" y="1"/>
                        <a:pt x="426" y="1"/>
                      </a:cubicBezTo>
                      <a:cubicBezTo>
                        <a:pt x="431" y="1"/>
                        <a:pt x="431" y="1"/>
                        <a:pt x="431" y="1"/>
                      </a:cubicBezTo>
                      <a:cubicBezTo>
                        <a:pt x="431" y="0"/>
                        <a:pt x="431" y="0"/>
                        <a:pt x="431" y="0"/>
                      </a:cubicBezTo>
                      <a:moveTo>
                        <a:pt x="442" y="0"/>
                      </a:moveTo>
                      <a:cubicBezTo>
                        <a:pt x="437" y="0"/>
                        <a:pt x="437" y="0"/>
                        <a:pt x="437" y="0"/>
                      </a:cubicBezTo>
                      <a:cubicBezTo>
                        <a:pt x="437" y="1"/>
                        <a:pt x="437" y="1"/>
                        <a:pt x="437" y="1"/>
                      </a:cubicBezTo>
                      <a:cubicBezTo>
                        <a:pt x="442" y="1"/>
                        <a:pt x="442" y="1"/>
                        <a:pt x="442" y="1"/>
                      </a:cubicBezTo>
                      <a:cubicBezTo>
                        <a:pt x="442" y="0"/>
                        <a:pt x="442" y="0"/>
                        <a:pt x="442" y="0"/>
                      </a:cubicBezTo>
                      <a:moveTo>
                        <a:pt x="447" y="0"/>
                      </a:moveTo>
                      <a:cubicBezTo>
                        <a:pt x="447" y="0"/>
                        <a:pt x="447" y="0"/>
                        <a:pt x="447" y="0"/>
                      </a:cubicBezTo>
                      <a:cubicBezTo>
                        <a:pt x="447" y="1"/>
                        <a:pt x="447" y="1"/>
                        <a:pt x="447" y="1"/>
                      </a:cubicBezTo>
                      <a:cubicBezTo>
                        <a:pt x="449" y="1"/>
                        <a:pt x="449" y="1"/>
                        <a:pt x="449" y="1"/>
                      </a:cubicBezTo>
                      <a:cubicBezTo>
                        <a:pt x="449" y="1"/>
                        <a:pt x="448" y="1"/>
                        <a:pt x="447" y="0"/>
                      </a:cubicBezTo>
                      <a:moveTo>
                        <a:pt x="452" y="0"/>
                      </a:moveTo>
                      <a:cubicBezTo>
                        <a:pt x="450" y="0"/>
                        <a:pt x="450" y="0"/>
                        <a:pt x="450" y="0"/>
                      </a:cubicBezTo>
                      <a:cubicBezTo>
                        <a:pt x="450" y="1"/>
                        <a:pt x="451" y="1"/>
                        <a:pt x="451" y="1"/>
                      </a:cubicBezTo>
                      <a:cubicBezTo>
                        <a:pt x="452" y="1"/>
                        <a:pt x="452" y="1"/>
                        <a:pt x="452" y="1"/>
                      </a:cubicBezTo>
                      <a:cubicBezTo>
                        <a:pt x="452" y="0"/>
                        <a:pt x="452" y="0"/>
                        <a:pt x="45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1" name="Freeform 11"/>
                <p:cNvSpPr>
                  <a:spLocks noEditPoints="1"/>
                </p:cNvSpPr>
                <p:nvPr/>
              </p:nvSpPr>
              <p:spPr bwMode="auto">
                <a:xfrm>
                  <a:off x="-3518" y="1681"/>
                  <a:ext cx="530" cy="2"/>
                </a:xfrm>
                <a:custGeom>
                  <a:avLst/>
                  <a:gdLst/>
                  <a:ahLst/>
                  <a:cxnLst>
                    <a:cxn ang="0">
                      <a:pos x="5" y="1"/>
                    </a:cxn>
                    <a:cxn ang="0">
                      <a:pos x="5" y="1"/>
                    </a:cxn>
                    <a:cxn ang="0">
                      <a:pos x="5" y="1"/>
                    </a:cxn>
                    <a:cxn ang="0">
                      <a:pos x="5" y="1"/>
                    </a:cxn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  <a:cxn ang="0">
                      <a:pos x="88" y="0"/>
                    </a:cxn>
                    <a:cxn ang="0">
                      <a:pos x="88" y="0"/>
                    </a:cxn>
                    <a:cxn ang="0">
                      <a:pos x="88" y="1"/>
                    </a:cxn>
                    <a:cxn ang="0">
                      <a:pos x="88" y="1"/>
                    </a:cxn>
                    <a:cxn ang="0">
                      <a:pos x="88" y="0"/>
                    </a:cxn>
                    <a:cxn ang="0">
                      <a:pos x="224" y="0"/>
                    </a:cxn>
                    <a:cxn ang="0">
                      <a:pos x="223" y="0"/>
                    </a:cxn>
                    <a:cxn ang="0">
                      <a:pos x="224" y="1"/>
                    </a:cxn>
                    <a:cxn ang="0">
                      <a:pos x="224" y="0"/>
                    </a:cxn>
                  </a:cxnLst>
                  <a:rect l="0" t="0" r="r" b="b"/>
                  <a:pathLst>
                    <a:path w="224" h="1">
                      <a:moveTo>
                        <a:pt x="5" y="1"/>
                      </a:move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3" y="1"/>
                        <a:pt x="3" y="1"/>
                        <a:pt x="3" y="0"/>
                      </a:cubicBezTo>
                      <a:moveTo>
                        <a:pt x="88" y="0"/>
                      </a:moveTo>
                      <a:cubicBezTo>
                        <a:pt x="88" y="0"/>
                        <a:pt x="88" y="0"/>
                        <a:pt x="88" y="0"/>
                      </a:cubicBezTo>
                      <a:cubicBezTo>
                        <a:pt x="88" y="1"/>
                        <a:pt x="88" y="1"/>
                        <a:pt x="88" y="1"/>
                      </a:cubicBezTo>
                      <a:cubicBezTo>
                        <a:pt x="88" y="1"/>
                        <a:pt x="88" y="1"/>
                        <a:pt x="88" y="1"/>
                      </a:cubicBezTo>
                      <a:cubicBezTo>
                        <a:pt x="88" y="0"/>
                        <a:pt x="88" y="0"/>
                        <a:pt x="88" y="0"/>
                      </a:cubicBezTo>
                      <a:moveTo>
                        <a:pt x="224" y="0"/>
                      </a:moveTo>
                      <a:cubicBezTo>
                        <a:pt x="223" y="0"/>
                        <a:pt x="223" y="0"/>
                        <a:pt x="223" y="0"/>
                      </a:cubicBezTo>
                      <a:cubicBezTo>
                        <a:pt x="223" y="1"/>
                        <a:pt x="224" y="1"/>
                        <a:pt x="224" y="1"/>
                      </a:cubicBezTo>
                      <a:cubicBezTo>
                        <a:pt x="224" y="0"/>
                        <a:pt x="224" y="0"/>
                        <a:pt x="224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2" name="Freeform 12"/>
                <p:cNvSpPr>
                  <a:spLocks/>
                </p:cNvSpPr>
                <p:nvPr/>
              </p:nvSpPr>
              <p:spPr bwMode="auto">
                <a:xfrm>
                  <a:off x="-1232" y="1986"/>
                  <a:ext cx="133" cy="270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48" y="100"/>
                    </a:cxn>
                    <a:cxn ang="0">
                      <a:pos x="48" y="100"/>
                    </a:cxn>
                    <a:cxn ang="0">
                      <a:pos x="48" y="100"/>
                    </a:cxn>
                    <a:cxn ang="0">
                      <a:pos x="49" y="103"/>
                    </a:cxn>
                    <a:cxn ang="0">
                      <a:pos x="54" y="114"/>
                    </a:cxn>
                    <a:cxn ang="0">
                      <a:pos x="56" y="114"/>
                    </a:cxn>
                    <a:cxn ang="0">
                      <a:pos x="51" y="101"/>
                    </a:cxn>
                    <a:cxn ang="0">
                      <a:pos x="49" y="101"/>
                    </a:cxn>
                    <a:cxn ang="0">
                      <a:pos x="49" y="100"/>
                    </a:cxn>
                    <a:cxn ang="0">
                      <a:pos x="50" y="100"/>
                    </a:cxn>
                    <a:cxn ang="0">
                      <a:pos x="50" y="99"/>
                    </a:cxn>
                    <a:cxn ang="0">
                      <a:pos x="50" y="99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56" h="114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8" y="29"/>
                        <a:pt x="35" y="62"/>
                        <a:pt x="48" y="100"/>
                      </a:cubicBezTo>
                      <a:cubicBezTo>
                        <a:pt x="48" y="100"/>
                        <a:pt x="48" y="100"/>
                        <a:pt x="48" y="100"/>
                      </a:cubicBezTo>
                      <a:cubicBezTo>
                        <a:pt x="48" y="100"/>
                        <a:pt x="48" y="100"/>
                        <a:pt x="48" y="100"/>
                      </a:cubicBezTo>
                      <a:cubicBezTo>
                        <a:pt x="48" y="100"/>
                        <a:pt x="48" y="101"/>
                        <a:pt x="49" y="103"/>
                      </a:cubicBezTo>
                      <a:cubicBezTo>
                        <a:pt x="50" y="105"/>
                        <a:pt x="52" y="109"/>
                        <a:pt x="54" y="114"/>
                      </a:cubicBezTo>
                      <a:cubicBezTo>
                        <a:pt x="56" y="114"/>
                        <a:pt x="56" y="114"/>
                        <a:pt x="56" y="114"/>
                      </a:cubicBezTo>
                      <a:cubicBezTo>
                        <a:pt x="54" y="107"/>
                        <a:pt x="52" y="103"/>
                        <a:pt x="51" y="101"/>
                      </a:cubicBezTo>
                      <a:cubicBezTo>
                        <a:pt x="49" y="101"/>
                        <a:pt x="49" y="101"/>
                        <a:pt x="49" y="101"/>
                      </a:cubicBezTo>
                      <a:cubicBezTo>
                        <a:pt x="49" y="100"/>
                        <a:pt x="49" y="100"/>
                        <a:pt x="49" y="100"/>
                      </a:cubicBezTo>
                      <a:cubicBezTo>
                        <a:pt x="50" y="100"/>
                        <a:pt x="50" y="100"/>
                        <a:pt x="50" y="100"/>
                      </a:cubicBezTo>
                      <a:cubicBezTo>
                        <a:pt x="50" y="99"/>
                        <a:pt x="50" y="99"/>
                        <a:pt x="50" y="99"/>
                      </a:cubicBezTo>
                      <a:cubicBezTo>
                        <a:pt x="50" y="99"/>
                        <a:pt x="50" y="99"/>
                        <a:pt x="50" y="99"/>
                      </a:cubicBezTo>
                      <a:cubicBezTo>
                        <a:pt x="37" y="62"/>
                        <a:pt x="20" y="29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3" name="Freeform 13"/>
                <p:cNvSpPr>
                  <a:spLocks/>
                </p:cNvSpPr>
                <p:nvPr/>
              </p:nvSpPr>
              <p:spPr bwMode="auto">
                <a:xfrm>
                  <a:off x="-1116" y="2223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2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4" name="Freeform 14"/>
                <p:cNvSpPr>
                  <a:spLocks noEditPoints="1"/>
                </p:cNvSpPr>
                <p:nvPr/>
              </p:nvSpPr>
              <p:spPr bwMode="auto">
                <a:xfrm>
                  <a:off x="-1104" y="2259"/>
                  <a:ext cx="171" cy="1017"/>
                </a:xfrm>
                <a:custGeom>
                  <a:avLst/>
                  <a:gdLst/>
                  <a:ahLst/>
                  <a:cxnLst>
                    <a:cxn ang="0">
                      <a:pos x="55" y="343"/>
                    </a:cxn>
                    <a:cxn ang="0">
                      <a:pos x="53" y="343"/>
                    </a:cxn>
                    <a:cxn ang="0">
                      <a:pos x="53" y="343"/>
                    </a:cxn>
                    <a:cxn ang="0">
                      <a:pos x="62" y="394"/>
                    </a:cxn>
                    <a:cxn ang="0">
                      <a:pos x="70" y="429"/>
                    </a:cxn>
                    <a:cxn ang="0">
                      <a:pos x="72" y="429"/>
                    </a:cxn>
                    <a:cxn ang="0">
                      <a:pos x="60" y="374"/>
                    </a:cxn>
                    <a:cxn ang="0">
                      <a:pos x="57" y="352"/>
                    </a:cxn>
                    <a:cxn ang="0">
                      <a:pos x="55" y="343"/>
                    </a:cxn>
                    <a:cxn ang="0">
                      <a:pos x="34" y="255"/>
                    </a:cxn>
                    <a:cxn ang="0">
                      <a:pos x="32" y="255"/>
                    </a:cxn>
                    <a:cxn ang="0">
                      <a:pos x="39" y="292"/>
                    </a:cxn>
                    <a:cxn ang="0">
                      <a:pos x="46" y="324"/>
                    </a:cxn>
                    <a:cxn ang="0">
                      <a:pos x="50" y="336"/>
                    </a:cxn>
                    <a:cxn ang="0">
                      <a:pos x="52" y="342"/>
                    </a:cxn>
                    <a:cxn ang="0">
                      <a:pos x="55" y="342"/>
                    </a:cxn>
                    <a:cxn ang="0">
                      <a:pos x="52" y="336"/>
                    </a:cxn>
                    <a:cxn ang="0">
                      <a:pos x="40" y="284"/>
                    </a:cxn>
                    <a:cxn ang="0">
                      <a:pos x="35" y="259"/>
                    </a:cxn>
                    <a:cxn ang="0">
                      <a:pos x="34" y="255"/>
                    </a:cxn>
                    <a:cxn ang="0">
                      <a:pos x="32" y="233"/>
                    </a:cxn>
                    <a:cxn ang="0">
                      <a:pos x="30" y="233"/>
                    </a:cxn>
                    <a:cxn ang="0">
                      <a:pos x="31" y="249"/>
                    </a:cxn>
                    <a:cxn ang="0">
                      <a:pos x="31" y="249"/>
                    </a:cxn>
                    <a:cxn ang="0">
                      <a:pos x="32" y="254"/>
                    </a:cxn>
                    <a:cxn ang="0">
                      <a:pos x="32" y="254"/>
                    </a:cxn>
                    <a:cxn ang="0">
                      <a:pos x="34" y="254"/>
                    </a:cxn>
                    <a:cxn ang="0">
                      <a:pos x="33" y="249"/>
                    </a:cxn>
                    <a:cxn ang="0">
                      <a:pos x="33" y="249"/>
                    </a:cxn>
                    <a:cxn ang="0">
                      <a:pos x="32" y="233"/>
                    </a:cxn>
                    <a:cxn ang="0">
                      <a:pos x="25" y="102"/>
                    </a:cxn>
                    <a:cxn ang="0">
                      <a:pos x="23" y="102"/>
                    </a:cxn>
                    <a:cxn ang="0">
                      <a:pos x="22" y="112"/>
                    </a:cxn>
                    <a:cxn ang="0">
                      <a:pos x="22" y="112"/>
                    </a:cxn>
                    <a:cxn ang="0">
                      <a:pos x="30" y="232"/>
                    </a:cxn>
                    <a:cxn ang="0">
                      <a:pos x="32" y="232"/>
                    </a:cxn>
                    <a:cxn ang="0">
                      <a:pos x="24" y="113"/>
                    </a:cxn>
                    <a:cxn ang="0">
                      <a:pos x="25" y="102"/>
                    </a:cxn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23" y="95"/>
                    </a:cxn>
                    <a:cxn ang="0">
                      <a:pos x="23" y="101"/>
                    </a:cxn>
                    <a:cxn ang="0">
                      <a:pos x="25" y="101"/>
                    </a:cxn>
                    <a:cxn ang="0">
                      <a:pos x="25" y="95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72" h="429">
                      <a:moveTo>
                        <a:pt x="55" y="343"/>
                      </a:moveTo>
                      <a:cubicBezTo>
                        <a:pt x="53" y="343"/>
                        <a:pt x="53" y="343"/>
                        <a:pt x="53" y="343"/>
                      </a:cubicBezTo>
                      <a:cubicBezTo>
                        <a:pt x="53" y="343"/>
                        <a:pt x="53" y="343"/>
                        <a:pt x="53" y="343"/>
                      </a:cubicBezTo>
                      <a:cubicBezTo>
                        <a:pt x="54" y="346"/>
                        <a:pt x="57" y="369"/>
                        <a:pt x="62" y="394"/>
                      </a:cubicBezTo>
                      <a:cubicBezTo>
                        <a:pt x="64" y="406"/>
                        <a:pt x="67" y="418"/>
                        <a:pt x="70" y="429"/>
                      </a:cubicBezTo>
                      <a:cubicBezTo>
                        <a:pt x="72" y="429"/>
                        <a:pt x="72" y="429"/>
                        <a:pt x="72" y="429"/>
                      </a:cubicBezTo>
                      <a:cubicBezTo>
                        <a:pt x="67" y="411"/>
                        <a:pt x="63" y="391"/>
                        <a:pt x="60" y="374"/>
                      </a:cubicBezTo>
                      <a:cubicBezTo>
                        <a:pt x="59" y="365"/>
                        <a:pt x="57" y="357"/>
                        <a:pt x="57" y="352"/>
                      </a:cubicBezTo>
                      <a:cubicBezTo>
                        <a:pt x="56" y="347"/>
                        <a:pt x="55" y="344"/>
                        <a:pt x="55" y="343"/>
                      </a:cubicBezTo>
                      <a:moveTo>
                        <a:pt x="34" y="255"/>
                      </a:moveTo>
                      <a:cubicBezTo>
                        <a:pt x="32" y="255"/>
                        <a:pt x="32" y="255"/>
                        <a:pt x="32" y="255"/>
                      </a:cubicBezTo>
                      <a:cubicBezTo>
                        <a:pt x="34" y="263"/>
                        <a:pt x="36" y="277"/>
                        <a:pt x="39" y="292"/>
                      </a:cubicBezTo>
                      <a:cubicBezTo>
                        <a:pt x="42" y="303"/>
                        <a:pt x="44" y="315"/>
                        <a:pt x="46" y="324"/>
                      </a:cubicBezTo>
                      <a:cubicBezTo>
                        <a:pt x="48" y="329"/>
                        <a:pt x="49" y="333"/>
                        <a:pt x="50" y="336"/>
                      </a:cubicBezTo>
                      <a:cubicBezTo>
                        <a:pt x="51" y="339"/>
                        <a:pt x="52" y="340"/>
                        <a:pt x="52" y="342"/>
                      </a:cubicBezTo>
                      <a:cubicBezTo>
                        <a:pt x="55" y="342"/>
                        <a:pt x="55" y="342"/>
                        <a:pt x="55" y="342"/>
                      </a:cubicBezTo>
                      <a:cubicBezTo>
                        <a:pt x="54" y="341"/>
                        <a:pt x="53" y="338"/>
                        <a:pt x="52" y="336"/>
                      </a:cubicBezTo>
                      <a:cubicBezTo>
                        <a:pt x="48" y="324"/>
                        <a:pt x="43" y="303"/>
                        <a:pt x="40" y="284"/>
                      </a:cubicBezTo>
                      <a:cubicBezTo>
                        <a:pt x="38" y="274"/>
                        <a:pt x="36" y="266"/>
                        <a:pt x="35" y="259"/>
                      </a:cubicBezTo>
                      <a:cubicBezTo>
                        <a:pt x="35" y="258"/>
                        <a:pt x="35" y="256"/>
                        <a:pt x="34" y="255"/>
                      </a:cubicBezTo>
                      <a:moveTo>
                        <a:pt x="32" y="233"/>
                      </a:moveTo>
                      <a:cubicBezTo>
                        <a:pt x="30" y="233"/>
                        <a:pt x="30" y="233"/>
                        <a:pt x="30" y="233"/>
                      </a:cubicBezTo>
                      <a:cubicBezTo>
                        <a:pt x="31" y="249"/>
                        <a:pt x="31" y="249"/>
                        <a:pt x="31" y="249"/>
                      </a:cubicBezTo>
                      <a:cubicBezTo>
                        <a:pt x="31" y="249"/>
                        <a:pt x="31" y="249"/>
                        <a:pt x="31" y="249"/>
                      </a:cubicBezTo>
                      <a:cubicBezTo>
                        <a:pt x="31" y="249"/>
                        <a:pt x="32" y="251"/>
                        <a:pt x="32" y="254"/>
                      </a:cubicBezTo>
                      <a:cubicBezTo>
                        <a:pt x="32" y="254"/>
                        <a:pt x="32" y="254"/>
                        <a:pt x="32" y="254"/>
                      </a:cubicBezTo>
                      <a:cubicBezTo>
                        <a:pt x="34" y="254"/>
                        <a:pt x="34" y="254"/>
                        <a:pt x="34" y="254"/>
                      </a:cubicBezTo>
                      <a:cubicBezTo>
                        <a:pt x="34" y="251"/>
                        <a:pt x="33" y="249"/>
                        <a:pt x="33" y="249"/>
                      </a:cubicBezTo>
                      <a:cubicBezTo>
                        <a:pt x="33" y="249"/>
                        <a:pt x="33" y="249"/>
                        <a:pt x="33" y="249"/>
                      </a:cubicBezTo>
                      <a:cubicBezTo>
                        <a:pt x="32" y="233"/>
                        <a:pt x="32" y="233"/>
                        <a:pt x="32" y="233"/>
                      </a:cubicBezTo>
                      <a:moveTo>
                        <a:pt x="25" y="102"/>
                      </a:moveTo>
                      <a:cubicBezTo>
                        <a:pt x="23" y="102"/>
                        <a:pt x="23" y="102"/>
                        <a:pt x="23" y="102"/>
                      </a:cubicBezTo>
                      <a:cubicBezTo>
                        <a:pt x="23" y="105"/>
                        <a:pt x="22" y="109"/>
                        <a:pt x="22" y="112"/>
                      </a:cubicBezTo>
                      <a:cubicBezTo>
                        <a:pt x="22" y="112"/>
                        <a:pt x="22" y="112"/>
                        <a:pt x="22" y="112"/>
                      </a:cubicBezTo>
                      <a:cubicBezTo>
                        <a:pt x="30" y="232"/>
                        <a:pt x="30" y="232"/>
                        <a:pt x="30" y="232"/>
                      </a:cubicBezTo>
                      <a:cubicBezTo>
                        <a:pt x="32" y="232"/>
                        <a:pt x="32" y="232"/>
                        <a:pt x="32" y="232"/>
                      </a:cubicBezTo>
                      <a:cubicBezTo>
                        <a:pt x="24" y="113"/>
                        <a:pt x="24" y="113"/>
                        <a:pt x="24" y="113"/>
                      </a:cubicBezTo>
                      <a:cubicBezTo>
                        <a:pt x="24" y="109"/>
                        <a:pt x="25" y="106"/>
                        <a:pt x="25" y="102"/>
                      </a:cubicBezTo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9" y="20"/>
                        <a:pt x="23" y="60"/>
                        <a:pt x="23" y="95"/>
                      </a:cubicBezTo>
                      <a:cubicBezTo>
                        <a:pt x="23" y="97"/>
                        <a:pt x="23" y="99"/>
                        <a:pt x="23" y="101"/>
                      </a:cubicBezTo>
                      <a:cubicBezTo>
                        <a:pt x="25" y="101"/>
                        <a:pt x="25" y="101"/>
                        <a:pt x="25" y="101"/>
                      </a:cubicBezTo>
                      <a:cubicBezTo>
                        <a:pt x="25" y="99"/>
                        <a:pt x="25" y="97"/>
                        <a:pt x="25" y="95"/>
                      </a:cubicBezTo>
                      <a:cubicBezTo>
                        <a:pt x="25" y="60"/>
                        <a:pt x="11" y="2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5" name="Freeform 15"/>
                <p:cNvSpPr>
                  <a:spLocks/>
                </p:cNvSpPr>
                <p:nvPr/>
              </p:nvSpPr>
              <p:spPr bwMode="auto">
                <a:xfrm>
                  <a:off x="-981" y="3069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3" y="1"/>
                    </a:cxn>
                    <a:cxn ang="0">
                      <a:pos x="3" y="1"/>
                    </a:cxn>
                    <a:cxn ang="0">
                      <a:pos x="3" y="1"/>
                    </a:cxn>
                    <a:cxn ang="0">
                      <a:pos x="3" y="0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6" name="Freeform 16"/>
                <p:cNvSpPr>
                  <a:spLocks/>
                </p:cNvSpPr>
                <p:nvPr/>
              </p:nvSpPr>
              <p:spPr bwMode="auto">
                <a:xfrm>
                  <a:off x="-1028" y="286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7" name="Freeform 17"/>
                <p:cNvSpPr>
                  <a:spLocks noEditPoints="1"/>
                </p:cNvSpPr>
                <p:nvPr/>
              </p:nvSpPr>
              <p:spPr bwMode="auto">
                <a:xfrm>
                  <a:off x="-1750" y="1524"/>
                  <a:ext cx="843" cy="1830"/>
                </a:xfrm>
                <a:custGeom>
                  <a:avLst/>
                  <a:gdLst/>
                  <a:ahLst/>
                  <a:cxnLst>
                    <a:cxn ang="0">
                      <a:pos x="345" y="740"/>
                    </a:cxn>
                    <a:cxn ang="0">
                      <a:pos x="343" y="740"/>
                    </a:cxn>
                    <a:cxn ang="0">
                      <a:pos x="344" y="744"/>
                    </a:cxn>
                    <a:cxn ang="0">
                      <a:pos x="354" y="772"/>
                    </a:cxn>
                    <a:cxn ang="0">
                      <a:pos x="355" y="772"/>
                    </a:cxn>
                    <a:cxn ang="0">
                      <a:pos x="356" y="772"/>
                    </a:cxn>
                    <a:cxn ang="0">
                      <a:pos x="356" y="771"/>
                    </a:cxn>
                    <a:cxn ang="0">
                      <a:pos x="346" y="744"/>
                    </a:cxn>
                    <a:cxn ang="0">
                      <a:pos x="345" y="740"/>
                    </a:cxn>
                    <a:cxn ang="0">
                      <a:pos x="145" y="98"/>
                    </a:cxn>
                    <a:cxn ang="0">
                      <a:pos x="142" y="98"/>
                    </a:cxn>
                    <a:cxn ang="0">
                      <a:pos x="219" y="194"/>
                    </a:cxn>
                    <a:cxn ang="0">
                      <a:pos x="221" y="194"/>
                    </a:cxn>
                    <a:cxn ang="0">
                      <a:pos x="145" y="98"/>
                    </a:cxn>
                    <a:cxn ang="0">
                      <a:pos x="110" y="67"/>
                    </a:cxn>
                    <a:cxn ang="0">
                      <a:pos x="107" y="67"/>
                    </a:cxn>
                    <a:cxn ang="0">
                      <a:pos x="141" y="97"/>
                    </a:cxn>
                    <a:cxn ang="0">
                      <a:pos x="144" y="97"/>
                    </a:cxn>
                    <a:cxn ang="0">
                      <a:pos x="110" y="67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2" y="2"/>
                    </a:cxn>
                    <a:cxn ang="0">
                      <a:pos x="106" y="66"/>
                    </a:cxn>
                    <a:cxn ang="0">
                      <a:pos x="109" y="66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56" h="772">
                      <a:moveTo>
                        <a:pt x="345" y="740"/>
                      </a:moveTo>
                      <a:cubicBezTo>
                        <a:pt x="343" y="740"/>
                        <a:pt x="343" y="740"/>
                        <a:pt x="343" y="740"/>
                      </a:cubicBezTo>
                      <a:cubicBezTo>
                        <a:pt x="343" y="741"/>
                        <a:pt x="344" y="743"/>
                        <a:pt x="344" y="744"/>
                      </a:cubicBezTo>
                      <a:cubicBezTo>
                        <a:pt x="347" y="756"/>
                        <a:pt x="351" y="766"/>
                        <a:pt x="354" y="772"/>
                      </a:cubicBezTo>
                      <a:cubicBezTo>
                        <a:pt x="355" y="772"/>
                        <a:pt x="355" y="772"/>
                        <a:pt x="355" y="772"/>
                      </a:cubicBezTo>
                      <a:cubicBezTo>
                        <a:pt x="356" y="772"/>
                        <a:pt x="356" y="772"/>
                        <a:pt x="356" y="772"/>
                      </a:cubicBezTo>
                      <a:cubicBezTo>
                        <a:pt x="356" y="771"/>
                        <a:pt x="356" y="771"/>
                        <a:pt x="356" y="771"/>
                      </a:cubicBezTo>
                      <a:cubicBezTo>
                        <a:pt x="352" y="765"/>
                        <a:pt x="349" y="755"/>
                        <a:pt x="346" y="744"/>
                      </a:cubicBezTo>
                      <a:cubicBezTo>
                        <a:pt x="346" y="742"/>
                        <a:pt x="345" y="741"/>
                        <a:pt x="345" y="740"/>
                      </a:cubicBezTo>
                      <a:moveTo>
                        <a:pt x="145" y="98"/>
                      </a:moveTo>
                      <a:cubicBezTo>
                        <a:pt x="142" y="98"/>
                        <a:pt x="142" y="98"/>
                        <a:pt x="142" y="98"/>
                      </a:cubicBezTo>
                      <a:cubicBezTo>
                        <a:pt x="168" y="124"/>
                        <a:pt x="195" y="155"/>
                        <a:pt x="219" y="194"/>
                      </a:cubicBezTo>
                      <a:cubicBezTo>
                        <a:pt x="221" y="194"/>
                        <a:pt x="221" y="194"/>
                        <a:pt x="221" y="194"/>
                      </a:cubicBezTo>
                      <a:cubicBezTo>
                        <a:pt x="197" y="155"/>
                        <a:pt x="171" y="124"/>
                        <a:pt x="145" y="98"/>
                      </a:cubicBezTo>
                      <a:moveTo>
                        <a:pt x="110" y="67"/>
                      </a:moveTo>
                      <a:cubicBezTo>
                        <a:pt x="107" y="67"/>
                        <a:pt x="107" y="67"/>
                        <a:pt x="107" y="67"/>
                      </a:cubicBezTo>
                      <a:cubicBezTo>
                        <a:pt x="118" y="76"/>
                        <a:pt x="129" y="86"/>
                        <a:pt x="141" y="97"/>
                      </a:cubicBezTo>
                      <a:cubicBezTo>
                        <a:pt x="144" y="97"/>
                        <a:pt x="144" y="97"/>
                        <a:pt x="144" y="97"/>
                      </a:cubicBezTo>
                      <a:cubicBezTo>
                        <a:pt x="132" y="86"/>
                        <a:pt x="121" y="76"/>
                        <a:pt x="110" y="67"/>
                      </a:cubicBezTo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2"/>
                        <a:pt x="1" y="2"/>
                        <a:pt x="2" y="2"/>
                      </a:cubicBezTo>
                      <a:cubicBezTo>
                        <a:pt x="12" y="6"/>
                        <a:pt x="55" y="25"/>
                        <a:pt x="106" y="66"/>
                      </a:cubicBezTo>
                      <a:cubicBezTo>
                        <a:pt x="109" y="66"/>
                        <a:pt x="109" y="66"/>
                        <a:pt x="109" y="66"/>
                      </a:cubicBezTo>
                      <a:cubicBezTo>
                        <a:pt x="56" y="23"/>
                        <a:pt x="10" y="3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8" name="Freeform 18"/>
                <p:cNvSpPr>
                  <a:spLocks/>
                </p:cNvSpPr>
                <p:nvPr/>
              </p:nvSpPr>
              <p:spPr bwMode="auto">
                <a:xfrm>
                  <a:off x="-1416" y="1754"/>
                  <a:ext cx="9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4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4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1"/>
                        <a:pt x="1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3" y="1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9" name="Freeform 19"/>
                <p:cNvSpPr>
                  <a:spLocks/>
                </p:cNvSpPr>
                <p:nvPr/>
              </p:nvSpPr>
              <p:spPr bwMode="auto">
                <a:xfrm>
                  <a:off x="-1499" y="1681"/>
                  <a:ext cx="9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4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4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1" y="1"/>
                        <a:pt x="1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4" y="1"/>
                        <a:pt x="4" y="1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0" name="Freeform 20"/>
                <p:cNvSpPr>
                  <a:spLocks noEditPoints="1"/>
                </p:cNvSpPr>
                <p:nvPr/>
              </p:nvSpPr>
              <p:spPr bwMode="auto">
                <a:xfrm>
                  <a:off x="-2619" y="2809"/>
                  <a:ext cx="178" cy="2"/>
                </a:xfrm>
                <a:custGeom>
                  <a:avLst/>
                  <a:gdLst/>
                  <a:ahLst/>
                  <a:cxnLst>
                    <a:cxn ang="0">
                      <a:pos x="178" y="2"/>
                    </a:cxn>
                    <a:cxn ang="0">
                      <a:pos x="178" y="0"/>
                    </a:cxn>
                    <a:cxn ang="0">
                      <a:pos x="178" y="2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0"/>
                    </a:cxn>
                    <a:cxn ang="0">
                      <a:pos x="178" y="0"/>
                    </a:cxn>
                    <a:cxn ang="0">
                      <a:pos x="178" y="0"/>
                    </a:cxn>
                  </a:cxnLst>
                  <a:rect l="0" t="0" r="r" b="b"/>
                  <a:pathLst>
                    <a:path w="178" h="2">
                      <a:moveTo>
                        <a:pt x="178" y="2"/>
                      </a:moveTo>
                      <a:lnTo>
                        <a:pt x="178" y="0"/>
                      </a:lnTo>
                      <a:lnTo>
                        <a:pt x="178" y="2"/>
                      </a:lnTo>
                      <a:close/>
                      <a:moveTo>
                        <a:pt x="0" y="0"/>
                      </a:move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close/>
                      <a:moveTo>
                        <a:pt x="178" y="0"/>
                      </a:moveTo>
                      <a:lnTo>
                        <a:pt x="17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1" name="Freeform 21"/>
                <p:cNvSpPr>
                  <a:spLocks noEditPoints="1"/>
                </p:cNvSpPr>
                <p:nvPr/>
              </p:nvSpPr>
              <p:spPr bwMode="auto">
                <a:xfrm>
                  <a:off x="-2619" y="2809"/>
                  <a:ext cx="178" cy="2"/>
                </a:xfrm>
                <a:custGeom>
                  <a:avLst/>
                  <a:gdLst/>
                  <a:ahLst/>
                  <a:cxnLst>
                    <a:cxn ang="0">
                      <a:pos x="178" y="2"/>
                    </a:cxn>
                    <a:cxn ang="0">
                      <a:pos x="178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178" y="0"/>
                    </a:cxn>
                    <a:cxn ang="0">
                      <a:pos x="178" y="0"/>
                    </a:cxn>
                  </a:cxnLst>
                  <a:rect l="0" t="0" r="r" b="b"/>
                  <a:pathLst>
                    <a:path w="178" h="2">
                      <a:moveTo>
                        <a:pt x="178" y="2"/>
                      </a:moveTo>
                      <a:lnTo>
                        <a:pt x="178" y="0"/>
                      </a:lnTo>
                      <a:moveTo>
                        <a:pt x="0" y="0"/>
                      </a:move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2"/>
                      </a:lnTo>
                      <a:moveTo>
                        <a:pt x="178" y="0"/>
                      </a:moveTo>
                      <a:lnTo>
                        <a:pt x="178" y="0"/>
                      </a:lnTo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2" name="Freeform 22"/>
                <p:cNvSpPr>
                  <a:spLocks/>
                </p:cNvSpPr>
                <p:nvPr/>
              </p:nvSpPr>
              <p:spPr bwMode="auto">
                <a:xfrm>
                  <a:off x="-1033" y="2809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5" y="2"/>
                    </a:cxn>
                    <a:cxn ang="0">
                      <a:pos x="5" y="0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5" h="2">
                      <a:moveTo>
                        <a:pt x="5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5" y="2"/>
                      </a:lnTo>
                      <a:lnTo>
                        <a:pt x="5" y="0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3" name="Freeform 23"/>
                <p:cNvSpPr>
                  <a:spLocks/>
                </p:cNvSpPr>
                <p:nvPr/>
              </p:nvSpPr>
              <p:spPr bwMode="auto">
                <a:xfrm>
                  <a:off x="-938" y="3276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4" name="Freeform 24"/>
                <p:cNvSpPr>
                  <a:spLocks noEditPoints="1"/>
                </p:cNvSpPr>
                <p:nvPr/>
              </p:nvSpPr>
              <p:spPr bwMode="auto">
                <a:xfrm>
                  <a:off x="-3887" y="3351"/>
                  <a:ext cx="395" cy="1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4" y="0"/>
                    </a:cxn>
                    <a:cxn ang="0">
                      <a:pos x="15" y="0"/>
                    </a:cxn>
                    <a:cxn ang="0">
                      <a:pos x="10" y="0"/>
                    </a:cxn>
                    <a:cxn ang="0">
                      <a:pos x="15" y="0"/>
                    </a:cxn>
                    <a:cxn ang="0">
                      <a:pos x="20" y="0"/>
                    </a:cxn>
                    <a:cxn ang="0">
                      <a:pos x="25" y="0"/>
                    </a:cxn>
                    <a:cxn ang="0">
                      <a:pos x="36" y="0"/>
                    </a:cxn>
                    <a:cxn ang="0">
                      <a:pos x="30" y="0"/>
                    </a:cxn>
                    <a:cxn ang="0">
                      <a:pos x="36" y="0"/>
                    </a:cxn>
                    <a:cxn ang="0">
                      <a:pos x="43" y="0"/>
                    </a:cxn>
                    <a:cxn ang="0">
                      <a:pos x="46" y="0"/>
                    </a:cxn>
                    <a:cxn ang="0">
                      <a:pos x="56" y="0"/>
                    </a:cxn>
                    <a:cxn ang="0">
                      <a:pos x="51" y="0"/>
                    </a:cxn>
                    <a:cxn ang="0">
                      <a:pos x="56" y="0"/>
                    </a:cxn>
                    <a:cxn ang="0">
                      <a:pos x="62" y="0"/>
                    </a:cxn>
                    <a:cxn ang="0">
                      <a:pos x="67" y="0"/>
                    </a:cxn>
                    <a:cxn ang="0">
                      <a:pos x="77" y="0"/>
                    </a:cxn>
                    <a:cxn ang="0">
                      <a:pos x="72" y="0"/>
                    </a:cxn>
                    <a:cxn ang="0">
                      <a:pos x="77" y="0"/>
                    </a:cxn>
                    <a:cxn ang="0">
                      <a:pos x="82" y="0"/>
                    </a:cxn>
                    <a:cxn ang="0">
                      <a:pos x="84" y="0"/>
                    </a:cxn>
                    <a:cxn ang="0">
                      <a:pos x="88" y="0"/>
                    </a:cxn>
                    <a:cxn ang="0">
                      <a:pos x="86" y="0"/>
                    </a:cxn>
                    <a:cxn ang="0">
                      <a:pos x="88" y="0"/>
                    </a:cxn>
                    <a:cxn ang="0">
                      <a:pos x="93" y="0"/>
                    </a:cxn>
                    <a:cxn ang="0">
                      <a:pos x="98" y="0"/>
                    </a:cxn>
                    <a:cxn ang="0">
                      <a:pos x="108" y="0"/>
                    </a:cxn>
                    <a:cxn ang="0">
                      <a:pos x="103" y="0"/>
                    </a:cxn>
                    <a:cxn ang="0">
                      <a:pos x="108" y="0"/>
                    </a:cxn>
                    <a:cxn ang="0">
                      <a:pos x="114" y="0"/>
                    </a:cxn>
                    <a:cxn ang="0">
                      <a:pos x="119" y="0"/>
                    </a:cxn>
                    <a:cxn ang="0">
                      <a:pos x="126" y="0"/>
                    </a:cxn>
                    <a:cxn ang="0">
                      <a:pos x="124" y="0"/>
                    </a:cxn>
                    <a:cxn ang="0">
                      <a:pos x="126" y="0"/>
                    </a:cxn>
                    <a:cxn ang="0">
                      <a:pos x="128" y="0"/>
                    </a:cxn>
                    <a:cxn ang="0">
                      <a:pos x="129" y="0"/>
                    </a:cxn>
                    <a:cxn ang="0">
                      <a:pos x="140" y="0"/>
                    </a:cxn>
                    <a:cxn ang="0">
                      <a:pos x="134" y="0"/>
                    </a:cxn>
                    <a:cxn ang="0">
                      <a:pos x="140" y="0"/>
                    </a:cxn>
                    <a:cxn ang="0">
                      <a:pos x="145" y="0"/>
                    </a:cxn>
                    <a:cxn ang="0">
                      <a:pos x="150" y="0"/>
                    </a:cxn>
                    <a:cxn ang="0">
                      <a:pos x="160" y="0"/>
                    </a:cxn>
                    <a:cxn ang="0">
                      <a:pos x="155" y="0"/>
                    </a:cxn>
                    <a:cxn ang="0">
                      <a:pos x="160" y="0"/>
                    </a:cxn>
                    <a:cxn ang="0">
                      <a:pos x="166" y="0"/>
                    </a:cxn>
                    <a:cxn ang="0">
                      <a:pos x="167" y="0"/>
                    </a:cxn>
                  </a:cxnLst>
                  <a:rect l="0" t="0" r="r" b="b"/>
                  <a:pathLst>
                    <a:path w="167">
                      <a:moveTo>
                        <a:pt x="4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moveTo>
                        <a:pt x="15" y="0"/>
                      </a:move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15" y="0"/>
                        <a:pt x="15" y="0"/>
                        <a:pt x="15" y="0"/>
                      </a:cubicBezTo>
                      <a:cubicBezTo>
                        <a:pt x="15" y="0"/>
                        <a:pt x="15" y="0"/>
                        <a:pt x="15" y="0"/>
                      </a:cubicBezTo>
                      <a:moveTo>
                        <a:pt x="25" y="0"/>
                      </a:move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25" y="0"/>
                        <a:pt x="25" y="0"/>
                        <a:pt x="25" y="0"/>
                      </a:cubicBezTo>
                      <a:cubicBezTo>
                        <a:pt x="25" y="0"/>
                        <a:pt x="25" y="0"/>
                        <a:pt x="25" y="0"/>
                      </a:cubicBezTo>
                      <a:moveTo>
                        <a:pt x="36" y="0"/>
                      </a:moveTo>
                      <a:cubicBezTo>
                        <a:pt x="30" y="0"/>
                        <a:pt x="30" y="0"/>
                        <a:pt x="30" y="0"/>
                      </a:cubicBezTo>
                      <a:cubicBezTo>
                        <a:pt x="30" y="0"/>
                        <a:pt x="30" y="0"/>
                        <a:pt x="30" y="0"/>
                      </a:cubicBez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36" y="0"/>
                        <a:pt x="36" y="0"/>
                        <a:pt x="36" y="0"/>
                      </a:cubicBezTo>
                      <a:moveTo>
                        <a:pt x="46" y="0"/>
                      </a:moveTo>
                      <a:cubicBezTo>
                        <a:pt x="43" y="0"/>
                        <a:pt x="43" y="0"/>
                        <a:pt x="43" y="0"/>
                      </a:cubicBezTo>
                      <a:cubicBezTo>
                        <a:pt x="43" y="0"/>
                        <a:pt x="43" y="0"/>
                        <a:pt x="43" y="0"/>
                      </a:cubicBezTo>
                      <a:cubicBezTo>
                        <a:pt x="46" y="0"/>
                        <a:pt x="46" y="0"/>
                        <a:pt x="46" y="0"/>
                      </a:cubicBezTo>
                      <a:cubicBezTo>
                        <a:pt x="46" y="0"/>
                        <a:pt x="46" y="0"/>
                        <a:pt x="46" y="0"/>
                      </a:cubicBezTo>
                      <a:moveTo>
                        <a:pt x="56" y="0"/>
                      </a:moveTo>
                      <a:cubicBezTo>
                        <a:pt x="51" y="0"/>
                        <a:pt x="51" y="0"/>
                        <a:pt x="51" y="0"/>
                      </a:cubicBezTo>
                      <a:cubicBezTo>
                        <a:pt x="51" y="0"/>
                        <a:pt x="51" y="0"/>
                        <a:pt x="51" y="0"/>
                      </a:cubicBezTo>
                      <a:cubicBezTo>
                        <a:pt x="56" y="0"/>
                        <a:pt x="56" y="0"/>
                        <a:pt x="56" y="0"/>
                      </a:cubicBezTo>
                      <a:cubicBezTo>
                        <a:pt x="56" y="0"/>
                        <a:pt x="56" y="0"/>
                        <a:pt x="56" y="0"/>
                      </a:cubicBezTo>
                      <a:moveTo>
                        <a:pt x="67" y="0"/>
                      </a:moveTo>
                      <a:cubicBezTo>
                        <a:pt x="62" y="0"/>
                        <a:pt x="62" y="0"/>
                        <a:pt x="62" y="0"/>
                      </a:cubicBezTo>
                      <a:cubicBezTo>
                        <a:pt x="62" y="0"/>
                        <a:pt x="62" y="0"/>
                        <a:pt x="62" y="0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67" y="0"/>
                        <a:pt x="67" y="0"/>
                        <a:pt x="67" y="0"/>
                      </a:cubicBezTo>
                      <a:moveTo>
                        <a:pt x="77" y="0"/>
                      </a:moveTo>
                      <a:cubicBezTo>
                        <a:pt x="72" y="0"/>
                        <a:pt x="72" y="0"/>
                        <a:pt x="72" y="0"/>
                      </a:cubicBezTo>
                      <a:cubicBezTo>
                        <a:pt x="72" y="0"/>
                        <a:pt x="72" y="0"/>
                        <a:pt x="72" y="0"/>
                      </a:cubicBezTo>
                      <a:cubicBezTo>
                        <a:pt x="77" y="0"/>
                        <a:pt x="77" y="0"/>
                        <a:pt x="77" y="0"/>
                      </a:cubicBezTo>
                      <a:cubicBezTo>
                        <a:pt x="77" y="0"/>
                        <a:pt x="77" y="0"/>
                        <a:pt x="77" y="0"/>
                      </a:cubicBezTo>
                      <a:moveTo>
                        <a:pt x="84" y="0"/>
                      </a:moveTo>
                      <a:cubicBezTo>
                        <a:pt x="82" y="0"/>
                        <a:pt x="82" y="0"/>
                        <a:pt x="82" y="0"/>
                      </a:cubicBezTo>
                      <a:cubicBezTo>
                        <a:pt x="82" y="0"/>
                        <a:pt x="82" y="0"/>
                        <a:pt x="82" y="0"/>
                      </a:cubicBezTo>
                      <a:cubicBezTo>
                        <a:pt x="84" y="0"/>
                        <a:pt x="84" y="0"/>
                        <a:pt x="84" y="0"/>
                      </a:cubicBezTo>
                      <a:cubicBezTo>
                        <a:pt x="84" y="0"/>
                        <a:pt x="84" y="0"/>
                        <a:pt x="84" y="0"/>
                      </a:cubicBezTo>
                      <a:moveTo>
                        <a:pt x="88" y="0"/>
                      </a:moveTo>
                      <a:cubicBezTo>
                        <a:pt x="86" y="0"/>
                        <a:pt x="86" y="0"/>
                        <a:pt x="86" y="0"/>
                      </a:cubicBezTo>
                      <a:cubicBezTo>
                        <a:pt x="86" y="0"/>
                        <a:pt x="86" y="0"/>
                        <a:pt x="86" y="0"/>
                      </a:cubicBezTo>
                      <a:cubicBezTo>
                        <a:pt x="88" y="0"/>
                        <a:pt x="88" y="0"/>
                        <a:pt x="88" y="0"/>
                      </a:cubicBezTo>
                      <a:cubicBezTo>
                        <a:pt x="88" y="0"/>
                        <a:pt x="88" y="0"/>
                        <a:pt x="88" y="0"/>
                      </a:cubicBezTo>
                      <a:moveTo>
                        <a:pt x="98" y="0"/>
                      </a:moveTo>
                      <a:cubicBezTo>
                        <a:pt x="93" y="0"/>
                        <a:pt x="93" y="0"/>
                        <a:pt x="93" y="0"/>
                      </a:cubicBezTo>
                      <a:cubicBezTo>
                        <a:pt x="93" y="0"/>
                        <a:pt x="93" y="0"/>
                        <a:pt x="93" y="0"/>
                      </a:cubicBezTo>
                      <a:cubicBezTo>
                        <a:pt x="98" y="0"/>
                        <a:pt x="98" y="0"/>
                        <a:pt x="98" y="0"/>
                      </a:cubicBezTo>
                      <a:cubicBezTo>
                        <a:pt x="98" y="0"/>
                        <a:pt x="98" y="0"/>
                        <a:pt x="98" y="0"/>
                      </a:cubicBezTo>
                      <a:moveTo>
                        <a:pt x="108" y="0"/>
                      </a:moveTo>
                      <a:cubicBezTo>
                        <a:pt x="103" y="0"/>
                        <a:pt x="103" y="0"/>
                        <a:pt x="103" y="0"/>
                      </a:cubicBezTo>
                      <a:cubicBezTo>
                        <a:pt x="103" y="0"/>
                        <a:pt x="103" y="0"/>
                        <a:pt x="103" y="0"/>
                      </a:cubicBezTo>
                      <a:cubicBezTo>
                        <a:pt x="108" y="0"/>
                        <a:pt x="108" y="0"/>
                        <a:pt x="108" y="0"/>
                      </a:cubicBezTo>
                      <a:cubicBezTo>
                        <a:pt x="108" y="0"/>
                        <a:pt x="108" y="0"/>
                        <a:pt x="108" y="0"/>
                      </a:cubicBezTo>
                      <a:moveTo>
                        <a:pt x="119" y="0"/>
                      </a:moveTo>
                      <a:cubicBezTo>
                        <a:pt x="114" y="0"/>
                        <a:pt x="114" y="0"/>
                        <a:pt x="114" y="0"/>
                      </a:cubicBezTo>
                      <a:cubicBezTo>
                        <a:pt x="114" y="0"/>
                        <a:pt x="114" y="0"/>
                        <a:pt x="114" y="0"/>
                      </a:cubicBezTo>
                      <a:cubicBezTo>
                        <a:pt x="119" y="0"/>
                        <a:pt x="119" y="0"/>
                        <a:pt x="119" y="0"/>
                      </a:cubicBezTo>
                      <a:cubicBezTo>
                        <a:pt x="119" y="0"/>
                        <a:pt x="119" y="0"/>
                        <a:pt x="119" y="0"/>
                      </a:cubicBezTo>
                      <a:moveTo>
                        <a:pt x="126" y="0"/>
                      </a:moveTo>
                      <a:cubicBezTo>
                        <a:pt x="124" y="0"/>
                        <a:pt x="124" y="0"/>
                        <a:pt x="124" y="0"/>
                      </a:cubicBezTo>
                      <a:cubicBezTo>
                        <a:pt x="124" y="0"/>
                        <a:pt x="124" y="0"/>
                        <a:pt x="124" y="0"/>
                      </a:cubicBezTo>
                      <a:cubicBezTo>
                        <a:pt x="126" y="0"/>
                        <a:pt x="126" y="0"/>
                        <a:pt x="126" y="0"/>
                      </a:cubicBezTo>
                      <a:cubicBezTo>
                        <a:pt x="126" y="0"/>
                        <a:pt x="126" y="0"/>
                        <a:pt x="126" y="0"/>
                      </a:cubicBezTo>
                      <a:moveTo>
                        <a:pt x="129" y="0"/>
                      </a:moveTo>
                      <a:cubicBezTo>
                        <a:pt x="128" y="0"/>
                        <a:pt x="128" y="0"/>
                        <a:pt x="128" y="0"/>
                      </a:cubicBezTo>
                      <a:cubicBezTo>
                        <a:pt x="128" y="0"/>
                        <a:pt x="128" y="0"/>
                        <a:pt x="128" y="0"/>
                      </a:cubicBezTo>
                      <a:cubicBezTo>
                        <a:pt x="129" y="0"/>
                        <a:pt x="129" y="0"/>
                        <a:pt x="129" y="0"/>
                      </a:cubicBezTo>
                      <a:cubicBezTo>
                        <a:pt x="129" y="0"/>
                        <a:pt x="129" y="0"/>
                        <a:pt x="129" y="0"/>
                      </a:cubicBezTo>
                      <a:moveTo>
                        <a:pt x="140" y="0"/>
                      </a:moveTo>
                      <a:cubicBezTo>
                        <a:pt x="134" y="0"/>
                        <a:pt x="134" y="0"/>
                        <a:pt x="134" y="0"/>
                      </a:cubicBezTo>
                      <a:cubicBezTo>
                        <a:pt x="134" y="0"/>
                        <a:pt x="134" y="0"/>
                        <a:pt x="134" y="0"/>
                      </a:cubicBezTo>
                      <a:cubicBezTo>
                        <a:pt x="140" y="0"/>
                        <a:pt x="140" y="0"/>
                        <a:pt x="140" y="0"/>
                      </a:cubicBezTo>
                      <a:cubicBezTo>
                        <a:pt x="140" y="0"/>
                        <a:pt x="140" y="0"/>
                        <a:pt x="140" y="0"/>
                      </a:cubicBezTo>
                      <a:moveTo>
                        <a:pt x="150" y="0"/>
                      </a:moveTo>
                      <a:cubicBezTo>
                        <a:pt x="145" y="0"/>
                        <a:pt x="145" y="0"/>
                        <a:pt x="145" y="0"/>
                      </a:cubicBezTo>
                      <a:cubicBezTo>
                        <a:pt x="145" y="0"/>
                        <a:pt x="145" y="0"/>
                        <a:pt x="145" y="0"/>
                      </a:cubicBezTo>
                      <a:cubicBezTo>
                        <a:pt x="150" y="0"/>
                        <a:pt x="150" y="0"/>
                        <a:pt x="150" y="0"/>
                      </a:cubicBezTo>
                      <a:cubicBezTo>
                        <a:pt x="150" y="0"/>
                        <a:pt x="150" y="0"/>
                        <a:pt x="150" y="0"/>
                      </a:cubicBezTo>
                      <a:moveTo>
                        <a:pt x="160" y="0"/>
                      </a:moveTo>
                      <a:cubicBezTo>
                        <a:pt x="155" y="0"/>
                        <a:pt x="155" y="0"/>
                        <a:pt x="155" y="0"/>
                      </a:cubicBezTo>
                      <a:cubicBezTo>
                        <a:pt x="155" y="0"/>
                        <a:pt x="155" y="0"/>
                        <a:pt x="155" y="0"/>
                      </a:cubicBezTo>
                      <a:cubicBezTo>
                        <a:pt x="160" y="0"/>
                        <a:pt x="160" y="0"/>
                        <a:pt x="160" y="0"/>
                      </a:cubicBezTo>
                      <a:cubicBezTo>
                        <a:pt x="160" y="0"/>
                        <a:pt x="160" y="0"/>
                        <a:pt x="160" y="0"/>
                      </a:cubicBezTo>
                      <a:moveTo>
                        <a:pt x="167" y="0"/>
                      </a:moveTo>
                      <a:cubicBezTo>
                        <a:pt x="166" y="0"/>
                        <a:pt x="166" y="0"/>
                        <a:pt x="166" y="0"/>
                      </a:cubicBezTo>
                      <a:cubicBezTo>
                        <a:pt x="166" y="0"/>
                        <a:pt x="166" y="0"/>
                        <a:pt x="166" y="0"/>
                      </a:cubicBezTo>
                      <a:cubicBezTo>
                        <a:pt x="167" y="0"/>
                        <a:pt x="167" y="0"/>
                        <a:pt x="167" y="0"/>
                      </a:cubicBezTo>
                      <a:cubicBezTo>
                        <a:pt x="167" y="0"/>
                        <a:pt x="167" y="0"/>
                        <a:pt x="167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5" name="Freeform 25"/>
                <p:cNvSpPr>
                  <a:spLocks noEditPoints="1"/>
                </p:cNvSpPr>
                <p:nvPr/>
              </p:nvSpPr>
              <p:spPr bwMode="auto">
                <a:xfrm>
                  <a:off x="-2903" y="3354"/>
                  <a:ext cx="287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0"/>
                    </a:cxn>
                    <a:cxn ang="0">
                      <a:pos x="121" y="0"/>
                    </a:cxn>
                    <a:cxn ang="0">
                      <a:pos x="120" y="0"/>
                    </a:cxn>
                    <a:cxn ang="0">
                      <a:pos x="120" y="1"/>
                    </a:cxn>
                    <a:cxn ang="0">
                      <a:pos x="120" y="1"/>
                    </a:cxn>
                    <a:cxn ang="0">
                      <a:pos x="121" y="0"/>
                    </a:cxn>
                  </a:cxnLst>
                  <a:rect l="0" t="0" r="r" b="b"/>
                  <a:pathLst>
                    <a:path w="121" h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121" y="0"/>
                      </a:moveTo>
                      <a:cubicBezTo>
                        <a:pt x="120" y="0"/>
                        <a:pt x="120" y="0"/>
                        <a:pt x="120" y="0"/>
                      </a:cubicBezTo>
                      <a:cubicBezTo>
                        <a:pt x="120" y="1"/>
                        <a:pt x="120" y="1"/>
                        <a:pt x="120" y="1"/>
                      </a:cubicBezTo>
                      <a:cubicBezTo>
                        <a:pt x="120" y="1"/>
                        <a:pt x="120" y="1"/>
                        <a:pt x="120" y="1"/>
                      </a:cubicBezTo>
                      <a:cubicBezTo>
                        <a:pt x="120" y="1"/>
                        <a:pt x="120" y="1"/>
                        <a:pt x="12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6" name="Freeform 26"/>
                <p:cNvSpPr>
                  <a:spLocks noEditPoints="1"/>
                </p:cNvSpPr>
                <p:nvPr/>
              </p:nvSpPr>
              <p:spPr bwMode="auto">
                <a:xfrm>
                  <a:off x="-2020" y="3354"/>
                  <a:ext cx="85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0"/>
                    </a:cxn>
                    <a:cxn ang="0">
                      <a:pos x="36" y="0"/>
                    </a:cxn>
                    <a:cxn ang="0">
                      <a:pos x="36" y="0"/>
                    </a:cxn>
                    <a:cxn ang="0">
                      <a:pos x="36" y="0"/>
                    </a:cxn>
                    <a:cxn ang="0">
                      <a:pos x="36" y="0"/>
                    </a:cxn>
                  </a:cxnLst>
                  <a:rect l="0" t="0" r="r" b="b"/>
                  <a:pathLst>
                    <a:path w="36" h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36" y="0"/>
                      </a:move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36" y="0"/>
                        <a:pt x="36" y="0"/>
                        <a:pt x="36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7" name="Freeform 27"/>
                <p:cNvSpPr>
                  <a:spLocks/>
                </p:cNvSpPr>
                <p:nvPr/>
              </p:nvSpPr>
              <p:spPr bwMode="auto">
                <a:xfrm>
                  <a:off x="-912" y="3354"/>
                  <a:ext cx="2" cy="2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8" name="Freeform 28"/>
                <p:cNvSpPr>
                  <a:spLocks/>
                </p:cNvSpPr>
                <p:nvPr/>
              </p:nvSpPr>
              <p:spPr bwMode="auto">
                <a:xfrm>
                  <a:off x="-808" y="3356"/>
                  <a:ext cx="2" cy="1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1" y="0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9" name="Freeform 29"/>
                <p:cNvSpPr>
                  <a:spLocks/>
                </p:cNvSpPr>
                <p:nvPr/>
              </p:nvSpPr>
              <p:spPr bwMode="auto">
                <a:xfrm>
                  <a:off x="-1049" y="2498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0" name="Freeform 30"/>
                <p:cNvSpPr>
                  <a:spLocks/>
                </p:cNvSpPr>
                <p:nvPr/>
              </p:nvSpPr>
              <p:spPr bwMode="auto">
                <a:xfrm>
                  <a:off x="-1104" y="2256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1" name="Freeform 31"/>
                <p:cNvSpPr>
                  <a:spLocks/>
                </p:cNvSpPr>
                <p:nvPr/>
              </p:nvSpPr>
              <p:spPr bwMode="auto">
                <a:xfrm>
                  <a:off x="-2382" y="1986"/>
                  <a:ext cx="92" cy="270"/>
                </a:xfrm>
                <a:custGeom>
                  <a:avLst/>
                  <a:gdLst/>
                  <a:ahLst/>
                  <a:cxnLst>
                    <a:cxn ang="0">
                      <a:pos x="39" y="0"/>
                    </a:cxn>
                    <a:cxn ang="0">
                      <a:pos x="37" y="0"/>
                    </a:cxn>
                    <a:cxn ang="0">
                      <a:pos x="35" y="5"/>
                    </a:cxn>
                    <a:cxn ang="0">
                      <a:pos x="0" y="114"/>
                    </a:cxn>
                    <a:cxn ang="0">
                      <a:pos x="2" y="114"/>
                    </a:cxn>
                    <a:cxn ang="0">
                      <a:pos x="5" y="101"/>
                    </a:cxn>
                    <a:cxn ang="0">
                      <a:pos x="5" y="101"/>
                    </a:cxn>
                    <a:cxn ang="0">
                      <a:pos x="5" y="100"/>
                    </a:cxn>
                    <a:cxn ang="0">
                      <a:pos x="6" y="100"/>
                    </a:cxn>
                    <a:cxn ang="0">
                      <a:pos x="12" y="77"/>
                    </a:cxn>
                    <a:cxn ang="0">
                      <a:pos x="29" y="26"/>
                    </a:cxn>
                    <a:cxn ang="0">
                      <a:pos x="35" y="11"/>
                    </a:cxn>
                    <a:cxn ang="0">
                      <a:pos x="37" y="6"/>
                    </a:cxn>
                    <a:cxn ang="0">
                      <a:pos x="37" y="6"/>
                    </a:cxn>
                    <a:cxn ang="0">
                      <a:pos x="37" y="6"/>
                    </a:cxn>
                    <a:cxn ang="0">
                      <a:pos x="39" y="0"/>
                    </a:cxn>
                  </a:cxnLst>
                  <a:rect l="0" t="0" r="r" b="b"/>
                  <a:pathLst>
                    <a:path w="39" h="114">
                      <a:moveTo>
                        <a:pt x="39" y="0"/>
                      </a:moveTo>
                      <a:cubicBezTo>
                        <a:pt x="37" y="0"/>
                        <a:pt x="37" y="0"/>
                        <a:pt x="37" y="0"/>
                      </a:cubicBezTo>
                      <a:cubicBezTo>
                        <a:pt x="36" y="1"/>
                        <a:pt x="36" y="3"/>
                        <a:pt x="35" y="5"/>
                      </a:cubicBezTo>
                      <a:cubicBezTo>
                        <a:pt x="34" y="6"/>
                        <a:pt x="15" y="54"/>
                        <a:pt x="0" y="114"/>
                      </a:cubicBezTo>
                      <a:cubicBezTo>
                        <a:pt x="2" y="114"/>
                        <a:pt x="2" y="114"/>
                        <a:pt x="2" y="114"/>
                      </a:cubicBezTo>
                      <a:cubicBezTo>
                        <a:pt x="3" y="109"/>
                        <a:pt x="4" y="105"/>
                        <a:pt x="5" y="101"/>
                      </a:cubicBezTo>
                      <a:cubicBezTo>
                        <a:pt x="5" y="101"/>
                        <a:pt x="5" y="101"/>
                        <a:pt x="5" y="101"/>
                      </a:cubicBezTo>
                      <a:cubicBezTo>
                        <a:pt x="5" y="100"/>
                        <a:pt x="5" y="100"/>
                        <a:pt x="5" y="100"/>
                      </a:cubicBezTo>
                      <a:cubicBezTo>
                        <a:pt x="6" y="100"/>
                        <a:pt x="6" y="100"/>
                        <a:pt x="6" y="100"/>
                      </a:cubicBezTo>
                      <a:cubicBezTo>
                        <a:pt x="8" y="92"/>
                        <a:pt x="10" y="85"/>
                        <a:pt x="12" y="77"/>
                      </a:cubicBezTo>
                      <a:cubicBezTo>
                        <a:pt x="18" y="56"/>
                        <a:pt x="24" y="38"/>
                        <a:pt x="29" y="26"/>
                      </a:cubicBezTo>
                      <a:cubicBezTo>
                        <a:pt x="31" y="19"/>
                        <a:pt x="33" y="14"/>
                        <a:pt x="35" y="11"/>
                      </a:cubicBezTo>
                      <a:cubicBezTo>
                        <a:pt x="36" y="7"/>
                        <a:pt x="37" y="6"/>
                        <a:pt x="37" y="6"/>
                      </a:cubicBezTo>
                      <a:cubicBezTo>
                        <a:pt x="37" y="6"/>
                        <a:pt x="37" y="6"/>
                        <a:pt x="37" y="6"/>
                      </a:cubicBezTo>
                      <a:cubicBezTo>
                        <a:pt x="37" y="6"/>
                        <a:pt x="37" y="6"/>
                        <a:pt x="37" y="6"/>
                      </a:cubicBezTo>
                      <a:cubicBezTo>
                        <a:pt x="38" y="3"/>
                        <a:pt x="38" y="2"/>
                        <a:pt x="39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2" name="Freeform 32"/>
                <p:cNvSpPr>
                  <a:spLocks/>
                </p:cNvSpPr>
                <p:nvPr/>
              </p:nvSpPr>
              <p:spPr bwMode="auto">
                <a:xfrm>
                  <a:off x="-2370" y="2223"/>
                  <a:ext cx="2" cy="3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3" name="Freeform 33"/>
                <p:cNvSpPr>
                  <a:spLocks noEditPoints="1"/>
                </p:cNvSpPr>
                <p:nvPr/>
              </p:nvSpPr>
              <p:spPr bwMode="auto">
                <a:xfrm>
                  <a:off x="-2417" y="1522"/>
                  <a:ext cx="416" cy="1054"/>
                </a:xfrm>
                <a:custGeom>
                  <a:avLst/>
                  <a:gdLst/>
                  <a:ahLst/>
                  <a:cxnLst>
                    <a:cxn ang="0">
                      <a:pos x="2" y="413"/>
                    </a:cxn>
                    <a:cxn ang="0">
                      <a:pos x="0" y="413"/>
                    </a:cxn>
                    <a:cxn ang="0">
                      <a:pos x="0" y="421"/>
                    </a:cxn>
                    <a:cxn ang="0">
                      <a:pos x="1" y="445"/>
                    </a:cxn>
                    <a:cxn ang="0">
                      <a:pos x="1" y="445"/>
                    </a:cxn>
                    <a:cxn ang="0">
                      <a:pos x="1" y="445"/>
                    </a:cxn>
                    <a:cxn ang="0">
                      <a:pos x="2" y="445"/>
                    </a:cxn>
                    <a:cxn ang="0">
                      <a:pos x="3" y="445"/>
                    </a:cxn>
                    <a:cxn ang="0">
                      <a:pos x="2" y="421"/>
                    </a:cxn>
                    <a:cxn ang="0">
                      <a:pos x="2" y="413"/>
                    </a:cxn>
                    <a:cxn ang="0">
                      <a:pos x="17" y="311"/>
                    </a:cxn>
                    <a:cxn ang="0">
                      <a:pos x="15" y="311"/>
                    </a:cxn>
                    <a:cxn ang="0">
                      <a:pos x="0" y="412"/>
                    </a:cxn>
                    <a:cxn ang="0">
                      <a:pos x="2" y="412"/>
                    </a:cxn>
                    <a:cxn ang="0">
                      <a:pos x="17" y="311"/>
                    </a:cxn>
                    <a:cxn ang="0">
                      <a:pos x="89" y="99"/>
                    </a:cxn>
                    <a:cxn ang="0">
                      <a:pos x="87" y="99"/>
                    </a:cxn>
                    <a:cxn ang="0">
                      <a:pos x="68" y="147"/>
                    </a:cxn>
                    <a:cxn ang="0">
                      <a:pos x="52" y="195"/>
                    </a:cxn>
                    <a:cxn ang="0">
                      <a:pos x="54" y="195"/>
                    </a:cxn>
                    <a:cxn ang="0">
                      <a:pos x="70" y="147"/>
                    </a:cxn>
                    <a:cxn ang="0">
                      <a:pos x="89" y="99"/>
                    </a:cxn>
                    <a:cxn ang="0">
                      <a:pos x="175" y="0"/>
                    </a:cxn>
                    <a:cxn ang="0">
                      <a:pos x="175" y="0"/>
                    </a:cxn>
                    <a:cxn ang="0">
                      <a:pos x="88" y="97"/>
                    </a:cxn>
                    <a:cxn ang="0">
                      <a:pos x="87" y="98"/>
                    </a:cxn>
                    <a:cxn ang="0">
                      <a:pos x="90" y="98"/>
                    </a:cxn>
                    <a:cxn ang="0">
                      <a:pos x="90" y="98"/>
                    </a:cxn>
                    <a:cxn ang="0">
                      <a:pos x="141" y="29"/>
                    </a:cxn>
                    <a:cxn ang="0">
                      <a:pos x="165" y="9"/>
                    </a:cxn>
                    <a:cxn ang="0">
                      <a:pos x="173" y="4"/>
                    </a:cxn>
                    <a:cxn ang="0">
                      <a:pos x="176" y="2"/>
                    </a:cxn>
                    <a:cxn ang="0">
                      <a:pos x="175" y="0"/>
                    </a:cxn>
                  </a:cxnLst>
                  <a:rect l="0" t="0" r="r" b="b"/>
                  <a:pathLst>
                    <a:path w="176" h="445">
                      <a:moveTo>
                        <a:pt x="2" y="413"/>
                      </a:moveTo>
                      <a:cubicBezTo>
                        <a:pt x="0" y="413"/>
                        <a:pt x="0" y="413"/>
                        <a:pt x="0" y="413"/>
                      </a:cubicBezTo>
                      <a:cubicBezTo>
                        <a:pt x="0" y="415"/>
                        <a:pt x="0" y="418"/>
                        <a:pt x="0" y="421"/>
                      </a:cubicBezTo>
                      <a:cubicBezTo>
                        <a:pt x="0" y="429"/>
                        <a:pt x="0" y="437"/>
                        <a:pt x="1" y="445"/>
                      </a:cubicBezTo>
                      <a:cubicBezTo>
                        <a:pt x="1" y="445"/>
                        <a:pt x="1" y="445"/>
                        <a:pt x="1" y="445"/>
                      </a:cubicBezTo>
                      <a:cubicBezTo>
                        <a:pt x="1" y="445"/>
                        <a:pt x="1" y="445"/>
                        <a:pt x="1" y="445"/>
                      </a:cubicBezTo>
                      <a:cubicBezTo>
                        <a:pt x="2" y="445"/>
                        <a:pt x="2" y="445"/>
                        <a:pt x="2" y="445"/>
                      </a:cubicBezTo>
                      <a:cubicBezTo>
                        <a:pt x="3" y="445"/>
                        <a:pt x="3" y="445"/>
                        <a:pt x="3" y="445"/>
                      </a:cubicBezTo>
                      <a:cubicBezTo>
                        <a:pt x="2" y="437"/>
                        <a:pt x="2" y="429"/>
                        <a:pt x="2" y="421"/>
                      </a:cubicBezTo>
                      <a:cubicBezTo>
                        <a:pt x="2" y="418"/>
                        <a:pt x="2" y="415"/>
                        <a:pt x="2" y="413"/>
                      </a:cubicBezTo>
                      <a:moveTo>
                        <a:pt x="17" y="311"/>
                      </a:moveTo>
                      <a:cubicBezTo>
                        <a:pt x="15" y="311"/>
                        <a:pt x="15" y="311"/>
                        <a:pt x="15" y="311"/>
                      </a:cubicBezTo>
                      <a:cubicBezTo>
                        <a:pt x="7" y="343"/>
                        <a:pt x="1" y="378"/>
                        <a:pt x="0" y="412"/>
                      </a:cubicBezTo>
                      <a:cubicBezTo>
                        <a:pt x="2" y="412"/>
                        <a:pt x="2" y="412"/>
                        <a:pt x="2" y="412"/>
                      </a:cubicBezTo>
                      <a:cubicBezTo>
                        <a:pt x="3" y="378"/>
                        <a:pt x="9" y="343"/>
                        <a:pt x="17" y="311"/>
                      </a:cubicBezTo>
                      <a:moveTo>
                        <a:pt x="89" y="99"/>
                      </a:moveTo>
                      <a:cubicBezTo>
                        <a:pt x="87" y="99"/>
                        <a:pt x="87" y="99"/>
                        <a:pt x="87" y="99"/>
                      </a:cubicBezTo>
                      <a:cubicBezTo>
                        <a:pt x="77" y="125"/>
                        <a:pt x="72" y="135"/>
                        <a:pt x="68" y="147"/>
                      </a:cubicBezTo>
                      <a:cubicBezTo>
                        <a:pt x="64" y="157"/>
                        <a:pt x="60" y="168"/>
                        <a:pt x="52" y="195"/>
                      </a:cubicBezTo>
                      <a:cubicBezTo>
                        <a:pt x="54" y="195"/>
                        <a:pt x="54" y="195"/>
                        <a:pt x="54" y="195"/>
                      </a:cubicBezTo>
                      <a:cubicBezTo>
                        <a:pt x="62" y="169"/>
                        <a:pt x="65" y="158"/>
                        <a:pt x="70" y="147"/>
                      </a:cubicBezTo>
                      <a:cubicBezTo>
                        <a:pt x="74" y="136"/>
                        <a:pt x="79" y="126"/>
                        <a:pt x="89" y="99"/>
                      </a:cubicBezTo>
                      <a:moveTo>
                        <a:pt x="175" y="0"/>
                      </a:moveTo>
                      <a:cubicBezTo>
                        <a:pt x="175" y="0"/>
                        <a:pt x="175" y="0"/>
                        <a:pt x="175" y="0"/>
                      </a:cubicBezTo>
                      <a:cubicBezTo>
                        <a:pt x="170" y="3"/>
                        <a:pt x="108" y="43"/>
                        <a:pt x="88" y="97"/>
                      </a:cubicBezTo>
                      <a:cubicBezTo>
                        <a:pt x="88" y="97"/>
                        <a:pt x="88" y="98"/>
                        <a:pt x="87" y="98"/>
                      </a:cubicBezTo>
                      <a:cubicBezTo>
                        <a:pt x="90" y="98"/>
                        <a:pt x="90" y="98"/>
                        <a:pt x="90" y="98"/>
                      </a:cubicBezTo>
                      <a:cubicBezTo>
                        <a:pt x="90" y="98"/>
                        <a:pt x="90" y="98"/>
                        <a:pt x="90" y="98"/>
                      </a:cubicBezTo>
                      <a:cubicBezTo>
                        <a:pt x="100" y="70"/>
                        <a:pt x="121" y="46"/>
                        <a:pt x="141" y="29"/>
                      </a:cubicBezTo>
                      <a:cubicBezTo>
                        <a:pt x="150" y="21"/>
                        <a:pt x="159" y="14"/>
                        <a:pt x="165" y="9"/>
                      </a:cubicBezTo>
                      <a:cubicBezTo>
                        <a:pt x="169" y="7"/>
                        <a:pt x="171" y="5"/>
                        <a:pt x="173" y="4"/>
                      </a:cubicBezTo>
                      <a:cubicBezTo>
                        <a:pt x="175" y="2"/>
                        <a:pt x="176" y="2"/>
                        <a:pt x="176" y="2"/>
                      </a:cubicBezTo>
                      <a:cubicBezTo>
                        <a:pt x="175" y="0"/>
                        <a:pt x="175" y="0"/>
                        <a:pt x="175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4" name="Freeform 34"/>
                <p:cNvSpPr>
                  <a:spLocks/>
                </p:cNvSpPr>
                <p:nvPr/>
              </p:nvSpPr>
              <p:spPr bwMode="auto">
                <a:xfrm>
                  <a:off x="-2211" y="1754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5" name="Freeform 35"/>
                <p:cNvSpPr>
                  <a:spLocks/>
                </p:cNvSpPr>
                <p:nvPr/>
              </p:nvSpPr>
              <p:spPr bwMode="auto">
                <a:xfrm>
                  <a:off x="-2417" y="2498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6" name="Freeform 36"/>
                <p:cNvSpPr>
                  <a:spLocks/>
                </p:cNvSpPr>
                <p:nvPr/>
              </p:nvSpPr>
              <p:spPr bwMode="auto">
                <a:xfrm>
                  <a:off x="-2382" y="2256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7" name="Freeform 37"/>
                <p:cNvSpPr>
                  <a:spLocks noEditPoints="1"/>
                </p:cNvSpPr>
                <p:nvPr/>
              </p:nvSpPr>
              <p:spPr bwMode="auto">
                <a:xfrm>
                  <a:off x="-2202" y="1986"/>
                  <a:ext cx="54" cy="270"/>
                </a:xfrm>
                <a:custGeom>
                  <a:avLst/>
                  <a:gdLst/>
                  <a:ahLst/>
                  <a:cxnLst>
                    <a:cxn ang="0">
                      <a:pos x="2" y="101"/>
                    </a:cxn>
                    <a:cxn ang="0">
                      <a:pos x="0" y="114"/>
                    </a:cxn>
                    <a:cxn ang="0">
                      <a:pos x="2" y="114"/>
                    </a:cxn>
                    <a:cxn ang="0">
                      <a:pos x="3" y="101"/>
                    </a:cxn>
                    <a:cxn ang="0">
                      <a:pos x="2" y="101"/>
                    </a:cxn>
                    <a:cxn ang="0">
                      <a:pos x="2" y="101"/>
                    </a:cxn>
                    <a:cxn ang="0">
                      <a:pos x="23" y="0"/>
                    </a:cxn>
                    <a:cxn ang="0">
                      <a:pos x="20" y="0"/>
                    </a:cxn>
                    <a:cxn ang="0">
                      <a:pos x="2" y="100"/>
                    </a:cxn>
                    <a:cxn ang="0">
                      <a:pos x="4" y="100"/>
                    </a:cxn>
                    <a:cxn ang="0">
                      <a:pos x="23" y="0"/>
                    </a:cxn>
                  </a:cxnLst>
                  <a:rect l="0" t="0" r="r" b="b"/>
                  <a:pathLst>
                    <a:path w="23" h="114">
                      <a:moveTo>
                        <a:pt x="2" y="101"/>
                      </a:moveTo>
                      <a:cubicBezTo>
                        <a:pt x="1" y="105"/>
                        <a:pt x="0" y="109"/>
                        <a:pt x="0" y="114"/>
                      </a:cubicBezTo>
                      <a:cubicBezTo>
                        <a:pt x="2" y="114"/>
                        <a:pt x="2" y="114"/>
                        <a:pt x="2" y="114"/>
                      </a:cubicBezTo>
                      <a:cubicBezTo>
                        <a:pt x="2" y="109"/>
                        <a:pt x="3" y="105"/>
                        <a:pt x="3" y="101"/>
                      </a:cubicBezTo>
                      <a:cubicBezTo>
                        <a:pt x="2" y="101"/>
                        <a:pt x="2" y="101"/>
                        <a:pt x="2" y="101"/>
                      </a:cubicBezTo>
                      <a:cubicBezTo>
                        <a:pt x="2" y="101"/>
                        <a:pt x="2" y="101"/>
                        <a:pt x="2" y="101"/>
                      </a:cubicBezTo>
                      <a:moveTo>
                        <a:pt x="23" y="0"/>
                      </a:move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13" y="34"/>
                        <a:pt x="7" y="65"/>
                        <a:pt x="2" y="100"/>
                      </a:cubicBezTo>
                      <a:cubicBezTo>
                        <a:pt x="4" y="100"/>
                        <a:pt x="4" y="100"/>
                        <a:pt x="4" y="100"/>
                      </a:cubicBezTo>
                      <a:cubicBezTo>
                        <a:pt x="9" y="65"/>
                        <a:pt x="15" y="34"/>
                        <a:pt x="2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8" name="Freeform 38"/>
                <p:cNvSpPr>
                  <a:spLocks/>
                </p:cNvSpPr>
                <p:nvPr/>
              </p:nvSpPr>
              <p:spPr bwMode="auto">
                <a:xfrm>
                  <a:off x="-2197" y="2223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9" name="Freeform 39"/>
                <p:cNvSpPr>
                  <a:spLocks noEditPoints="1"/>
                </p:cNvSpPr>
                <p:nvPr/>
              </p:nvSpPr>
              <p:spPr bwMode="auto">
                <a:xfrm>
                  <a:off x="-2223" y="2259"/>
                  <a:ext cx="85" cy="1017"/>
                </a:xfrm>
                <a:custGeom>
                  <a:avLst/>
                  <a:gdLst/>
                  <a:ahLst/>
                  <a:cxnLst>
                    <a:cxn ang="0">
                      <a:pos x="24" y="343"/>
                    </a:cxn>
                    <a:cxn ang="0">
                      <a:pos x="22" y="343"/>
                    </a:cxn>
                    <a:cxn ang="0">
                      <a:pos x="30" y="400"/>
                    </a:cxn>
                    <a:cxn ang="0">
                      <a:pos x="34" y="429"/>
                    </a:cxn>
                    <a:cxn ang="0">
                      <a:pos x="36" y="429"/>
                    </a:cxn>
                    <a:cxn ang="0">
                      <a:pos x="32" y="400"/>
                    </a:cxn>
                    <a:cxn ang="0">
                      <a:pos x="26" y="360"/>
                    </a:cxn>
                    <a:cxn ang="0">
                      <a:pos x="24" y="343"/>
                    </a:cxn>
                    <a:cxn ang="0">
                      <a:pos x="9" y="255"/>
                    </a:cxn>
                    <a:cxn ang="0">
                      <a:pos x="7" y="255"/>
                    </a:cxn>
                    <a:cxn ang="0">
                      <a:pos x="22" y="342"/>
                    </a:cxn>
                    <a:cxn ang="0">
                      <a:pos x="24" y="342"/>
                    </a:cxn>
                    <a:cxn ang="0">
                      <a:pos x="9" y="255"/>
                    </a:cxn>
                    <a:cxn ang="0">
                      <a:pos x="7" y="233"/>
                    </a:cxn>
                    <a:cxn ang="0">
                      <a:pos x="5" y="233"/>
                    </a:cxn>
                    <a:cxn ang="0">
                      <a:pos x="7" y="254"/>
                    </a:cxn>
                    <a:cxn ang="0">
                      <a:pos x="9" y="254"/>
                    </a:cxn>
                    <a:cxn ang="0">
                      <a:pos x="7" y="233"/>
                    </a:cxn>
                    <a:cxn ang="0">
                      <a:pos x="3" y="102"/>
                    </a:cxn>
                    <a:cxn ang="0">
                      <a:pos x="1" y="102"/>
                    </a:cxn>
                    <a:cxn ang="0">
                      <a:pos x="1" y="112"/>
                    </a:cxn>
                    <a:cxn ang="0">
                      <a:pos x="0" y="125"/>
                    </a:cxn>
                    <a:cxn ang="0">
                      <a:pos x="5" y="232"/>
                    </a:cxn>
                    <a:cxn ang="0">
                      <a:pos x="7" y="232"/>
                    </a:cxn>
                    <a:cxn ang="0">
                      <a:pos x="2" y="125"/>
                    </a:cxn>
                    <a:cxn ang="0">
                      <a:pos x="3" y="112"/>
                    </a:cxn>
                    <a:cxn ang="0">
                      <a:pos x="3" y="102"/>
                    </a:cxn>
                    <a:cxn ang="0">
                      <a:pos x="11" y="0"/>
                    </a:cxn>
                    <a:cxn ang="0">
                      <a:pos x="9" y="0"/>
                    </a:cxn>
                    <a:cxn ang="0">
                      <a:pos x="1" y="101"/>
                    </a:cxn>
                    <a:cxn ang="0">
                      <a:pos x="3" y="101"/>
                    </a:cxn>
                    <a:cxn ang="0">
                      <a:pos x="11" y="0"/>
                    </a:cxn>
                  </a:cxnLst>
                  <a:rect l="0" t="0" r="r" b="b"/>
                  <a:pathLst>
                    <a:path w="36" h="429">
                      <a:moveTo>
                        <a:pt x="24" y="343"/>
                      </a:moveTo>
                      <a:cubicBezTo>
                        <a:pt x="22" y="343"/>
                        <a:pt x="22" y="343"/>
                        <a:pt x="22" y="343"/>
                      </a:cubicBezTo>
                      <a:cubicBezTo>
                        <a:pt x="23" y="347"/>
                        <a:pt x="26" y="372"/>
                        <a:pt x="30" y="400"/>
                      </a:cubicBezTo>
                      <a:cubicBezTo>
                        <a:pt x="31" y="410"/>
                        <a:pt x="32" y="420"/>
                        <a:pt x="34" y="429"/>
                      </a:cubicBezTo>
                      <a:cubicBezTo>
                        <a:pt x="36" y="429"/>
                        <a:pt x="36" y="429"/>
                        <a:pt x="36" y="429"/>
                      </a:cubicBezTo>
                      <a:cubicBezTo>
                        <a:pt x="34" y="420"/>
                        <a:pt x="33" y="410"/>
                        <a:pt x="32" y="400"/>
                      </a:cubicBezTo>
                      <a:cubicBezTo>
                        <a:pt x="30" y="385"/>
                        <a:pt x="28" y="370"/>
                        <a:pt x="26" y="360"/>
                      </a:cubicBezTo>
                      <a:cubicBezTo>
                        <a:pt x="25" y="351"/>
                        <a:pt x="24" y="345"/>
                        <a:pt x="24" y="343"/>
                      </a:cubicBezTo>
                      <a:moveTo>
                        <a:pt x="9" y="255"/>
                      </a:moveTo>
                      <a:cubicBezTo>
                        <a:pt x="7" y="255"/>
                        <a:pt x="7" y="255"/>
                        <a:pt x="7" y="255"/>
                      </a:cubicBezTo>
                      <a:cubicBezTo>
                        <a:pt x="10" y="285"/>
                        <a:pt x="15" y="315"/>
                        <a:pt x="22" y="342"/>
                      </a:cubicBezTo>
                      <a:cubicBezTo>
                        <a:pt x="24" y="342"/>
                        <a:pt x="24" y="342"/>
                        <a:pt x="24" y="342"/>
                      </a:cubicBezTo>
                      <a:cubicBezTo>
                        <a:pt x="17" y="315"/>
                        <a:pt x="12" y="285"/>
                        <a:pt x="9" y="255"/>
                      </a:cubicBezTo>
                      <a:moveTo>
                        <a:pt x="7" y="233"/>
                      </a:moveTo>
                      <a:cubicBezTo>
                        <a:pt x="5" y="233"/>
                        <a:pt x="5" y="233"/>
                        <a:pt x="5" y="233"/>
                      </a:cubicBezTo>
                      <a:cubicBezTo>
                        <a:pt x="6" y="240"/>
                        <a:pt x="6" y="247"/>
                        <a:pt x="7" y="254"/>
                      </a:cubicBezTo>
                      <a:cubicBezTo>
                        <a:pt x="9" y="254"/>
                        <a:pt x="9" y="254"/>
                        <a:pt x="9" y="254"/>
                      </a:cubicBezTo>
                      <a:cubicBezTo>
                        <a:pt x="8" y="247"/>
                        <a:pt x="8" y="240"/>
                        <a:pt x="7" y="233"/>
                      </a:cubicBezTo>
                      <a:moveTo>
                        <a:pt x="3" y="102"/>
                      </a:moveTo>
                      <a:cubicBezTo>
                        <a:pt x="1" y="102"/>
                        <a:pt x="1" y="102"/>
                        <a:pt x="1" y="102"/>
                      </a:cubicBezTo>
                      <a:cubicBezTo>
                        <a:pt x="1" y="105"/>
                        <a:pt x="1" y="109"/>
                        <a:pt x="1" y="112"/>
                      </a:cubicBezTo>
                      <a:cubicBezTo>
                        <a:pt x="1" y="112"/>
                        <a:pt x="0" y="117"/>
                        <a:pt x="0" y="125"/>
                      </a:cubicBezTo>
                      <a:cubicBezTo>
                        <a:pt x="0" y="145"/>
                        <a:pt x="1" y="186"/>
                        <a:pt x="5" y="232"/>
                      </a:cubicBezTo>
                      <a:cubicBezTo>
                        <a:pt x="7" y="232"/>
                        <a:pt x="7" y="232"/>
                        <a:pt x="7" y="232"/>
                      </a:cubicBezTo>
                      <a:cubicBezTo>
                        <a:pt x="3" y="186"/>
                        <a:pt x="2" y="145"/>
                        <a:pt x="2" y="125"/>
                      </a:cubicBezTo>
                      <a:cubicBezTo>
                        <a:pt x="2" y="117"/>
                        <a:pt x="3" y="112"/>
                        <a:pt x="3" y="112"/>
                      </a:cubicBezTo>
                      <a:cubicBezTo>
                        <a:pt x="3" y="109"/>
                        <a:pt x="3" y="105"/>
                        <a:pt x="3" y="102"/>
                      </a:cubicBezTo>
                      <a:moveTo>
                        <a:pt x="11" y="0"/>
                      </a:move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5" y="29"/>
                        <a:pt x="2" y="62"/>
                        <a:pt x="1" y="101"/>
                      </a:cubicBezTo>
                      <a:cubicBezTo>
                        <a:pt x="3" y="101"/>
                        <a:pt x="3" y="101"/>
                        <a:pt x="3" y="101"/>
                      </a:cubicBezTo>
                      <a:cubicBezTo>
                        <a:pt x="4" y="62"/>
                        <a:pt x="7" y="29"/>
                        <a:pt x="1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0" name="Freeform 40"/>
                <p:cNvSpPr>
                  <a:spLocks/>
                </p:cNvSpPr>
                <p:nvPr/>
              </p:nvSpPr>
              <p:spPr bwMode="auto">
                <a:xfrm>
                  <a:off x="-2171" y="3069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  <a:cxn ang="0">
                      <a:pos x="2" y="0"/>
                    </a:cxn>
                    <a:cxn ang="0">
                      <a:pos x="2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1" name="Freeform 41"/>
                <p:cNvSpPr>
                  <a:spLocks/>
                </p:cNvSpPr>
                <p:nvPr/>
              </p:nvSpPr>
              <p:spPr bwMode="auto">
                <a:xfrm>
                  <a:off x="-2207" y="286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2" name="Freeform 42"/>
                <p:cNvSpPr>
                  <a:spLocks noEditPoints="1"/>
                </p:cNvSpPr>
                <p:nvPr/>
              </p:nvSpPr>
              <p:spPr bwMode="auto">
                <a:xfrm>
                  <a:off x="-2152" y="1522"/>
                  <a:ext cx="182" cy="1832"/>
                </a:xfrm>
                <a:custGeom>
                  <a:avLst/>
                  <a:gdLst/>
                  <a:ahLst/>
                  <a:cxnLst>
                    <a:cxn ang="0">
                      <a:pos x="6" y="741"/>
                    </a:cxn>
                    <a:cxn ang="0">
                      <a:pos x="4" y="741"/>
                    </a:cxn>
                    <a:cxn ang="0">
                      <a:pos x="10" y="773"/>
                    </a:cxn>
                    <a:cxn ang="0">
                      <a:pos x="12" y="773"/>
                    </a:cxn>
                    <a:cxn ang="0">
                      <a:pos x="6" y="741"/>
                    </a:cxn>
                    <a:cxn ang="0">
                      <a:pos x="23" y="99"/>
                    </a:cxn>
                    <a:cxn ang="0">
                      <a:pos x="21" y="99"/>
                    </a:cxn>
                    <a:cxn ang="0">
                      <a:pos x="9" y="147"/>
                    </a:cxn>
                    <a:cxn ang="0">
                      <a:pos x="0" y="195"/>
                    </a:cxn>
                    <a:cxn ang="0">
                      <a:pos x="2" y="195"/>
                    </a:cxn>
                    <a:cxn ang="0">
                      <a:pos x="11" y="147"/>
                    </a:cxn>
                    <a:cxn ang="0">
                      <a:pos x="23" y="99"/>
                    </a:cxn>
                    <a:cxn ang="0">
                      <a:pos x="75" y="0"/>
                    </a:cxn>
                    <a:cxn ang="0">
                      <a:pos x="75" y="0"/>
                    </a:cxn>
                    <a:cxn ang="0">
                      <a:pos x="22" y="98"/>
                    </a:cxn>
                    <a:cxn ang="0">
                      <a:pos x="24" y="98"/>
                    </a:cxn>
                    <a:cxn ang="0">
                      <a:pos x="51" y="38"/>
                    </a:cxn>
                    <a:cxn ang="0">
                      <a:pos x="69" y="11"/>
                    </a:cxn>
                    <a:cxn ang="0">
                      <a:pos x="75" y="4"/>
                    </a:cxn>
                    <a:cxn ang="0">
                      <a:pos x="76" y="2"/>
                    </a:cxn>
                    <a:cxn ang="0">
                      <a:pos x="77" y="2"/>
                    </a:cxn>
                    <a:cxn ang="0">
                      <a:pos x="75" y="0"/>
                    </a:cxn>
                  </a:cxnLst>
                  <a:rect l="0" t="0" r="r" b="b"/>
                  <a:pathLst>
                    <a:path w="77" h="773">
                      <a:moveTo>
                        <a:pt x="6" y="741"/>
                      </a:moveTo>
                      <a:cubicBezTo>
                        <a:pt x="4" y="741"/>
                        <a:pt x="4" y="741"/>
                        <a:pt x="4" y="741"/>
                      </a:cubicBezTo>
                      <a:cubicBezTo>
                        <a:pt x="6" y="753"/>
                        <a:pt x="8" y="765"/>
                        <a:pt x="10" y="773"/>
                      </a:cubicBezTo>
                      <a:cubicBezTo>
                        <a:pt x="12" y="773"/>
                        <a:pt x="12" y="773"/>
                        <a:pt x="12" y="773"/>
                      </a:cubicBezTo>
                      <a:cubicBezTo>
                        <a:pt x="10" y="765"/>
                        <a:pt x="8" y="753"/>
                        <a:pt x="6" y="741"/>
                      </a:cubicBezTo>
                      <a:moveTo>
                        <a:pt x="23" y="99"/>
                      </a:moveTo>
                      <a:cubicBezTo>
                        <a:pt x="21" y="99"/>
                        <a:pt x="21" y="99"/>
                        <a:pt x="21" y="99"/>
                      </a:cubicBezTo>
                      <a:cubicBezTo>
                        <a:pt x="17" y="113"/>
                        <a:pt x="12" y="130"/>
                        <a:pt x="9" y="147"/>
                      </a:cubicBezTo>
                      <a:cubicBezTo>
                        <a:pt x="6" y="164"/>
                        <a:pt x="3" y="180"/>
                        <a:pt x="0" y="195"/>
                      </a:cubicBezTo>
                      <a:cubicBezTo>
                        <a:pt x="2" y="195"/>
                        <a:pt x="2" y="195"/>
                        <a:pt x="2" y="195"/>
                      </a:cubicBezTo>
                      <a:cubicBezTo>
                        <a:pt x="5" y="180"/>
                        <a:pt x="8" y="164"/>
                        <a:pt x="11" y="147"/>
                      </a:cubicBezTo>
                      <a:cubicBezTo>
                        <a:pt x="14" y="130"/>
                        <a:pt x="19" y="114"/>
                        <a:pt x="23" y="99"/>
                      </a:cubicBezTo>
                      <a:moveTo>
                        <a:pt x="75" y="0"/>
                      </a:moveTo>
                      <a:cubicBezTo>
                        <a:pt x="75" y="0"/>
                        <a:pt x="75" y="0"/>
                        <a:pt x="75" y="0"/>
                      </a:cubicBezTo>
                      <a:cubicBezTo>
                        <a:pt x="74" y="1"/>
                        <a:pt x="43" y="35"/>
                        <a:pt x="22" y="98"/>
                      </a:cubicBezTo>
                      <a:cubicBezTo>
                        <a:pt x="24" y="98"/>
                        <a:pt x="24" y="98"/>
                        <a:pt x="24" y="98"/>
                      </a:cubicBezTo>
                      <a:cubicBezTo>
                        <a:pt x="32" y="74"/>
                        <a:pt x="42" y="54"/>
                        <a:pt x="51" y="38"/>
                      </a:cubicBezTo>
                      <a:cubicBezTo>
                        <a:pt x="58" y="26"/>
                        <a:pt x="64" y="17"/>
                        <a:pt x="69" y="11"/>
                      </a:cubicBezTo>
                      <a:cubicBezTo>
                        <a:pt x="71" y="8"/>
                        <a:pt x="73" y="5"/>
                        <a:pt x="75" y="4"/>
                      </a:cubicBezTo>
                      <a:cubicBezTo>
                        <a:pt x="75" y="3"/>
                        <a:pt x="76" y="3"/>
                        <a:pt x="76" y="2"/>
                      </a:cubicBezTo>
                      <a:cubicBezTo>
                        <a:pt x="77" y="2"/>
                        <a:pt x="77" y="2"/>
                        <a:pt x="77" y="2"/>
                      </a:cubicBezTo>
                      <a:cubicBezTo>
                        <a:pt x="75" y="0"/>
                        <a:pt x="75" y="0"/>
                        <a:pt x="75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3" name="Freeform 43"/>
                <p:cNvSpPr>
                  <a:spLocks/>
                </p:cNvSpPr>
                <p:nvPr/>
              </p:nvSpPr>
              <p:spPr bwMode="auto">
                <a:xfrm>
                  <a:off x="-2103" y="1754"/>
                  <a:ext cx="8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3" y="1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4" name="Freeform 44"/>
                <p:cNvSpPr>
                  <a:spLocks/>
                </p:cNvSpPr>
                <p:nvPr/>
              </p:nvSpPr>
              <p:spPr bwMode="auto">
                <a:xfrm>
                  <a:off x="-2211" y="2809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5" name="Freeform 45"/>
                <p:cNvSpPr>
                  <a:spLocks/>
                </p:cNvSpPr>
                <p:nvPr/>
              </p:nvSpPr>
              <p:spPr bwMode="auto">
                <a:xfrm>
                  <a:off x="-2143" y="3276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6" name="Freeform 46"/>
                <p:cNvSpPr>
                  <a:spLocks/>
                </p:cNvSpPr>
                <p:nvPr/>
              </p:nvSpPr>
              <p:spPr bwMode="auto">
                <a:xfrm>
                  <a:off x="-2129" y="3356"/>
                  <a:ext cx="12" cy="26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3" y="11"/>
                    </a:cxn>
                    <a:cxn ang="0">
                      <a:pos x="5" y="1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5" h="1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5"/>
                        <a:pt x="2" y="9"/>
                        <a:pt x="3" y="11"/>
                      </a:cubicBezTo>
                      <a:cubicBezTo>
                        <a:pt x="5" y="11"/>
                        <a:pt x="5" y="11"/>
                        <a:pt x="5" y="11"/>
                      </a:cubicBezTo>
                      <a:cubicBezTo>
                        <a:pt x="4" y="8"/>
                        <a:pt x="3" y="5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7" name="Freeform 47"/>
                <p:cNvSpPr>
                  <a:spLocks/>
                </p:cNvSpPr>
                <p:nvPr/>
              </p:nvSpPr>
              <p:spPr bwMode="auto">
                <a:xfrm>
                  <a:off x="-2129" y="3354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8" name="Freeform 48"/>
                <p:cNvSpPr>
                  <a:spLocks/>
                </p:cNvSpPr>
                <p:nvPr/>
              </p:nvSpPr>
              <p:spPr bwMode="auto">
                <a:xfrm>
                  <a:off x="-2221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9" name="Freeform 49"/>
                <p:cNvSpPr>
                  <a:spLocks/>
                </p:cNvSpPr>
                <p:nvPr/>
              </p:nvSpPr>
              <p:spPr bwMode="auto">
                <a:xfrm>
                  <a:off x="-2202" y="2256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0" name="Freeform 50"/>
                <p:cNvSpPr>
                  <a:spLocks/>
                </p:cNvSpPr>
                <p:nvPr/>
              </p:nvSpPr>
              <p:spPr bwMode="auto">
                <a:xfrm>
                  <a:off x="-2020" y="1986"/>
                  <a:ext cx="26" cy="270"/>
                </a:xfrm>
                <a:custGeom>
                  <a:avLst/>
                  <a:gdLst/>
                  <a:ahLst/>
                  <a:cxnLst>
                    <a:cxn ang="0">
                      <a:pos x="11" y="0"/>
                    </a:cxn>
                    <a:cxn ang="0">
                      <a:pos x="9" y="0"/>
                    </a:cxn>
                    <a:cxn ang="0">
                      <a:pos x="8" y="9"/>
                    </a:cxn>
                    <a:cxn ang="0">
                      <a:pos x="8" y="9"/>
                    </a:cxn>
                    <a:cxn ang="0">
                      <a:pos x="1" y="100"/>
                    </a:cxn>
                    <a:cxn ang="0">
                      <a:pos x="3" y="100"/>
                    </a:cxn>
                    <a:cxn ang="0">
                      <a:pos x="3" y="101"/>
                    </a:cxn>
                    <a:cxn ang="0">
                      <a:pos x="1" y="101"/>
                    </a:cxn>
                    <a:cxn ang="0">
                      <a:pos x="0" y="114"/>
                    </a:cxn>
                    <a:cxn ang="0">
                      <a:pos x="2" y="114"/>
                    </a:cxn>
                    <a:cxn ang="0">
                      <a:pos x="10" y="9"/>
                    </a:cxn>
                    <a:cxn ang="0">
                      <a:pos x="11" y="0"/>
                    </a:cxn>
                  </a:cxnLst>
                  <a:rect l="0" t="0" r="r" b="b"/>
                  <a:pathLst>
                    <a:path w="11" h="114">
                      <a:moveTo>
                        <a:pt x="11" y="0"/>
                      </a:move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8" y="9"/>
                        <a:pt x="8" y="9"/>
                        <a:pt x="8" y="9"/>
                      </a:cubicBezTo>
                      <a:cubicBezTo>
                        <a:pt x="8" y="9"/>
                        <a:pt x="8" y="9"/>
                        <a:pt x="8" y="9"/>
                      </a:cubicBezTo>
                      <a:cubicBezTo>
                        <a:pt x="5" y="37"/>
                        <a:pt x="3" y="68"/>
                        <a:pt x="1" y="100"/>
                      </a:cubicBezTo>
                      <a:cubicBezTo>
                        <a:pt x="3" y="100"/>
                        <a:pt x="3" y="100"/>
                        <a:pt x="3" y="100"/>
                      </a:cubicBezTo>
                      <a:cubicBezTo>
                        <a:pt x="3" y="101"/>
                        <a:pt x="3" y="101"/>
                        <a:pt x="3" y="101"/>
                      </a:cubicBezTo>
                      <a:cubicBezTo>
                        <a:pt x="1" y="101"/>
                        <a:pt x="1" y="101"/>
                        <a:pt x="1" y="101"/>
                      </a:cubicBezTo>
                      <a:cubicBezTo>
                        <a:pt x="1" y="105"/>
                        <a:pt x="1" y="109"/>
                        <a:pt x="0" y="114"/>
                      </a:cubicBezTo>
                      <a:cubicBezTo>
                        <a:pt x="2" y="114"/>
                        <a:pt x="2" y="114"/>
                        <a:pt x="2" y="114"/>
                      </a:cubicBezTo>
                      <a:cubicBezTo>
                        <a:pt x="4" y="77"/>
                        <a:pt x="7" y="42"/>
                        <a:pt x="10" y="9"/>
                      </a:cubicBezTo>
                      <a:cubicBezTo>
                        <a:pt x="11" y="0"/>
                        <a:pt x="11" y="0"/>
                        <a:pt x="1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1" name="Freeform 51"/>
                <p:cNvSpPr>
                  <a:spLocks/>
                </p:cNvSpPr>
                <p:nvPr/>
              </p:nvSpPr>
              <p:spPr bwMode="auto">
                <a:xfrm>
                  <a:off x="-2017" y="2223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2" name="Freeform 52"/>
                <p:cNvSpPr>
                  <a:spLocks noEditPoints="1"/>
                </p:cNvSpPr>
                <p:nvPr/>
              </p:nvSpPr>
              <p:spPr bwMode="auto">
                <a:xfrm>
                  <a:off x="-2029" y="2259"/>
                  <a:ext cx="14" cy="1017"/>
                </a:xfrm>
                <a:custGeom>
                  <a:avLst/>
                  <a:gdLst/>
                  <a:ahLst/>
                  <a:cxnLst>
                    <a:cxn ang="0">
                      <a:pos x="5" y="343"/>
                    </a:cxn>
                    <a:cxn ang="0">
                      <a:pos x="3" y="343"/>
                    </a:cxn>
                    <a:cxn ang="0">
                      <a:pos x="2" y="429"/>
                    </a:cxn>
                    <a:cxn ang="0">
                      <a:pos x="4" y="429"/>
                    </a:cxn>
                    <a:cxn ang="0">
                      <a:pos x="5" y="343"/>
                    </a:cxn>
                    <a:cxn ang="0">
                      <a:pos x="4" y="339"/>
                    </a:cxn>
                    <a:cxn ang="0">
                      <a:pos x="4" y="339"/>
                    </a:cxn>
                    <a:cxn ang="0">
                      <a:pos x="3" y="233"/>
                    </a:cxn>
                    <a:cxn ang="0">
                      <a:pos x="1" y="233"/>
                    </a:cxn>
                    <a:cxn ang="0">
                      <a:pos x="1" y="254"/>
                    </a:cxn>
                    <a:cxn ang="0">
                      <a:pos x="2" y="254"/>
                    </a:cxn>
                    <a:cxn ang="0">
                      <a:pos x="2" y="255"/>
                    </a:cxn>
                    <a:cxn ang="0">
                      <a:pos x="1" y="255"/>
                    </a:cxn>
                    <a:cxn ang="0">
                      <a:pos x="3" y="339"/>
                    </a:cxn>
                    <a:cxn ang="0">
                      <a:pos x="3" y="342"/>
                    </a:cxn>
                    <a:cxn ang="0">
                      <a:pos x="5" y="342"/>
                    </a:cxn>
                    <a:cxn ang="0">
                      <a:pos x="5" y="339"/>
                    </a:cxn>
                    <a:cxn ang="0">
                      <a:pos x="5" y="339"/>
                    </a:cxn>
                    <a:cxn ang="0">
                      <a:pos x="4" y="327"/>
                    </a:cxn>
                    <a:cxn ang="0">
                      <a:pos x="3" y="233"/>
                    </a:cxn>
                    <a:cxn ang="0">
                      <a:pos x="3" y="102"/>
                    </a:cxn>
                    <a:cxn ang="0">
                      <a:pos x="1" y="102"/>
                    </a:cxn>
                    <a:cxn ang="0">
                      <a:pos x="0" y="184"/>
                    </a:cxn>
                    <a:cxn ang="0">
                      <a:pos x="1" y="232"/>
                    </a:cxn>
                    <a:cxn ang="0">
                      <a:pos x="3" y="232"/>
                    </a:cxn>
                    <a:cxn ang="0">
                      <a:pos x="2" y="184"/>
                    </a:cxn>
                    <a:cxn ang="0">
                      <a:pos x="3" y="102"/>
                    </a:cxn>
                    <a:cxn ang="0">
                      <a:pos x="6" y="0"/>
                    </a:cxn>
                    <a:cxn ang="0">
                      <a:pos x="4" y="0"/>
                    </a:cxn>
                    <a:cxn ang="0">
                      <a:pos x="1" y="101"/>
                    </a:cxn>
                    <a:cxn ang="0">
                      <a:pos x="3" y="101"/>
                    </a:cxn>
                    <a:cxn ang="0">
                      <a:pos x="6" y="0"/>
                    </a:cxn>
                  </a:cxnLst>
                  <a:rect l="0" t="0" r="r" b="b"/>
                  <a:pathLst>
                    <a:path w="6" h="429">
                      <a:moveTo>
                        <a:pt x="5" y="343"/>
                      </a:moveTo>
                      <a:cubicBezTo>
                        <a:pt x="3" y="343"/>
                        <a:pt x="3" y="343"/>
                        <a:pt x="3" y="343"/>
                      </a:cubicBezTo>
                      <a:cubicBezTo>
                        <a:pt x="2" y="429"/>
                        <a:pt x="2" y="429"/>
                        <a:pt x="2" y="429"/>
                      </a:cubicBezTo>
                      <a:cubicBezTo>
                        <a:pt x="4" y="429"/>
                        <a:pt x="4" y="429"/>
                        <a:pt x="4" y="429"/>
                      </a:cubicBezTo>
                      <a:cubicBezTo>
                        <a:pt x="5" y="343"/>
                        <a:pt x="5" y="343"/>
                        <a:pt x="5" y="343"/>
                      </a:cubicBezTo>
                      <a:moveTo>
                        <a:pt x="4" y="339"/>
                      </a:moveTo>
                      <a:cubicBezTo>
                        <a:pt x="4" y="339"/>
                        <a:pt x="4" y="339"/>
                        <a:pt x="4" y="339"/>
                      </a:cubicBezTo>
                      <a:moveTo>
                        <a:pt x="3" y="233"/>
                      </a:moveTo>
                      <a:cubicBezTo>
                        <a:pt x="1" y="233"/>
                        <a:pt x="1" y="233"/>
                        <a:pt x="1" y="233"/>
                      </a:cubicBezTo>
                      <a:cubicBezTo>
                        <a:pt x="1" y="240"/>
                        <a:pt x="1" y="247"/>
                        <a:pt x="1" y="254"/>
                      </a:cubicBezTo>
                      <a:cubicBezTo>
                        <a:pt x="2" y="254"/>
                        <a:pt x="2" y="254"/>
                        <a:pt x="2" y="254"/>
                      </a:cubicBezTo>
                      <a:cubicBezTo>
                        <a:pt x="2" y="255"/>
                        <a:pt x="2" y="255"/>
                        <a:pt x="2" y="255"/>
                      </a:cubicBezTo>
                      <a:cubicBezTo>
                        <a:pt x="1" y="255"/>
                        <a:pt x="1" y="255"/>
                        <a:pt x="1" y="255"/>
                      </a:cubicBezTo>
                      <a:cubicBezTo>
                        <a:pt x="2" y="306"/>
                        <a:pt x="3" y="338"/>
                        <a:pt x="3" y="339"/>
                      </a:cubicBezTo>
                      <a:cubicBezTo>
                        <a:pt x="3" y="342"/>
                        <a:pt x="3" y="342"/>
                        <a:pt x="3" y="342"/>
                      </a:cubicBezTo>
                      <a:cubicBezTo>
                        <a:pt x="5" y="342"/>
                        <a:pt x="5" y="342"/>
                        <a:pt x="5" y="342"/>
                      </a:cubicBezTo>
                      <a:cubicBezTo>
                        <a:pt x="5" y="339"/>
                        <a:pt x="5" y="339"/>
                        <a:pt x="5" y="339"/>
                      </a:cubicBezTo>
                      <a:cubicBezTo>
                        <a:pt x="5" y="339"/>
                        <a:pt x="5" y="339"/>
                        <a:pt x="5" y="339"/>
                      </a:cubicBezTo>
                      <a:cubicBezTo>
                        <a:pt x="5" y="339"/>
                        <a:pt x="5" y="335"/>
                        <a:pt x="4" y="327"/>
                      </a:cubicBezTo>
                      <a:cubicBezTo>
                        <a:pt x="4" y="310"/>
                        <a:pt x="3" y="277"/>
                        <a:pt x="3" y="233"/>
                      </a:cubicBezTo>
                      <a:moveTo>
                        <a:pt x="3" y="102"/>
                      </a:moveTo>
                      <a:cubicBezTo>
                        <a:pt x="1" y="102"/>
                        <a:pt x="1" y="102"/>
                        <a:pt x="1" y="102"/>
                      </a:cubicBezTo>
                      <a:cubicBezTo>
                        <a:pt x="1" y="130"/>
                        <a:pt x="0" y="158"/>
                        <a:pt x="0" y="184"/>
                      </a:cubicBezTo>
                      <a:cubicBezTo>
                        <a:pt x="0" y="201"/>
                        <a:pt x="0" y="217"/>
                        <a:pt x="1" y="232"/>
                      </a:cubicBezTo>
                      <a:cubicBezTo>
                        <a:pt x="3" y="232"/>
                        <a:pt x="3" y="232"/>
                        <a:pt x="3" y="232"/>
                      </a:cubicBezTo>
                      <a:cubicBezTo>
                        <a:pt x="2" y="217"/>
                        <a:pt x="2" y="201"/>
                        <a:pt x="2" y="184"/>
                      </a:cubicBezTo>
                      <a:cubicBezTo>
                        <a:pt x="2" y="158"/>
                        <a:pt x="3" y="130"/>
                        <a:pt x="3" y="102"/>
                      </a:cubicBezTo>
                      <a:moveTo>
                        <a:pt x="6" y="0"/>
                      </a:move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3" y="33"/>
                        <a:pt x="2" y="68"/>
                        <a:pt x="1" y="101"/>
                      </a:cubicBezTo>
                      <a:cubicBezTo>
                        <a:pt x="3" y="101"/>
                        <a:pt x="3" y="101"/>
                        <a:pt x="3" y="101"/>
                      </a:cubicBezTo>
                      <a:cubicBezTo>
                        <a:pt x="4" y="68"/>
                        <a:pt x="5" y="33"/>
                        <a:pt x="6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3" name="Freeform 53"/>
                <p:cNvSpPr>
                  <a:spLocks/>
                </p:cNvSpPr>
                <p:nvPr/>
              </p:nvSpPr>
              <p:spPr bwMode="auto">
                <a:xfrm>
                  <a:off x="-2022" y="3069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5" y="3"/>
                    </a:cxn>
                    <a:cxn ang="0">
                      <a:pos x="5" y="0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5" h="3">
                      <a:moveTo>
                        <a:pt x="5" y="0"/>
                      </a:moveTo>
                      <a:lnTo>
                        <a:pt x="0" y="0"/>
                      </a:lnTo>
                      <a:lnTo>
                        <a:pt x="0" y="3"/>
                      </a:lnTo>
                      <a:lnTo>
                        <a:pt x="5" y="3"/>
                      </a:lnTo>
                      <a:lnTo>
                        <a:pt x="5" y="0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4" name="Freeform 54"/>
                <p:cNvSpPr>
                  <a:spLocks/>
                </p:cNvSpPr>
                <p:nvPr/>
              </p:nvSpPr>
              <p:spPr bwMode="auto">
                <a:xfrm>
                  <a:off x="-2027" y="2861"/>
                  <a:ext cx="3" cy="2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5" name="Freeform 55"/>
                <p:cNvSpPr>
                  <a:spLocks noEditPoints="1"/>
                </p:cNvSpPr>
                <p:nvPr/>
              </p:nvSpPr>
              <p:spPr bwMode="auto">
                <a:xfrm>
                  <a:off x="-2024" y="1522"/>
                  <a:ext cx="92" cy="1832"/>
                </a:xfrm>
                <a:custGeom>
                  <a:avLst/>
                  <a:gdLst/>
                  <a:ahLst/>
                  <a:cxnLst>
                    <a:cxn ang="0">
                      <a:pos x="2" y="741"/>
                    </a:cxn>
                    <a:cxn ang="0">
                      <a:pos x="0" y="741"/>
                    </a:cxn>
                    <a:cxn ang="0">
                      <a:pos x="0" y="773"/>
                    </a:cxn>
                    <a:cxn ang="0">
                      <a:pos x="2" y="773"/>
                    </a:cxn>
                    <a:cxn ang="0">
                      <a:pos x="2" y="741"/>
                    </a:cxn>
                    <a:cxn ang="0">
                      <a:pos x="19" y="99"/>
                    </a:cxn>
                    <a:cxn ang="0">
                      <a:pos x="17" y="99"/>
                    </a:cxn>
                    <a:cxn ang="0">
                      <a:pos x="16" y="123"/>
                    </a:cxn>
                    <a:cxn ang="0">
                      <a:pos x="16" y="123"/>
                    </a:cxn>
                    <a:cxn ang="0">
                      <a:pos x="11" y="195"/>
                    </a:cxn>
                    <a:cxn ang="0">
                      <a:pos x="13" y="195"/>
                    </a:cxn>
                    <a:cxn ang="0">
                      <a:pos x="18" y="123"/>
                    </a:cxn>
                    <a:cxn ang="0">
                      <a:pos x="18" y="123"/>
                    </a:cxn>
                    <a:cxn ang="0">
                      <a:pos x="19" y="99"/>
                    </a:cxn>
                    <a:cxn ang="0">
                      <a:pos x="38" y="0"/>
                    </a:cxn>
                    <a:cxn ang="0">
                      <a:pos x="37" y="0"/>
                    </a:cxn>
                    <a:cxn ang="0">
                      <a:pos x="17" y="98"/>
                    </a:cxn>
                    <a:cxn ang="0">
                      <a:pos x="19" y="98"/>
                    </a:cxn>
                    <a:cxn ang="0">
                      <a:pos x="29" y="32"/>
                    </a:cxn>
                    <a:cxn ang="0">
                      <a:pos x="36" y="9"/>
                    </a:cxn>
                    <a:cxn ang="0">
                      <a:pos x="38" y="3"/>
                    </a:cxn>
                    <a:cxn ang="0">
                      <a:pos x="39" y="1"/>
                    </a:cxn>
                    <a:cxn ang="0">
                      <a:pos x="38" y="0"/>
                    </a:cxn>
                  </a:cxnLst>
                  <a:rect l="0" t="0" r="r" b="b"/>
                  <a:pathLst>
                    <a:path w="39" h="773">
                      <a:moveTo>
                        <a:pt x="2" y="741"/>
                      </a:moveTo>
                      <a:cubicBezTo>
                        <a:pt x="0" y="741"/>
                        <a:pt x="0" y="741"/>
                        <a:pt x="0" y="741"/>
                      </a:cubicBezTo>
                      <a:cubicBezTo>
                        <a:pt x="0" y="773"/>
                        <a:pt x="0" y="773"/>
                        <a:pt x="0" y="773"/>
                      </a:cubicBezTo>
                      <a:cubicBezTo>
                        <a:pt x="2" y="773"/>
                        <a:pt x="2" y="773"/>
                        <a:pt x="2" y="773"/>
                      </a:cubicBezTo>
                      <a:cubicBezTo>
                        <a:pt x="2" y="741"/>
                        <a:pt x="2" y="741"/>
                        <a:pt x="2" y="741"/>
                      </a:cubicBezTo>
                      <a:moveTo>
                        <a:pt x="19" y="99"/>
                      </a:moveTo>
                      <a:cubicBezTo>
                        <a:pt x="17" y="99"/>
                        <a:pt x="17" y="99"/>
                        <a:pt x="17" y="99"/>
                      </a:cubicBezTo>
                      <a:cubicBezTo>
                        <a:pt x="17" y="107"/>
                        <a:pt x="16" y="114"/>
                        <a:pt x="16" y="123"/>
                      </a:cubicBezTo>
                      <a:cubicBezTo>
                        <a:pt x="16" y="123"/>
                        <a:pt x="16" y="123"/>
                        <a:pt x="16" y="123"/>
                      </a:cubicBezTo>
                      <a:cubicBezTo>
                        <a:pt x="11" y="195"/>
                        <a:pt x="11" y="195"/>
                        <a:pt x="11" y="195"/>
                      </a:cubicBezTo>
                      <a:cubicBezTo>
                        <a:pt x="13" y="195"/>
                        <a:pt x="13" y="195"/>
                        <a:pt x="13" y="195"/>
                      </a:cubicBezTo>
                      <a:cubicBezTo>
                        <a:pt x="18" y="123"/>
                        <a:pt x="18" y="123"/>
                        <a:pt x="18" y="123"/>
                      </a:cubicBezTo>
                      <a:cubicBezTo>
                        <a:pt x="18" y="123"/>
                        <a:pt x="18" y="123"/>
                        <a:pt x="18" y="123"/>
                      </a:cubicBezTo>
                      <a:cubicBezTo>
                        <a:pt x="18" y="115"/>
                        <a:pt x="19" y="107"/>
                        <a:pt x="19" y="99"/>
                      </a:cubicBezTo>
                      <a:moveTo>
                        <a:pt x="38" y="0"/>
                      </a:moveTo>
                      <a:cubicBezTo>
                        <a:pt x="37" y="0"/>
                        <a:pt x="37" y="0"/>
                        <a:pt x="37" y="0"/>
                      </a:cubicBezTo>
                      <a:cubicBezTo>
                        <a:pt x="36" y="3"/>
                        <a:pt x="21" y="37"/>
                        <a:pt x="17" y="98"/>
                      </a:cubicBezTo>
                      <a:cubicBezTo>
                        <a:pt x="19" y="98"/>
                        <a:pt x="19" y="98"/>
                        <a:pt x="19" y="98"/>
                      </a:cubicBezTo>
                      <a:cubicBezTo>
                        <a:pt x="21" y="70"/>
                        <a:pt x="25" y="48"/>
                        <a:pt x="29" y="32"/>
                      </a:cubicBezTo>
                      <a:cubicBezTo>
                        <a:pt x="32" y="22"/>
                        <a:pt x="34" y="14"/>
                        <a:pt x="36" y="9"/>
                      </a:cubicBezTo>
                      <a:cubicBezTo>
                        <a:pt x="37" y="6"/>
                        <a:pt x="38" y="4"/>
                        <a:pt x="38" y="3"/>
                      </a:cubicBezTo>
                      <a:cubicBezTo>
                        <a:pt x="39" y="1"/>
                        <a:pt x="39" y="1"/>
                        <a:pt x="39" y="1"/>
                      </a:cubicBezTo>
                      <a:cubicBezTo>
                        <a:pt x="38" y="0"/>
                        <a:pt x="38" y="0"/>
                        <a:pt x="38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6" name="Freeform 56"/>
                <p:cNvSpPr>
                  <a:spLocks/>
                </p:cNvSpPr>
                <p:nvPr/>
              </p:nvSpPr>
              <p:spPr bwMode="auto">
                <a:xfrm>
                  <a:off x="-1984" y="1754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7" name="Freeform 57"/>
                <p:cNvSpPr>
                  <a:spLocks/>
                </p:cNvSpPr>
                <p:nvPr/>
              </p:nvSpPr>
              <p:spPr bwMode="auto">
                <a:xfrm>
                  <a:off x="-2027" y="2809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8" name="Freeform 58"/>
                <p:cNvSpPr>
                  <a:spLocks/>
                </p:cNvSpPr>
                <p:nvPr/>
              </p:nvSpPr>
              <p:spPr bwMode="auto">
                <a:xfrm>
                  <a:off x="-2024" y="3276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4" y="2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2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4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9" name="Freeform 59"/>
                <p:cNvSpPr>
                  <a:spLocks/>
                </p:cNvSpPr>
                <p:nvPr/>
              </p:nvSpPr>
              <p:spPr bwMode="auto">
                <a:xfrm>
                  <a:off x="-2027" y="3356"/>
                  <a:ext cx="7" cy="36"/>
                </a:xfrm>
                <a:custGeom>
                  <a:avLst/>
                  <a:gdLst/>
                  <a:ahLst/>
                  <a:cxnLst>
                    <a:cxn ang="0">
                      <a:pos x="7" y="0"/>
                    </a:cxn>
                    <a:cxn ang="0">
                      <a:pos x="3" y="0"/>
                    </a:cxn>
                    <a:cxn ang="0">
                      <a:pos x="0" y="36"/>
                    </a:cxn>
                    <a:cxn ang="0">
                      <a:pos x="5" y="36"/>
                    </a:cxn>
                    <a:cxn ang="0">
                      <a:pos x="7" y="0"/>
                    </a:cxn>
                    <a:cxn ang="0">
                      <a:pos x="7" y="0"/>
                    </a:cxn>
                  </a:cxnLst>
                  <a:rect l="0" t="0" r="r" b="b"/>
                  <a:pathLst>
                    <a:path w="7" h="36">
                      <a:moveTo>
                        <a:pt x="7" y="0"/>
                      </a:moveTo>
                      <a:lnTo>
                        <a:pt x="3" y="0"/>
                      </a:lnTo>
                      <a:lnTo>
                        <a:pt x="0" y="36"/>
                      </a:lnTo>
                      <a:lnTo>
                        <a:pt x="5" y="36"/>
                      </a:lnTo>
                      <a:lnTo>
                        <a:pt x="7" y="0"/>
                      </a:lnTo>
                      <a:lnTo>
                        <a:pt x="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0" name="Freeform 60"/>
                <p:cNvSpPr>
                  <a:spLocks/>
                </p:cNvSpPr>
                <p:nvPr/>
              </p:nvSpPr>
              <p:spPr bwMode="auto">
                <a:xfrm>
                  <a:off x="-2024" y="3354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4" y="2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2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4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1" name="Freeform 61"/>
                <p:cNvSpPr>
                  <a:spLocks/>
                </p:cNvSpPr>
                <p:nvPr/>
              </p:nvSpPr>
              <p:spPr bwMode="auto">
                <a:xfrm>
                  <a:off x="-2027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2" name="Freeform 62"/>
                <p:cNvSpPr>
                  <a:spLocks/>
                </p:cNvSpPr>
                <p:nvPr/>
              </p:nvSpPr>
              <p:spPr bwMode="auto">
                <a:xfrm>
                  <a:off x="-2020" y="2256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3" name="Freeform 63"/>
                <p:cNvSpPr>
                  <a:spLocks/>
                </p:cNvSpPr>
                <p:nvPr/>
              </p:nvSpPr>
              <p:spPr bwMode="auto">
                <a:xfrm>
                  <a:off x="-1840" y="1986"/>
                  <a:ext cx="12" cy="270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4"/>
                    </a:cxn>
                    <a:cxn ang="0">
                      <a:pos x="3" y="114"/>
                    </a:cxn>
                    <a:cxn ang="0">
                      <a:pos x="5" y="114"/>
                    </a:cxn>
                    <a:cxn ang="0">
                      <a:pos x="5" y="101"/>
                    </a:cxn>
                    <a:cxn ang="0">
                      <a:pos x="4" y="101"/>
                    </a:cxn>
                    <a:cxn ang="0">
                      <a:pos x="4" y="100"/>
                    </a:cxn>
                    <a:cxn ang="0">
                      <a:pos x="5" y="100"/>
                    </a:cxn>
                    <a:cxn ang="0">
                      <a:pos x="2" y="4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5" h="114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3"/>
                        <a:pt x="0" y="4"/>
                      </a:cubicBezTo>
                      <a:cubicBezTo>
                        <a:pt x="2" y="25"/>
                        <a:pt x="2" y="67"/>
                        <a:pt x="3" y="114"/>
                      </a:cubicBezTo>
                      <a:cubicBezTo>
                        <a:pt x="5" y="114"/>
                        <a:pt x="5" y="114"/>
                        <a:pt x="5" y="114"/>
                      </a:cubicBezTo>
                      <a:cubicBezTo>
                        <a:pt x="5" y="109"/>
                        <a:pt x="5" y="105"/>
                        <a:pt x="5" y="101"/>
                      </a:cubicBezTo>
                      <a:cubicBezTo>
                        <a:pt x="4" y="101"/>
                        <a:pt x="4" y="101"/>
                        <a:pt x="4" y="101"/>
                      </a:cubicBezTo>
                      <a:cubicBezTo>
                        <a:pt x="4" y="100"/>
                        <a:pt x="4" y="100"/>
                        <a:pt x="4" y="100"/>
                      </a:cubicBezTo>
                      <a:cubicBezTo>
                        <a:pt x="5" y="100"/>
                        <a:pt x="5" y="100"/>
                        <a:pt x="5" y="100"/>
                      </a:cubicBezTo>
                      <a:cubicBezTo>
                        <a:pt x="4" y="59"/>
                        <a:pt x="4" y="23"/>
                        <a:pt x="2" y="4"/>
                      </a:cubicBezTo>
                      <a:cubicBezTo>
                        <a:pt x="2" y="3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4" name="Freeform 64"/>
                <p:cNvSpPr>
                  <a:spLocks/>
                </p:cNvSpPr>
                <p:nvPr/>
              </p:nvSpPr>
              <p:spPr bwMode="auto">
                <a:xfrm>
                  <a:off x="-1830" y="2223"/>
                  <a:ext cx="2" cy="3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5" name="Freeform 65"/>
                <p:cNvSpPr>
                  <a:spLocks noEditPoints="1"/>
                </p:cNvSpPr>
                <p:nvPr/>
              </p:nvSpPr>
              <p:spPr bwMode="auto">
                <a:xfrm>
                  <a:off x="-1911" y="2259"/>
                  <a:ext cx="83" cy="1017"/>
                </a:xfrm>
                <a:custGeom>
                  <a:avLst/>
                  <a:gdLst/>
                  <a:ahLst/>
                  <a:cxnLst>
                    <a:cxn ang="0">
                      <a:pos x="15" y="343"/>
                    </a:cxn>
                    <a:cxn ang="0">
                      <a:pos x="13" y="343"/>
                    </a:cxn>
                    <a:cxn ang="0">
                      <a:pos x="0" y="429"/>
                    </a:cxn>
                    <a:cxn ang="0">
                      <a:pos x="2" y="429"/>
                    </a:cxn>
                    <a:cxn ang="0">
                      <a:pos x="15" y="343"/>
                    </a:cxn>
                    <a:cxn ang="0">
                      <a:pos x="31" y="233"/>
                    </a:cxn>
                    <a:cxn ang="0">
                      <a:pos x="29" y="233"/>
                    </a:cxn>
                    <a:cxn ang="0">
                      <a:pos x="22" y="285"/>
                    </a:cxn>
                    <a:cxn ang="0">
                      <a:pos x="16" y="323"/>
                    </a:cxn>
                    <a:cxn ang="0">
                      <a:pos x="13" y="339"/>
                    </a:cxn>
                    <a:cxn ang="0">
                      <a:pos x="13" y="339"/>
                    </a:cxn>
                    <a:cxn ang="0">
                      <a:pos x="13" y="339"/>
                    </a:cxn>
                    <a:cxn ang="0">
                      <a:pos x="13" y="342"/>
                    </a:cxn>
                    <a:cxn ang="0">
                      <a:pos x="15" y="342"/>
                    </a:cxn>
                    <a:cxn ang="0">
                      <a:pos x="15" y="339"/>
                    </a:cxn>
                    <a:cxn ang="0">
                      <a:pos x="15" y="339"/>
                    </a:cxn>
                    <a:cxn ang="0">
                      <a:pos x="31" y="233"/>
                    </a:cxn>
                    <a:cxn ang="0">
                      <a:pos x="35" y="102"/>
                    </a:cxn>
                    <a:cxn ang="0">
                      <a:pos x="33" y="102"/>
                    </a:cxn>
                    <a:cxn ang="0">
                      <a:pos x="33" y="111"/>
                    </a:cxn>
                    <a:cxn ang="0">
                      <a:pos x="33" y="176"/>
                    </a:cxn>
                    <a:cxn ang="0">
                      <a:pos x="33" y="195"/>
                    </a:cxn>
                    <a:cxn ang="0">
                      <a:pos x="33" y="202"/>
                    </a:cxn>
                    <a:cxn ang="0">
                      <a:pos x="29" y="232"/>
                    </a:cxn>
                    <a:cxn ang="0">
                      <a:pos x="31" y="232"/>
                    </a:cxn>
                    <a:cxn ang="0">
                      <a:pos x="35" y="202"/>
                    </a:cxn>
                    <a:cxn ang="0">
                      <a:pos x="35" y="202"/>
                    </a:cxn>
                    <a:cxn ang="0">
                      <a:pos x="35" y="202"/>
                    </a:cxn>
                    <a:cxn ang="0">
                      <a:pos x="35" y="111"/>
                    </a:cxn>
                    <a:cxn ang="0">
                      <a:pos x="35" y="102"/>
                    </a:cxn>
                    <a:cxn ang="0">
                      <a:pos x="35" y="0"/>
                    </a:cxn>
                    <a:cxn ang="0">
                      <a:pos x="33" y="0"/>
                    </a:cxn>
                    <a:cxn ang="0">
                      <a:pos x="33" y="101"/>
                    </a:cxn>
                    <a:cxn ang="0">
                      <a:pos x="35" y="101"/>
                    </a:cxn>
                    <a:cxn ang="0">
                      <a:pos x="35" y="0"/>
                    </a:cxn>
                  </a:cxnLst>
                  <a:rect l="0" t="0" r="r" b="b"/>
                  <a:pathLst>
                    <a:path w="35" h="429">
                      <a:moveTo>
                        <a:pt x="15" y="343"/>
                      </a:moveTo>
                      <a:cubicBezTo>
                        <a:pt x="13" y="343"/>
                        <a:pt x="13" y="343"/>
                        <a:pt x="13" y="343"/>
                      </a:cubicBezTo>
                      <a:cubicBezTo>
                        <a:pt x="11" y="377"/>
                        <a:pt x="6" y="406"/>
                        <a:pt x="0" y="429"/>
                      </a:cubicBezTo>
                      <a:cubicBezTo>
                        <a:pt x="2" y="429"/>
                        <a:pt x="2" y="429"/>
                        <a:pt x="2" y="429"/>
                      </a:cubicBezTo>
                      <a:cubicBezTo>
                        <a:pt x="8" y="406"/>
                        <a:pt x="13" y="377"/>
                        <a:pt x="15" y="343"/>
                      </a:cubicBezTo>
                      <a:moveTo>
                        <a:pt x="31" y="233"/>
                      </a:moveTo>
                      <a:cubicBezTo>
                        <a:pt x="29" y="233"/>
                        <a:pt x="29" y="233"/>
                        <a:pt x="29" y="233"/>
                      </a:cubicBezTo>
                      <a:cubicBezTo>
                        <a:pt x="27" y="250"/>
                        <a:pt x="24" y="268"/>
                        <a:pt x="22" y="285"/>
                      </a:cubicBezTo>
                      <a:cubicBezTo>
                        <a:pt x="20" y="300"/>
                        <a:pt x="17" y="313"/>
                        <a:pt x="16" y="323"/>
                      </a:cubicBezTo>
                      <a:cubicBezTo>
                        <a:pt x="14" y="333"/>
                        <a:pt x="13" y="339"/>
                        <a:pt x="13" y="339"/>
                      </a:cubicBezTo>
                      <a:cubicBezTo>
                        <a:pt x="13" y="339"/>
                        <a:pt x="13" y="339"/>
                        <a:pt x="13" y="339"/>
                      </a:cubicBezTo>
                      <a:cubicBezTo>
                        <a:pt x="13" y="339"/>
                        <a:pt x="13" y="339"/>
                        <a:pt x="13" y="339"/>
                      </a:cubicBezTo>
                      <a:cubicBezTo>
                        <a:pt x="13" y="340"/>
                        <a:pt x="13" y="341"/>
                        <a:pt x="13" y="342"/>
                      </a:cubicBezTo>
                      <a:cubicBezTo>
                        <a:pt x="15" y="342"/>
                        <a:pt x="15" y="342"/>
                        <a:pt x="15" y="342"/>
                      </a:cubicBezTo>
                      <a:cubicBezTo>
                        <a:pt x="15" y="341"/>
                        <a:pt x="15" y="340"/>
                        <a:pt x="15" y="339"/>
                      </a:cubicBezTo>
                      <a:cubicBezTo>
                        <a:pt x="15" y="339"/>
                        <a:pt x="15" y="339"/>
                        <a:pt x="15" y="339"/>
                      </a:cubicBezTo>
                      <a:cubicBezTo>
                        <a:pt x="15" y="339"/>
                        <a:pt x="25" y="279"/>
                        <a:pt x="31" y="233"/>
                      </a:cubicBezTo>
                      <a:moveTo>
                        <a:pt x="35" y="102"/>
                      </a:moveTo>
                      <a:cubicBezTo>
                        <a:pt x="33" y="102"/>
                        <a:pt x="33" y="102"/>
                        <a:pt x="33" y="102"/>
                      </a:cubicBezTo>
                      <a:cubicBezTo>
                        <a:pt x="33" y="105"/>
                        <a:pt x="33" y="108"/>
                        <a:pt x="33" y="111"/>
                      </a:cubicBezTo>
                      <a:cubicBezTo>
                        <a:pt x="33" y="137"/>
                        <a:pt x="33" y="160"/>
                        <a:pt x="33" y="176"/>
                      </a:cubicBezTo>
                      <a:cubicBezTo>
                        <a:pt x="33" y="184"/>
                        <a:pt x="33" y="190"/>
                        <a:pt x="33" y="195"/>
                      </a:cubicBezTo>
                      <a:cubicBezTo>
                        <a:pt x="33" y="199"/>
                        <a:pt x="33" y="201"/>
                        <a:pt x="33" y="202"/>
                      </a:cubicBezTo>
                      <a:cubicBezTo>
                        <a:pt x="32" y="210"/>
                        <a:pt x="31" y="220"/>
                        <a:pt x="29" y="232"/>
                      </a:cubicBezTo>
                      <a:cubicBezTo>
                        <a:pt x="31" y="232"/>
                        <a:pt x="31" y="232"/>
                        <a:pt x="31" y="232"/>
                      </a:cubicBezTo>
                      <a:cubicBezTo>
                        <a:pt x="33" y="220"/>
                        <a:pt x="34" y="210"/>
                        <a:pt x="35" y="202"/>
                      </a:cubicBezTo>
                      <a:cubicBezTo>
                        <a:pt x="35" y="202"/>
                        <a:pt x="35" y="202"/>
                        <a:pt x="35" y="202"/>
                      </a:cubicBezTo>
                      <a:cubicBezTo>
                        <a:pt x="35" y="202"/>
                        <a:pt x="35" y="202"/>
                        <a:pt x="35" y="202"/>
                      </a:cubicBezTo>
                      <a:cubicBezTo>
                        <a:pt x="35" y="202"/>
                        <a:pt x="35" y="163"/>
                        <a:pt x="35" y="111"/>
                      </a:cubicBezTo>
                      <a:cubicBezTo>
                        <a:pt x="35" y="108"/>
                        <a:pt x="35" y="105"/>
                        <a:pt x="35" y="102"/>
                      </a:cubicBezTo>
                      <a:moveTo>
                        <a:pt x="35" y="0"/>
                      </a:moveTo>
                      <a:cubicBezTo>
                        <a:pt x="33" y="0"/>
                        <a:pt x="33" y="0"/>
                        <a:pt x="33" y="0"/>
                      </a:cubicBezTo>
                      <a:cubicBezTo>
                        <a:pt x="33" y="33"/>
                        <a:pt x="33" y="69"/>
                        <a:pt x="33" y="101"/>
                      </a:cubicBezTo>
                      <a:cubicBezTo>
                        <a:pt x="35" y="101"/>
                        <a:pt x="35" y="101"/>
                        <a:pt x="35" y="101"/>
                      </a:cubicBezTo>
                      <a:cubicBezTo>
                        <a:pt x="35" y="69"/>
                        <a:pt x="35" y="33"/>
                        <a:pt x="35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6" name="Freeform 66"/>
                <p:cNvSpPr>
                  <a:spLocks/>
                </p:cNvSpPr>
                <p:nvPr/>
              </p:nvSpPr>
              <p:spPr bwMode="auto">
                <a:xfrm>
                  <a:off x="-1880" y="3069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7" name="Freeform 67"/>
                <p:cNvSpPr>
                  <a:spLocks noEditPoints="1"/>
                </p:cNvSpPr>
                <p:nvPr/>
              </p:nvSpPr>
              <p:spPr bwMode="auto">
                <a:xfrm>
                  <a:off x="-1935" y="1522"/>
                  <a:ext cx="100" cy="1832"/>
                </a:xfrm>
                <a:custGeom>
                  <a:avLst/>
                  <a:gdLst/>
                  <a:ahLst/>
                  <a:cxnLst>
                    <a:cxn ang="0">
                      <a:pos x="12" y="741"/>
                    </a:cxn>
                    <a:cxn ang="0">
                      <a:pos x="10" y="741"/>
                    </a:cxn>
                    <a:cxn ang="0">
                      <a:pos x="8" y="750"/>
                    </a:cxn>
                    <a:cxn ang="0">
                      <a:pos x="0" y="773"/>
                    </a:cxn>
                    <a:cxn ang="0">
                      <a:pos x="3" y="773"/>
                    </a:cxn>
                    <a:cxn ang="0">
                      <a:pos x="12" y="741"/>
                    </a:cxn>
                    <a:cxn ang="0">
                      <a:pos x="34" y="99"/>
                    </a:cxn>
                    <a:cxn ang="0">
                      <a:pos x="32" y="99"/>
                    </a:cxn>
                    <a:cxn ang="0">
                      <a:pos x="33" y="106"/>
                    </a:cxn>
                    <a:cxn ang="0">
                      <a:pos x="40" y="195"/>
                    </a:cxn>
                    <a:cxn ang="0">
                      <a:pos x="42" y="195"/>
                    </a:cxn>
                    <a:cxn ang="0">
                      <a:pos x="34" y="99"/>
                    </a:cxn>
                    <a:cxn ang="0">
                      <a:pos x="30" y="68"/>
                    </a:cxn>
                    <a:cxn ang="0">
                      <a:pos x="28" y="68"/>
                    </a:cxn>
                    <a:cxn ang="0">
                      <a:pos x="32" y="98"/>
                    </a:cxn>
                    <a:cxn ang="0">
                      <a:pos x="34" y="98"/>
                    </a:cxn>
                    <a:cxn ang="0">
                      <a:pos x="30" y="68"/>
                    </a:cxn>
                    <a:cxn ang="0">
                      <a:pos x="15" y="0"/>
                    </a:cxn>
                    <a:cxn ang="0">
                      <a:pos x="15" y="0"/>
                    </a:cxn>
                    <a:cxn ang="0">
                      <a:pos x="13" y="1"/>
                    </a:cxn>
                    <a:cxn ang="0">
                      <a:pos x="14" y="2"/>
                    </a:cxn>
                    <a:cxn ang="0">
                      <a:pos x="28" y="67"/>
                    </a:cxn>
                    <a:cxn ang="0">
                      <a:pos x="30" y="67"/>
                    </a:cxn>
                    <a:cxn ang="0">
                      <a:pos x="15" y="0"/>
                    </a:cxn>
                  </a:cxnLst>
                  <a:rect l="0" t="0" r="r" b="b"/>
                  <a:pathLst>
                    <a:path w="42" h="773">
                      <a:moveTo>
                        <a:pt x="12" y="741"/>
                      </a:moveTo>
                      <a:cubicBezTo>
                        <a:pt x="10" y="741"/>
                        <a:pt x="10" y="741"/>
                        <a:pt x="10" y="741"/>
                      </a:cubicBezTo>
                      <a:cubicBezTo>
                        <a:pt x="9" y="744"/>
                        <a:pt x="8" y="747"/>
                        <a:pt x="8" y="750"/>
                      </a:cubicBezTo>
                      <a:cubicBezTo>
                        <a:pt x="5" y="759"/>
                        <a:pt x="3" y="767"/>
                        <a:pt x="0" y="773"/>
                      </a:cubicBezTo>
                      <a:cubicBezTo>
                        <a:pt x="3" y="773"/>
                        <a:pt x="3" y="773"/>
                        <a:pt x="3" y="773"/>
                      </a:cubicBezTo>
                      <a:cubicBezTo>
                        <a:pt x="5" y="765"/>
                        <a:pt x="9" y="754"/>
                        <a:pt x="12" y="741"/>
                      </a:cubicBezTo>
                      <a:moveTo>
                        <a:pt x="34" y="99"/>
                      </a:moveTo>
                      <a:cubicBezTo>
                        <a:pt x="32" y="99"/>
                        <a:pt x="32" y="99"/>
                        <a:pt x="32" y="99"/>
                      </a:cubicBezTo>
                      <a:cubicBezTo>
                        <a:pt x="32" y="100"/>
                        <a:pt x="33" y="102"/>
                        <a:pt x="33" y="106"/>
                      </a:cubicBezTo>
                      <a:cubicBezTo>
                        <a:pt x="34" y="120"/>
                        <a:pt x="37" y="152"/>
                        <a:pt x="40" y="195"/>
                      </a:cubicBezTo>
                      <a:cubicBezTo>
                        <a:pt x="42" y="195"/>
                        <a:pt x="42" y="195"/>
                        <a:pt x="42" y="195"/>
                      </a:cubicBezTo>
                      <a:cubicBezTo>
                        <a:pt x="39" y="142"/>
                        <a:pt x="35" y="105"/>
                        <a:pt x="34" y="99"/>
                      </a:cubicBezTo>
                      <a:moveTo>
                        <a:pt x="30" y="68"/>
                      </a:moveTo>
                      <a:cubicBezTo>
                        <a:pt x="28" y="68"/>
                        <a:pt x="28" y="68"/>
                        <a:pt x="28" y="68"/>
                      </a:cubicBezTo>
                      <a:cubicBezTo>
                        <a:pt x="30" y="77"/>
                        <a:pt x="31" y="87"/>
                        <a:pt x="32" y="98"/>
                      </a:cubicBezTo>
                      <a:cubicBezTo>
                        <a:pt x="34" y="98"/>
                        <a:pt x="34" y="98"/>
                        <a:pt x="34" y="98"/>
                      </a:cubicBezTo>
                      <a:cubicBezTo>
                        <a:pt x="33" y="87"/>
                        <a:pt x="32" y="77"/>
                        <a:pt x="30" y="68"/>
                      </a:cubicBezTo>
                      <a:moveTo>
                        <a:pt x="15" y="0"/>
                      </a:moveTo>
                      <a:cubicBezTo>
                        <a:pt x="15" y="0"/>
                        <a:pt x="15" y="0"/>
                        <a:pt x="15" y="0"/>
                      </a:cubicBezTo>
                      <a:cubicBezTo>
                        <a:pt x="13" y="1"/>
                        <a:pt x="13" y="1"/>
                        <a:pt x="13" y="1"/>
                      </a:cubicBezTo>
                      <a:cubicBezTo>
                        <a:pt x="13" y="1"/>
                        <a:pt x="13" y="1"/>
                        <a:pt x="14" y="2"/>
                      </a:cubicBezTo>
                      <a:cubicBezTo>
                        <a:pt x="16" y="8"/>
                        <a:pt x="23" y="31"/>
                        <a:pt x="28" y="67"/>
                      </a:cubicBezTo>
                      <a:cubicBezTo>
                        <a:pt x="30" y="67"/>
                        <a:pt x="30" y="67"/>
                        <a:pt x="30" y="67"/>
                      </a:cubicBezTo>
                      <a:cubicBezTo>
                        <a:pt x="24" y="26"/>
                        <a:pt x="16" y="3"/>
                        <a:pt x="15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8" name="Freeform 68"/>
                <p:cNvSpPr>
                  <a:spLocks/>
                </p:cNvSpPr>
                <p:nvPr/>
              </p:nvSpPr>
              <p:spPr bwMode="auto">
                <a:xfrm>
                  <a:off x="-1859" y="1754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2" y="0"/>
                    </a:cxn>
                    <a:cxn ang="0">
                      <a:pos x="1" y="0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9" name="Freeform 69"/>
                <p:cNvSpPr>
                  <a:spLocks/>
                </p:cNvSpPr>
                <p:nvPr/>
              </p:nvSpPr>
              <p:spPr bwMode="auto">
                <a:xfrm>
                  <a:off x="-1868" y="1681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0" name="Freeform 70"/>
                <p:cNvSpPr>
                  <a:spLocks/>
                </p:cNvSpPr>
                <p:nvPr/>
              </p:nvSpPr>
              <p:spPr bwMode="auto">
                <a:xfrm>
                  <a:off x="-1842" y="2809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1" name="Freeform 71"/>
                <p:cNvSpPr>
                  <a:spLocks/>
                </p:cNvSpPr>
                <p:nvPr/>
              </p:nvSpPr>
              <p:spPr bwMode="auto">
                <a:xfrm>
                  <a:off x="-1911" y="3276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2" name="Freeform 72"/>
                <p:cNvSpPr>
                  <a:spLocks/>
                </p:cNvSpPr>
                <p:nvPr/>
              </p:nvSpPr>
              <p:spPr bwMode="auto">
                <a:xfrm>
                  <a:off x="-1946" y="3354"/>
                  <a:ext cx="16" cy="38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4" y="5"/>
                    </a:cxn>
                    <a:cxn ang="0">
                      <a:pos x="1" y="12"/>
                    </a:cxn>
                    <a:cxn ang="0">
                      <a:pos x="0" y="15"/>
                    </a:cxn>
                    <a:cxn ang="0">
                      <a:pos x="2" y="16"/>
                    </a:cxn>
                    <a:cxn ang="0">
                      <a:pos x="7" y="1"/>
                    </a:cxn>
                    <a:cxn ang="0">
                      <a:pos x="5" y="1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7" h="16">
                      <a:moveTo>
                        <a:pt x="5" y="0"/>
                      </a:moveTo>
                      <a:cubicBezTo>
                        <a:pt x="5" y="2"/>
                        <a:pt x="4" y="4"/>
                        <a:pt x="4" y="5"/>
                      </a:cubicBezTo>
                      <a:cubicBezTo>
                        <a:pt x="3" y="8"/>
                        <a:pt x="2" y="11"/>
                        <a:pt x="1" y="12"/>
                      </a:cubicBezTo>
                      <a:cubicBezTo>
                        <a:pt x="0" y="14"/>
                        <a:pt x="0" y="15"/>
                        <a:pt x="0" y="15"/>
                      </a:cubicBezTo>
                      <a:cubicBezTo>
                        <a:pt x="2" y="16"/>
                        <a:pt x="2" y="16"/>
                        <a:pt x="2" y="16"/>
                      </a:cubicBezTo>
                      <a:cubicBezTo>
                        <a:pt x="2" y="16"/>
                        <a:pt x="4" y="11"/>
                        <a:pt x="7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5" y="0"/>
                        <a:pt x="5" y="0"/>
                        <a:pt x="5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3" name="Freeform 73"/>
                <p:cNvSpPr>
                  <a:spLocks/>
                </p:cNvSpPr>
                <p:nvPr/>
              </p:nvSpPr>
              <p:spPr bwMode="auto">
                <a:xfrm>
                  <a:off x="-1935" y="3354"/>
                  <a:ext cx="8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4" name="Freeform 74"/>
                <p:cNvSpPr>
                  <a:spLocks/>
                </p:cNvSpPr>
                <p:nvPr/>
              </p:nvSpPr>
              <p:spPr bwMode="auto">
                <a:xfrm>
                  <a:off x="-1833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5" name="Freeform 75"/>
                <p:cNvSpPr>
                  <a:spLocks/>
                </p:cNvSpPr>
                <p:nvPr/>
              </p:nvSpPr>
              <p:spPr bwMode="auto">
                <a:xfrm>
                  <a:off x="-1833" y="2256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6" name="Freeform 76"/>
                <p:cNvSpPr>
                  <a:spLocks noEditPoints="1"/>
                </p:cNvSpPr>
                <p:nvPr/>
              </p:nvSpPr>
              <p:spPr bwMode="auto">
                <a:xfrm>
                  <a:off x="-1665" y="1683"/>
                  <a:ext cx="237" cy="865"/>
                </a:xfrm>
                <a:custGeom>
                  <a:avLst/>
                  <a:gdLst/>
                  <a:ahLst/>
                  <a:cxnLst>
                    <a:cxn ang="0">
                      <a:pos x="100" y="345"/>
                    </a:cxn>
                    <a:cxn ang="0">
                      <a:pos x="99" y="345"/>
                    </a:cxn>
                    <a:cxn ang="0">
                      <a:pos x="99" y="365"/>
                    </a:cxn>
                    <a:cxn ang="0">
                      <a:pos x="99" y="365"/>
                    </a:cxn>
                    <a:cxn ang="0">
                      <a:pos x="100" y="365"/>
                    </a:cxn>
                    <a:cxn ang="0">
                      <a:pos x="100" y="365"/>
                    </a:cxn>
                    <a:cxn ang="0">
                      <a:pos x="100" y="345"/>
                    </a:cxn>
                    <a:cxn ang="0">
                      <a:pos x="88" y="243"/>
                    </a:cxn>
                    <a:cxn ang="0">
                      <a:pos x="87" y="243"/>
                    </a:cxn>
                    <a:cxn ang="0">
                      <a:pos x="99" y="344"/>
                    </a:cxn>
                    <a:cxn ang="0">
                      <a:pos x="100" y="344"/>
                    </a:cxn>
                    <a:cxn ang="0">
                      <a:pos x="88" y="243"/>
                    </a:cxn>
                    <a:cxn ang="0">
                      <a:pos x="66" y="128"/>
                    </a:cxn>
                    <a:cxn ang="0">
                      <a:pos x="65" y="128"/>
                    </a:cxn>
                    <a:cxn ang="0">
                      <a:pos x="66" y="131"/>
                    </a:cxn>
                    <a:cxn ang="0">
                      <a:pos x="66" y="131"/>
                    </a:cxn>
                    <a:cxn ang="0">
                      <a:pos x="68" y="138"/>
                    </a:cxn>
                    <a:cxn ang="0">
                      <a:pos x="87" y="242"/>
                    </a:cxn>
                    <a:cxn ang="0">
                      <a:pos x="88" y="242"/>
                    </a:cxn>
                    <a:cxn ang="0">
                      <a:pos x="67" y="131"/>
                    </a:cxn>
                    <a:cxn ang="0">
                      <a:pos x="67" y="131"/>
                    </a:cxn>
                    <a:cxn ang="0">
                      <a:pos x="67" y="131"/>
                    </a:cxn>
                    <a:cxn ang="0">
                      <a:pos x="66" y="128"/>
                    </a:cxn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21" y="30"/>
                    </a:cxn>
                    <a:cxn ang="0">
                      <a:pos x="22" y="30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00" h="365">
                      <a:moveTo>
                        <a:pt x="100" y="345"/>
                      </a:moveTo>
                      <a:cubicBezTo>
                        <a:pt x="99" y="345"/>
                        <a:pt x="99" y="345"/>
                        <a:pt x="99" y="345"/>
                      </a:cubicBezTo>
                      <a:cubicBezTo>
                        <a:pt x="99" y="352"/>
                        <a:pt x="99" y="358"/>
                        <a:pt x="99" y="365"/>
                      </a:cubicBezTo>
                      <a:cubicBezTo>
                        <a:pt x="99" y="365"/>
                        <a:pt x="99" y="365"/>
                        <a:pt x="99" y="365"/>
                      </a:cubicBezTo>
                      <a:cubicBezTo>
                        <a:pt x="100" y="365"/>
                        <a:pt x="100" y="365"/>
                        <a:pt x="100" y="365"/>
                      </a:cubicBezTo>
                      <a:cubicBezTo>
                        <a:pt x="100" y="365"/>
                        <a:pt x="100" y="365"/>
                        <a:pt x="100" y="365"/>
                      </a:cubicBezTo>
                      <a:cubicBezTo>
                        <a:pt x="100" y="358"/>
                        <a:pt x="100" y="352"/>
                        <a:pt x="100" y="345"/>
                      </a:cubicBezTo>
                      <a:moveTo>
                        <a:pt x="88" y="243"/>
                      </a:moveTo>
                      <a:cubicBezTo>
                        <a:pt x="87" y="243"/>
                        <a:pt x="87" y="243"/>
                        <a:pt x="87" y="243"/>
                      </a:cubicBezTo>
                      <a:cubicBezTo>
                        <a:pt x="92" y="277"/>
                        <a:pt x="97" y="314"/>
                        <a:pt x="99" y="344"/>
                      </a:cubicBezTo>
                      <a:cubicBezTo>
                        <a:pt x="100" y="344"/>
                        <a:pt x="100" y="344"/>
                        <a:pt x="100" y="344"/>
                      </a:cubicBezTo>
                      <a:cubicBezTo>
                        <a:pt x="98" y="314"/>
                        <a:pt x="93" y="277"/>
                        <a:pt x="88" y="243"/>
                      </a:cubicBezTo>
                      <a:moveTo>
                        <a:pt x="66" y="128"/>
                      </a:moveTo>
                      <a:cubicBezTo>
                        <a:pt x="65" y="128"/>
                        <a:pt x="65" y="128"/>
                        <a:pt x="65" y="128"/>
                      </a:cubicBezTo>
                      <a:cubicBezTo>
                        <a:pt x="66" y="129"/>
                        <a:pt x="66" y="130"/>
                        <a:pt x="66" y="131"/>
                      </a:cubicBezTo>
                      <a:cubicBezTo>
                        <a:pt x="66" y="131"/>
                        <a:pt x="66" y="131"/>
                        <a:pt x="66" y="131"/>
                      </a:cubicBezTo>
                      <a:cubicBezTo>
                        <a:pt x="67" y="132"/>
                        <a:pt x="67" y="134"/>
                        <a:pt x="68" y="138"/>
                      </a:cubicBezTo>
                      <a:cubicBezTo>
                        <a:pt x="71" y="154"/>
                        <a:pt x="79" y="195"/>
                        <a:pt x="87" y="242"/>
                      </a:cubicBezTo>
                      <a:cubicBezTo>
                        <a:pt x="88" y="242"/>
                        <a:pt x="88" y="242"/>
                        <a:pt x="88" y="242"/>
                      </a:cubicBezTo>
                      <a:cubicBezTo>
                        <a:pt x="78" y="183"/>
                        <a:pt x="67" y="131"/>
                        <a:pt x="67" y="131"/>
                      </a:cubicBezTo>
                      <a:cubicBezTo>
                        <a:pt x="67" y="131"/>
                        <a:pt x="67" y="131"/>
                        <a:pt x="67" y="131"/>
                      </a:cubicBezTo>
                      <a:cubicBezTo>
                        <a:pt x="67" y="131"/>
                        <a:pt x="67" y="131"/>
                        <a:pt x="67" y="131"/>
                      </a:cubicBezTo>
                      <a:cubicBezTo>
                        <a:pt x="67" y="130"/>
                        <a:pt x="67" y="129"/>
                        <a:pt x="66" y="128"/>
                      </a:cubicBezTo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7" y="9"/>
                        <a:pt x="14" y="19"/>
                        <a:pt x="21" y="30"/>
                      </a:cubicBezTo>
                      <a:cubicBezTo>
                        <a:pt x="22" y="30"/>
                        <a:pt x="22" y="30"/>
                        <a:pt x="22" y="30"/>
                      </a:cubicBezTo>
                      <a:cubicBezTo>
                        <a:pt x="15" y="19"/>
                        <a:pt x="8" y="9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7" name="Freeform 77"/>
                <p:cNvSpPr>
                  <a:spLocks/>
                </p:cNvSpPr>
                <p:nvPr/>
              </p:nvSpPr>
              <p:spPr bwMode="auto">
                <a:xfrm>
                  <a:off x="-1615" y="1754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2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2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1"/>
                        <a:pt x="1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8" name="Freeform 78"/>
                <p:cNvSpPr>
                  <a:spLocks/>
                </p:cNvSpPr>
                <p:nvPr/>
              </p:nvSpPr>
              <p:spPr bwMode="auto">
                <a:xfrm>
                  <a:off x="-1667" y="168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9" name="Freeform 79"/>
                <p:cNvSpPr>
                  <a:spLocks/>
                </p:cNvSpPr>
                <p:nvPr/>
              </p:nvSpPr>
              <p:spPr bwMode="auto">
                <a:xfrm>
                  <a:off x="-1430" y="2498"/>
                  <a:ext cx="2" cy="3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0" name="Freeform 80"/>
                <p:cNvSpPr>
                  <a:spLocks/>
                </p:cNvSpPr>
                <p:nvPr/>
              </p:nvSpPr>
              <p:spPr bwMode="auto">
                <a:xfrm>
                  <a:off x="-1459" y="2256"/>
                  <a:ext cx="3" cy="3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1" name="Freeform 81"/>
                <p:cNvSpPr>
                  <a:spLocks/>
                </p:cNvSpPr>
                <p:nvPr/>
              </p:nvSpPr>
              <p:spPr bwMode="auto">
                <a:xfrm>
                  <a:off x="-1376" y="1986"/>
                  <a:ext cx="99" cy="270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32" y="84"/>
                    </a:cxn>
                    <a:cxn ang="0">
                      <a:pos x="39" y="109"/>
                    </a:cxn>
                    <a:cxn ang="0">
                      <a:pos x="40" y="114"/>
                    </a:cxn>
                    <a:cxn ang="0">
                      <a:pos x="42" y="114"/>
                    </a:cxn>
                    <a:cxn ang="0">
                      <a:pos x="39" y="101"/>
                    </a:cxn>
                    <a:cxn ang="0">
                      <a:pos x="37" y="101"/>
                    </a:cxn>
                    <a:cxn ang="0">
                      <a:pos x="37" y="100"/>
                    </a:cxn>
                    <a:cxn ang="0">
                      <a:pos x="39" y="10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42" h="114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1"/>
                        <a:pt x="1" y="1"/>
                      </a:cubicBezTo>
                      <a:cubicBezTo>
                        <a:pt x="16" y="34"/>
                        <a:pt x="26" y="63"/>
                        <a:pt x="32" y="84"/>
                      </a:cubicBezTo>
                      <a:cubicBezTo>
                        <a:pt x="36" y="94"/>
                        <a:pt x="38" y="103"/>
                        <a:pt x="39" y="109"/>
                      </a:cubicBezTo>
                      <a:cubicBezTo>
                        <a:pt x="40" y="111"/>
                        <a:pt x="40" y="112"/>
                        <a:pt x="40" y="114"/>
                      </a:cubicBezTo>
                      <a:cubicBezTo>
                        <a:pt x="42" y="114"/>
                        <a:pt x="42" y="114"/>
                        <a:pt x="42" y="114"/>
                      </a:cubicBezTo>
                      <a:cubicBezTo>
                        <a:pt x="42" y="111"/>
                        <a:pt x="41" y="106"/>
                        <a:pt x="39" y="101"/>
                      </a:cubicBezTo>
                      <a:cubicBezTo>
                        <a:pt x="37" y="101"/>
                        <a:pt x="37" y="101"/>
                        <a:pt x="37" y="101"/>
                      </a:cubicBezTo>
                      <a:cubicBezTo>
                        <a:pt x="37" y="100"/>
                        <a:pt x="37" y="100"/>
                        <a:pt x="37" y="100"/>
                      </a:cubicBezTo>
                      <a:cubicBezTo>
                        <a:pt x="39" y="100"/>
                        <a:pt x="39" y="100"/>
                        <a:pt x="39" y="100"/>
                      </a:cubicBezTo>
                      <a:cubicBezTo>
                        <a:pt x="34" y="79"/>
                        <a:pt x="22" y="42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2" name="Freeform 82"/>
                <p:cNvSpPr>
                  <a:spLocks/>
                </p:cNvSpPr>
                <p:nvPr/>
              </p:nvSpPr>
              <p:spPr bwMode="auto">
                <a:xfrm>
                  <a:off x="-1288" y="2223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3" name="Freeform 83"/>
                <p:cNvSpPr>
                  <a:spLocks noEditPoints="1"/>
                </p:cNvSpPr>
                <p:nvPr/>
              </p:nvSpPr>
              <p:spPr bwMode="auto">
                <a:xfrm>
                  <a:off x="-1281" y="2259"/>
                  <a:ext cx="232" cy="1017"/>
                </a:xfrm>
                <a:custGeom>
                  <a:avLst/>
                  <a:gdLst/>
                  <a:ahLst/>
                  <a:cxnLst>
                    <a:cxn ang="0">
                      <a:pos x="70" y="343"/>
                    </a:cxn>
                    <a:cxn ang="0">
                      <a:pos x="68" y="343"/>
                    </a:cxn>
                    <a:cxn ang="0">
                      <a:pos x="95" y="429"/>
                    </a:cxn>
                    <a:cxn ang="0">
                      <a:pos x="98" y="429"/>
                    </a:cxn>
                    <a:cxn ang="0">
                      <a:pos x="70" y="343"/>
                    </a:cxn>
                    <a:cxn ang="0">
                      <a:pos x="39" y="255"/>
                    </a:cxn>
                    <a:cxn ang="0">
                      <a:pos x="36" y="255"/>
                    </a:cxn>
                    <a:cxn ang="0">
                      <a:pos x="68" y="342"/>
                    </a:cxn>
                    <a:cxn ang="0">
                      <a:pos x="70" y="342"/>
                    </a:cxn>
                    <a:cxn ang="0">
                      <a:pos x="70" y="342"/>
                    </a:cxn>
                    <a:cxn ang="0">
                      <a:pos x="70" y="342"/>
                    </a:cxn>
                    <a:cxn ang="0">
                      <a:pos x="70" y="342"/>
                    </a:cxn>
                    <a:cxn ang="0">
                      <a:pos x="68" y="337"/>
                    </a:cxn>
                    <a:cxn ang="0">
                      <a:pos x="39" y="255"/>
                    </a:cxn>
                    <a:cxn ang="0">
                      <a:pos x="32" y="233"/>
                    </a:cxn>
                    <a:cxn ang="0">
                      <a:pos x="30" y="233"/>
                    </a:cxn>
                    <a:cxn ang="0">
                      <a:pos x="36" y="254"/>
                    </a:cxn>
                    <a:cxn ang="0">
                      <a:pos x="38" y="254"/>
                    </a:cxn>
                    <a:cxn ang="0">
                      <a:pos x="32" y="233"/>
                    </a:cxn>
                    <a:cxn ang="0">
                      <a:pos x="17" y="102"/>
                    </a:cxn>
                    <a:cxn ang="0">
                      <a:pos x="15" y="102"/>
                    </a:cxn>
                    <a:cxn ang="0">
                      <a:pos x="17" y="117"/>
                    </a:cxn>
                    <a:cxn ang="0">
                      <a:pos x="16" y="137"/>
                    </a:cxn>
                    <a:cxn ang="0">
                      <a:pos x="30" y="232"/>
                    </a:cxn>
                    <a:cxn ang="0">
                      <a:pos x="32" y="232"/>
                    </a:cxn>
                    <a:cxn ang="0">
                      <a:pos x="18" y="137"/>
                    </a:cxn>
                    <a:cxn ang="0">
                      <a:pos x="19" y="117"/>
                    </a:cxn>
                    <a:cxn ang="0">
                      <a:pos x="19" y="117"/>
                    </a:cxn>
                    <a:cxn ang="0">
                      <a:pos x="17" y="102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1" y="3"/>
                    </a:cxn>
                    <a:cxn ang="0">
                      <a:pos x="1" y="3"/>
                    </a:cxn>
                    <a:cxn ang="0">
                      <a:pos x="15" y="101"/>
                    </a:cxn>
                    <a:cxn ang="0">
                      <a:pos x="17" y="101"/>
                    </a:cxn>
                    <a:cxn ang="0">
                      <a:pos x="3" y="3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98" h="429">
                      <a:moveTo>
                        <a:pt x="70" y="343"/>
                      </a:moveTo>
                      <a:cubicBezTo>
                        <a:pt x="68" y="343"/>
                        <a:pt x="68" y="343"/>
                        <a:pt x="68" y="343"/>
                      </a:cubicBezTo>
                      <a:cubicBezTo>
                        <a:pt x="73" y="375"/>
                        <a:pt x="85" y="405"/>
                        <a:pt x="95" y="429"/>
                      </a:cubicBezTo>
                      <a:cubicBezTo>
                        <a:pt x="98" y="429"/>
                        <a:pt x="98" y="429"/>
                        <a:pt x="98" y="429"/>
                      </a:cubicBezTo>
                      <a:cubicBezTo>
                        <a:pt x="87" y="405"/>
                        <a:pt x="75" y="375"/>
                        <a:pt x="70" y="343"/>
                      </a:cubicBezTo>
                      <a:moveTo>
                        <a:pt x="39" y="255"/>
                      </a:moveTo>
                      <a:cubicBezTo>
                        <a:pt x="36" y="255"/>
                        <a:pt x="36" y="255"/>
                        <a:pt x="36" y="255"/>
                      </a:cubicBezTo>
                      <a:cubicBezTo>
                        <a:pt x="50" y="301"/>
                        <a:pt x="66" y="337"/>
                        <a:pt x="68" y="342"/>
                      </a:cubicBezTo>
                      <a:cubicBezTo>
                        <a:pt x="70" y="342"/>
                        <a:pt x="70" y="342"/>
                        <a:pt x="70" y="342"/>
                      </a:cubicBezTo>
                      <a:cubicBezTo>
                        <a:pt x="70" y="342"/>
                        <a:pt x="70" y="342"/>
                        <a:pt x="70" y="342"/>
                      </a:cubicBezTo>
                      <a:cubicBezTo>
                        <a:pt x="70" y="342"/>
                        <a:pt x="70" y="342"/>
                        <a:pt x="70" y="342"/>
                      </a:cubicBezTo>
                      <a:cubicBezTo>
                        <a:pt x="70" y="342"/>
                        <a:pt x="70" y="342"/>
                        <a:pt x="70" y="342"/>
                      </a:cubicBezTo>
                      <a:cubicBezTo>
                        <a:pt x="70" y="342"/>
                        <a:pt x="69" y="340"/>
                        <a:pt x="68" y="337"/>
                      </a:cubicBezTo>
                      <a:cubicBezTo>
                        <a:pt x="63" y="325"/>
                        <a:pt x="50" y="293"/>
                        <a:pt x="39" y="255"/>
                      </a:cubicBezTo>
                      <a:moveTo>
                        <a:pt x="32" y="233"/>
                      </a:moveTo>
                      <a:cubicBezTo>
                        <a:pt x="30" y="233"/>
                        <a:pt x="30" y="233"/>
                        <a:pt x="30" y="233"/>
                      </a:cubicBezTo>
                      <a:cubicBezTo>
                        <a:pt x="32" y="240"/>
                        <a:pt x="34" y="247"/>
                        <a:pt x="36" y="254"/>
                      </a:cubicBezTo>
                      <a:cubicBezTo>
                        <a:pt x="38" y="254"/>
                        <a:pt x="38" y="254"/>
                        <a:pt x="38" y="254"/>
                      </a:cubicBezTo>
                      <a:cubicBezTo>
                        <a:pt x="36" y="247"/>
                        <a:pt x="34" y="240"/>
                        <a:pt x="32" y="233"/>
                      </a:cubicBezTo>
                      <a:moveTo>
                        <a:pt x="17" y="102"/>
                      </a:moveTo>
                      <a:cubicBezTo>
                        <a:pt x="15" y="102"/>
                        <a:pt x="15" y="102"/>
                        <a:pt x="15" y="102"/>
                      </a:cubicBezTo>
                      <a:cubicBezTo>
                        <a:pt x="17" y="117"/>
                        <a:pt x="17" y="117"/>
                        <a:pt x="17" y="117"/>
                      </a:cubicBezTo>
                      <a:cubicBezTo>
                        <a:pt x="16" y="123"/>
                        <a:pt x="16" y="130"/>
                        <a:pt x="16" y="137"/>
                      </a:cubicBezTo>
                      <a:cubicBezTo>
                        <a:pt x="16" y="167"/>
                        <a:pt x="22" y="201"/>
                        <a:pt x="30" y="232"/>
                      </a:cubicBezTo>
                      <a:cubicBezTo>
                        <a:pt x="32" y="232"/>
                        <a:pt x="32" y="232"/>
                        <a:pt x="32" y="232"/>
                      </a:cubicBezTo>
                      <a:cubicBezTo>
                        <a:pt x="24" y="201"/>
                        <a:pt x="18" y="167"/>
                        <a:pt x="18" y="137"/>
                      </a:cubicBezTo>
                      <a:cubicBezTo>
                        <a:pt x="18" y="130"/>
                        <a:pt x="18" y="123"/>
                        <a:pt x="19" y="117"/>
                      </a:cubicBezTo>
                      <a:cubicBezTo>
                        <a:pt x="19" y="117"/>
                        <a:pt x="19" y="117"/>
                        <a:pt x="19" y="117"/>
                      </a:cubicBezTo>
                      <a:cubicBezTo>
                        <a:pt x="17" y="102"/>
                        <a:pt x="17" y="102"/>
                        <a:pt x="17" y="102"/>
                      </a:cubicBezTo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1" y="1"/>
                      </a:cubicBezTo>
                      <a:cubicBezTo>
                        <a:pt x="1" y="2"/>
                        <a:pt x="1" y="3"/>
                        <a:pt x="1" y="3"/>
                      </a:cubicBezTo>
                      <a:cubicBezTo>
                        <a:pt x="1" y="3"/>
                        <a:pt x="1" y="3"/>
                        <a:pt x="1" y="3"/>
                      </a:cubicBezTo>
                      <a:cubicBezTo>
                        <a:pt x="15" y="101"/>
                        <a:pt x="15" y="101"/>
                        <a:pt x="15" y="101"/>
                      </a:cubicBezTo>
                      <a:cubicBezTo>
                        <a:pt x="17" y="101"/>
                        <a:pt x="17" y="101"/>
                        <a:pt x="17" y="101"/>
                      </a:cubicBezTo>
                      <a:cubicBezTo>
                        <a:pt x="3" y="3"/>
                        <a:pt x="3" y="3"/>
                        <a:pt x="3" y="3"/>
                      </a:cubicBezTo>
                      <a:cubicBezTo>
                        <a:pt x="3" y="3"/>
                        <a:pt x="3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4" name="Freeform 84"/>
                <p:cNvSpPr>
                  <a:spLocks/>
                </p:cNvSpPr>
                <p:nvPr/>
              </p:nvSpPr>
              <p:spPr bwMode="auto">
                <a:xfrm>
                  <a:off x="-1120" y="3069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5" name="Freeform 85"/>
                <p:cNvSpPr>
                  <a:spLocks/>
                </p:cNvSpPr>
                <p:nvPr/>
              </p:nvSpPr>
              <p:spPr bwMode="auto">
                <a:xfrm>
                  <a:off x="-1196" y="2861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2" y="1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6" name="Freeform 86"/>
                <p:cNvSpPr>
                  <a:spLocks noEditPoints="1"/>
                </p:cNvSpPr>
                <p:nvPr/>
              </p:nvSpPr>
              <p:spPr bwMode="auto">
                <a:xfrm>
                  <a:off x="-1774" y="1524"/>
                  <a:ext cx="765" cy="1830"/>
                </a:xfrm>
                <a:custGeom>
                  <a:avLst/>
                  <a:gdLst/>
                  <a:ahLst/>
                  <a:cxnLst>
                    <a:cxn ang="0">
                      <a:pos x="306" y="740"/>
                    </a:cxn>
                    <a:cxn ang="0">
                      <a:pos x="304" y="740"/>
                    </a:cxn>
                    <a:cxn ang="0">
                      <a:pos x="321" y="772"/>
                    </a:cxn>
                    <a:cxn ang="0">
                      <a:pos x="323" y="772"/>
                    </a:cxn>
                    <a:cxn ang="0">
                      <a:pos x="306" y="740"/>
                    </a:cxn>
                    <a:cxn ang="0">
                      <a:pos x="111" y="98"/>
                    </a:cxn>
                    <a:cxn ang="0">
                      <a:pos x="108" y="98"/>
                    </a:cxn>
                    <a:cxn ang="0">
                      <a:pos x="167" y="194"/>
                    </a:cxn>
                    <a:cxn ang="0">
                      <a:pos x="170" y="194"/>
                    </a:cxn>
                    <a:cxn ang="0">
                      <a:pos x="111" y="98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107" y="97"/>
                    </a:cxn>
                    <a:cxn ang="0">
                      <a:pos x="110" y="97"/>
                    </a:cxn>
                    <a:cxn ang="0">
                      <a:pos x="84" y="67"/>
                    </a:cxn>
                    <a:cxn ang="0">
                      <a:pos x="84" y="67"/>
                    </a:cxn>
                    <a:cxn ang="0">
                      <a:pos x="84" y="67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323" h="772">
                      <a:moveTo>
                        <a:pt x="306" y="740"/>
                      </a:moveTo>
                      <a:cubicBezTo>
                        <a:pt x="304" y="740"/>
                        <a:pt x="304" y="740"/>
                        <a:pt x="304" y="740"/>
                      </a:cubicBezTo>
                      <a:cubicBezTo>
                        <a:pt x="310" y="753"/>
                        <a:pt x="316" y="765"/>
                        <a:pt x="321" y="772"/>
                      </a:cubicBezTo>
                      <a:cubicBezTo>
                        <a:pt x="323" y="772"/>
                        <a:pt x="323" y="772"/>
                        <a:pt x="323" y="772"/>
                      </a:cubicBezTo>
                      <a:cubicBezTo>
                        <a:pt x="319" y="765"/>
                        <a:pt x="312" y="754"/>
                        <a:pt x="306" y="740"/>
                      </a:cubicBezTo>
                      <a:moveTo>
                        <a:pt x="111" y="98"/>
                      </a:moveTo>
                      <a:cubicBezTo>
                        <a:pt x="108" y="98"/>
                        <a:pt x="108" y="98"/>
                        <a:pt x="108" y="98"/>
                      </a:cubicBezTo>
                      <a:cubicBezTo>
                        <a:pt x="133" y="130"/>
                        <a:pt x="153" y="163"/>
                        <a:pt x="167" y="194"/>
                      </a:cubicBezTo>
                      <a:cubicBezTo>
                        <a:pt x="170" y="194"/>
                        <a:pt x="170" y="194"/>
                        <a:pt x="170" y="194"/>
                      </a:cubicBezTo>
                      <a:cubicBezTo>
                        <a:pt x="155" y="163"/>
                        <a:pt x="136" y="130"/>
                        <a:pt x="111" y="98"/>
                      </a:cubicBezTo>
                      <a:moveTo>
                        <a:pt x="1" y="0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44" y="28"/>
                        <a:pt x="79" y="62"/>
                        <a:pt x="107" y="97"/>
                      </a:cubicBezTo>
                      <a:cubicBezTo>
                        <a:pt x="110" y="97"/>
                        <a:pt x="110" y="97"/>
                        <a:pt x="110" y="97"/>
                      </a:cubicBezTo>
                      <a:cubicBezTo>
                        <a:pt x="102" y="87"/>
                        <a:pt x="93" y="77"/>
                        <a:pt x="84" y="67"/>
                      </a:cubicBezTo>
                      <a:cubicBezTo>
                        <a:pt x="84" y="67"/>
                        <a:pt x="84" y="67"/>
                        <a:pt x="84" y="67"/>
                      </a:cubicBezTo>
                      <a:cubicBezTo>
                        <a:pt x="84" y="67"/>
                        <a:pt x="84" y="67"/>
                        <a:pt x="84" y="67"/>
                      </a:cubicBezTo>
                      <a:cubicBezTo>
                        <a:pt x="61" y="42"/>
                        <a:pt x="33" y="19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7" name="Freeform 87"/>
                <p:cNvSpPr>
                  <a:spLocks/>
                </p:cNvSpPr>
                <p:nvPr/>
              </p:nvSpPr>
              <p:spPr bwMode="auto">
                <a:xfrm>
                  <a:off x="-1520" y="1754"/>
                  <a:ext cx="9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4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4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3" y="1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8" name="Rectangle 88"/>
                <p:cNvSpPr>
                  <a:spLocks noChangeArrowheads="1"/>
                </p:cNvSpPr>
                <p:nvPr/>
              </p:nvSpPr>
              <p:spPr bwMode="auto">
                <a:xfrm>
                  <a:off x="-1575" y="1683"/>
                  <a:ext cx="1" cy="1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9" name="Freeform 89"/>
                <p:cNvSpPr>
                  <a:spLocks/>
                </p:cNvSpPr>
                <p:nvPr/>
              </p:nvSpPr>
              <p:spPr bwMode="auto">
                <a:xfrm>
                  <a:off x="-1575" y="1683"/>
                  <a:ext cx="1" cy="1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0" name="Freeform 90"/>
                <p:cNvSpPr>
                  <a:spLocks/>
                </p:cNvSpPr>
                <p:nvPr/>
              </p:nvSpPr>
              <p:spPr bwMode="auto">
                <a:xfrm>
                  <a:off x="-1210" y="2809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1" name="Freeform 91"/>
                <p:cNvSpPr>
                  <a:spLocks/>
                </p:cNvSpPr>
                <p:nvPr/>
              </p:nvSpPr>
              <p:spPr bwMode="auto">
                <a:xfrm>
                  <a:off x="-1056" y="3276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3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2" name="Freeform 92"/>
                <p:cNvSpPr>
                  <a:spLocks/>
                </p:cNvSpPr>
                <p:nvPr/>
              </p:nvSpPr>
              <p:spPr bwMode="auto">
                <a:xfrm>
                  <a:off x="-1014" y="3356"/>
                  <a:ext cx="21" cy="31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8" y="13"/>
                    </a:cxn>
                    <a:cxn ang="0">
                      <a:pos x="9" y="12"/>
                    </a:cxn>
                    <a:cxn ang="0">
                      <a:pos x="8" y="9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9" h="13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5" y="8"/>
                        <a:pt x="8" y="13"/>
                        <a:pt x="8" y="13"/>
                      </a:cubicBezTo>
                      <a:cubicBezTo>
                        <a:pt x="9" y="12"/>
                        <a:pt x="9" y="12"/>
                        <a:pt x="9" y="12"/>
                      </a:cubicBezTo>
                      <a:cubicBezTo>
                        <a:pt x="9" y="12"/>
                        <a:pt x="9" y="11"/>
                        <a:pt x="8" y="9"/>
                      </a:cubicBezTo>
                      <a:cubicBezTo>
                        <a:pt x="6" y="7"/>
                        <a:pt x="5" y="4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3" name="Freeform 93"/>
                <p:cNvSpPr>
                  <a:spLocks/>
                </p:cNvSpPr>
                <p:nvPr/>
              </p:nvSpPr>
              <p:spPr bwMode="auto">
                <a:xfrm>
                  <a:off x="-1014" y="3354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2" y="1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4" name="Freeform 94"/>
                <p:cNvSpPr>
                  <a:spLocks/>
                </p:cNvSpPr>
                <p:nvPr/>
              </p:nvSpPr>
              <p:spPr bwMode="auto">
                <a:xfrm>
                  <a:off x="-1246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5" y="3"/>
                    </a:cxn>
                    <a:cxn ang="0">
                      <a:pos x="5" y="0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5" h="3">
                      <a:moveTo>
                        <a:pt x="5" y="0"/>
                      </a:moveTo>
                      <a:lnTo>
                        <a:pt x="0" y="0"/>
                      </a:lnTo>
                      <a:lnTo>
                        <a:pt x="0" y="3"/>
                      </a:lnTo>
                      <a:lnTo>
                        <a:pt x="5" y="3"/>
                      </a:lnTo>
                      <a:lnTo>
                        <a:pt x="5" y="0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5" name="Freeform 95"/>
                <p:cNvSpPr>
                  <a:spLocks/>
                </p:cNvSpPr>
                <p:nvPr/>
              </p:nvSpPr>
              <p:spPr bwMode="auto">
                <a:xfrm>
                  <a:off x="-1281" y="2256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6" name="Freeform 96"/>
                <p:cNvSpPr>
                  <a:spLocks noEditPoints="1"/>
                </p:cNvSpPr>
                <p:nvPr/>
              </p:nvSpPr>
              <p:spPr bwMode="auto">
                <a:xfrm>
                  <a:off x="-1636" y="1524"/>
                  <a:ext cx="819" cy="458"/>
                </a:xfrm>
                <a:custGeom>
                  <a:avLst/>
                  <a:gdLst/>
                  <a:ahLst/>
                  <a:cxnLst>
                    <a:cxn ang="0">
                      <a:pos x="243" y="98"/>
                    </a:cxn>
                    <a:cxn ang="0">
                      <a:pos x="241" y="98"/>
                    </a:cxn>
                    <a:cxn ang="0">
                      <a:pos x="345" y="193"/>
                    </a:cxn>
                    <a:cxn ang="0">
                      <a:pos x="346" y="193"/>
                    </a:cxn>
                    <a:cxn ang="0">
                      <a:pos x="243" y="98"/>
                    </a:cxn>
                    <a:cxn ang="0">
                      <a:pos x="186" y="67"/>
                    </a:cxn>
                    <a:cxn ang="0">
                      <a:pos x="184" y="67"/>
                    </a:cxn>
                    <a:cxn ang="0">
                      <a:pos x="239" y="97"/>
                    </a:cxn>
                    <a:cxn ang="0">
                      <a:pos x="241" y="97"/>
                    </a:cxn>
                    <a:cxn ang="0">
                      <a:pos x="186" y="67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1" y="4"/>
                    </a:cxn>
                    <a:cxn ang="0">
                      <a:pos x="182" y="66"/>
                    </a:cxn>
                    <a:cxn ang="0">
                      <a:pos x="185" y="66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346" h="193">
                      <a:moveTo>
                        <a:pt x="243" y="98"/>
                      </a:moveTo>
                      <a:cubicBezTo>
                        <a:pt x="241" y="98"/>
                        <a:pt x="241" y="98"/>
                        <a:pt x="241" y="98"/>
                      </a:cubicBezTo>
                      <a:cubicBezTo>
                        <a:pt x="283" y="124"/>
                        <a:pt x="322" y="156"/>
                        <a:pt x="345" y="193"/>
                      </a:cubicBezTo>
                      <a:cubicBezTo>
                        <a:pt x="346" y="193"/>
                        <a:pt x="346" y="193"/>
                        <a:pt x="346" y="193"/>
                      </a:cubicBezTo>
                      <a:cubicBezTo>
                        <a:pt x="323" y="156"/>
                        <a:pt x="285" y="124"/>
                        <a:pt x="243" y="98"/>
                      </a:cubicBezTo>
                      <a:moveTo>
                        <a:pt x="186" y="67"/>
                      </a:moveTo>
                      <a:cubicBezTo>
                        <a:pt x="184" y="67"/>
                        <a:pt x="184" y="67"/>
                        <a:pt x="184" y="67"/>
                      </a:cubicBezTo>
                      <a:cubicBezTo>
                        <a:pt x="203" y="76"/>
                        <a:pt x="221" y="86"/>
                        <a:pt x="239" y="97"/>
                      </a:cubicBezTo>
                      <a:cubicBezTo>
                        <a:pt x="241" y="97"/>
                        <a:pt x="241" y="97"/>
                        <a:pt x="241" y="97"/>
                      </a:cubicBezTo>
                      <a:cubicBezTo>
                        <a:pt x="223" y="86"/>
                        <a:pt x="205" y="76"/>
                        <a:pt x="186" y="67"/>
                      </a:cubicBezTo>
                      <a:moveTo>
                        <a:pt x="0" y="0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4" y="2"/>
                        <a:pt x="11" y="4"/>
                      </a:cubicBezTo>
                      <a:cubicBezTo>
                        <a:pt x="38" y="11"/>
                        <a:pt x="110" y="32"/>
                        <a:pt x="182" y="66"/>
                      </a:cubicBezTo>
                      <a:cubicBezTo>
                        <a:pt x="185" y="66"/>
                        <a:pt x="185" y="66"/>
                        <a:pt x="185" y="66"/>
                      </a:cubicBezTo>
                      <a:cubicBezTo>
                        <a:pt x="92" y="22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7" name="Freeform 97"/>
                <p:cNvSpPr>
                  <a:spLocks/>
                </p:cNvSpPr>
                <p:nvPr/>
              </p:nvSpPr>
              <p:spPr bwMode="auto">
                <a:xfrm>
                  <a:off x="-1071" y="1754"/>
                  <a:ext cx="10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2" y="1"/>
                    </a:cxn>
                    <a:cxn ang="0">
                      <a:pos x="4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4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1"/>
                        <a:pt x="2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3" y="1"/>
                        <a:pt x="3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8" name="Freeform 98"/>
                <p:cNvSpPr>
                  <a:spLocks/>
                </p:cNvSpPr>
                <p:nvPr/>
              </p:nvSpPr>
              <p:spPr bwMode="auto">
                <a:xfrm>
                  <a:off x="-1206" y="1681"/>
                  <a:ext cx="10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2" y="1"/>
                    </a:cxn>
                    <a:cxn ang="0">
                      <a:pos x="4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4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1"/>
                        <a:pt x="2" y="1"/>
                        <a:pt x="2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4" y="1"/>
                        <a:pt x="3" y="1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9" name="Freeform 99"/>
                <p:cNvSpPr>
                  <a:spLocks/>
                </p:cNvSpPr>
                <p:nvPr/>
              </p:nvSpPr>
              <p:spPr bwMode="auto">
                <a:xfrm>
                  <a:off x="-955" y="1986"/>
                  <a:ext cx="216" cy="270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1" y="0"/>
                    </a:cxn>
                    <a:cxn ang="0">
                      <a:pos x="2" y="1"/>
                    </a:cxn>
                    <a:cxn ang="0">
                      <a:pos x="82" y="100"/>
                    </a:cxn>
                    <a:cxn ang="0">
                      <a:pos x="83" y="100"/>
                    </a:cxn>
                    <a:cxn ang="0">
                      <a:pos x="83" y="101"/>
                    </a:cxn>
                    <a:cxn ang="0">
                      <a:pos x="83" y="101"/>
                    </a:cxn>
                    <a:cxn ang="0">
                      <a:pos x="89" y="114"/>
                    </a:cxn>
                    <a:cxn ang="0">
                      <a:pos x="91" y="114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91" h="114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2" y="1"/>
                      </a:cubicBezTo>
                      <a:cubicBezTo>
                        <a:pt x="9" y="6"/>
                        <a:pt x="49" y="37"/>
                        <a:pt x="82" y="100"/>
                      </a:cubicBezTo>
                      <a:cubicBezTo>
                        <a:pt x="83" y="100"/>
                        <a:pt x="83" y="100"/>
                        <a:pt x="83" y="100"/>
                      </a:cubicBezTo>
                      <a:cubicBezTo>
                        <a:pt x="83" y="101"/>
                        <a:pt x="83" y="101"/>
                        <a:pt x="83" y="101"/>
                      </a:cubicBezTo>
                      <a:cubicBezTo>
                        <a:pt x="83" y="101"/>
                        <a:pt x="83" y="101"/>
                        <a:pt x="83" y="101"/>
                      </a:cubicBezTo>
                      <a:cubicBezTo>
                        <a:pt x="85" y="105"/>
                        <a:pt x="87" y="109"/>
                        <a:pt x="89" y="114"/>
                      </a:cubicBezTo>
                      <a:cubicBezTo>
                        <a:pt x="91" y="114"/>
                        <a:pt x="91" y="114"/>
                        <a:pt x="91" y="114"/>
                      </a:cubicBezTo>
                      <a:cubicBezTo>
                        <a:pt x="57" y="42"/>
                        <a:pt x="12" y="6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0" name="Freeform 100"/>
                <p:cNvSpPr>
                  <a:spLocks/>
                </p:cNvSpPr>
                <p:nvPr/>
              </p:nvSpPr>
              <p:spPr bwMode="auto">
                <a:xfrm>
                  <a:off x="-761" y="2223"/>
                  <a:ext cx="3" cy="3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1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1" name="Freeform 101"/>
                <p:cNvSpPr>
                  <a:spLocks noEditPoints="1"/>
                </p:cNvSpPr>
                <p:nvPr/>
              </p:nvSpPr>
              <p:spPr bwMode="auto">
                <a:xfrm>
                  <a:off x="-742" y="2259"/>
                  <a:ext cx="90" cy="1017"/>
                </a:xfrm>
                <a:custGeom>
                  <a:avLst/>
                  <a:gdLst/>
                  <a:ahLst/>
                  <a:cxnLst>
                    <a:cxn ang="0">
                      <a:pos x="26" y="343"/>
                    </a:cxn>
                    <a:cxn ang="0">
                      <a:pos x="24" y="343"/>
                    </a:cxn>
                    <a:cxn ang="0">
                      <a:pos x="24" y="352"/>
                    </a:cxn>
                    <a:cxn ang="0">
                      <a:pos x="20" y="417"/>
                    </a:cxn>
                    <a:cxn ang="0">
                      <a:pos x="19" y="429"/>
                    </a:cxn>
                    <a:cxn ang="0">
                      <a:pos x="21" y="429"/>
                    </a:cxn>
                    <a:cxn ang="0">
                      <a:pos x="24" y="393"/>
                    </a:cxn>
                    <a:cxn ang="0">
                      <a:pos x="26" y="343"/>
                    </a:cxn>
                    <a:cxn ang="0">
                      <a:pos x="38" y="233"/>
                    </a:cxn>
                    <a:cxn ang="0">
                      <a:pos x="36" y="233"/>
                    </a:cxn>
                    <a:cxn ang="0">
                      <a:pos x="24" y="334"/>
                    </a:cxn>
                    <a:cxn ang="0">
                      <a:pos x="24" y="335"/>
                    </a:cxn>
                    <a:cxn ang="0">
                      <a:pos x="24" y="335"/>
                    </a:cxn>
                    <a:cxn ang="0">
                      <a:pos x="24" y="342"/>
                    </a:cxn>
                    <a:cxn ang="0">
                      <a:pos x="26" y="342"/>
                    </a:cxn>
                    <a:cxn ang="0">
                      <a:pos x="26" y="335"/>
                    </a:cxn>
                    <a:cxn ang="0">
                      <a:pos x="37" y="255"/>
                    </a:cxn>
                    <a:cxn ang="0">
                      <a:pos x="35" y="255"/>
                    </a:cxn>
                    <a:cxn ang="0">
                      <a:pos x="35" y="254"/>
                    </a:cxn>
                    <a:cxn ang="0">
                      <a:pos x="37" y="254"/>
                    </a:cxn>
                    <a:cxn ang="0">
                      <a:pos x="38" y="233"/>
                    </a:cxn>
                    <a:cxn ang="0">
                      <a:pos x="35" y="102"/>
                    </a:cxn>
                    <a:cxn ang="0">
                      <a:pos x="33" y="102"/>
                    </a:cxn>
                    <a:cxn ang="0">
                      <a:pos x="35" y="115"/>
                    </a:cxn>
                    <a:cxn ang="0">
                      <a:pos x="35" y="115"/>
                    </a:cxn>
                    <a:cxn ang="0">
                      <a:pos x="35" y="120"/>
                    </a:cxn>
                    <a:cxn ang="0">
                      <a:pos x="37" y="187"/>
                    </a:cxn>
                    <a:cxn ang="0">
                      <a:pos x="36" y="232"/>
                    </a:cxn>
                    <a:cxn ang="0">
                      <a:pos x="38" y="232"/>
                    </a:cxn>
                    <a:cxn ang="0">
                      <a:pos x="38" y="224"/>
                    </a:cxn>
                    <a:cxn ang="0">
                      <a:pos x="38" y="149"/>
                    </a:cxn>
                    <a:cxn ang="0">
                      <a:pos x="37" y="115"/>
                    </a:cxn>
                    <a:cxn ang="0">
                      <a:pos x="37" y="115"/>
                    </a:cxn>
                    <a:cxn ang="0">
                      <a:pos x="37" y="115"/>
                    </a:cxn>
                    <a:cxn ang="0">
                      <a:pos x="35" y="102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33" y="101"/>
                    </a:cxn>
                    <a:cxn ang="0">
                      <a:pos x="35" y="10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8" h="429">
                      <a:moveTo>
                        <a:pt x="26" y="343"/>
                      </a:moveTo>
                      <a:cubicBezTo>
                        <a:pt x="24" y="343"/>
                        <a:pt x="24" y="343"/>
                        <a:pt x="24" y="343"/>
                      </a:cubicBezTo>
                      <a:cubicBezTo>
                        <a:pt x="24" y="345"/>
                        <a:pt x="24" y="348"/>
                        <a:pt x="24" y="352"/>
                      </a:cubicBezTo>
                      <a:cubicBezTo>
                        <a:pt x="24" y="368"/>
                        <a:pt x="23" y="392"/>
                        <a:pt x="20" y="417"/>
                      </a:cubicBezTo>
                      <a:cubicBezTo>
                        <a:pt x="20" y="421"/>
                        <a:pt x="20" y="425"/>
                        <a:pt x="19" y="429"/>
                      </a:cubicBezTo>
                      <a:cubicBezTo>
                        <a:pt x="21" y="429"/>
                        <a:pt x="21" y="429"/>
                        <a:pt x="21" y="429"/>
                      </a:cubicBezTo>
                      <a:cubicBezTo>
                        <a:pt x="22" y="417"/>
                        <a:pt x="23" y="405"/>
                        <a:pt x="24" y="393"/>
                      </a:cubicBezTo>
                      <a:cubicBezTo>
                        <a:pt x="26" y="372"/>
                        <a:pt x="26" y="353"/>
                        <a:pt x="26" y="343"/>
                      </a:cubicBezTo>
                      <a:moveTo>
                        <a:pt x="38" y="233"/>
                      </a:moveTo>
                      <a:cubicBezTo>
                        <a:pt x="36" y="233"/>
                        <a:pt x="36" y="233"/>
                        <a:pt x="36" y="233"/>
                      </a:cubicBezTo>
                      <a:cubicBezTo>
                        <a:pt x="35" y="268"/>
                        <a:pt x="31" y="304"/>
                        <a:pt x="24" y="334"/>
                      </a:cubicBezTo>
                      <a:cubicBezTo>
                        <a:pt x="24" y="335"/>
                        <a:pt x="24" y="335"/>
                        <a:pt x="24" y="335"/>
                      </a:cubicBezTo>
                      <a:cubicBezTo>
                        <a:pt x="24" y="335"/>
                        <a:pt x="24" y="335"/>
                        <a:pt x="24" y="335"/>
                      </a:cubicBezTo>
                      <a:cubicBezTo>
                        <a:pt x="24" y="335"/>
                        <a:pt x="24" y="337"/>
                        <a:pt x="24" y="342"/>
                      </a:cubicBezTo>
                      <a:cubicBezTo>
                        <a:pt x="26" y="342"/>
                        <a:pt x="26" y="342"/>
                        <a:pt x="26" y="342"/>
                      </a:cubicBezTo>
                      <a:cubicBezTo>
                        <a:pt x="26" y="338"/>
                        <a:pt x="26" y="335"/>
                        <a:pt x="26" y="335"/>
                      </a:cubicBezTo>
                      <a:cubicBezTo>
                        <a:pt x="32" y="311"/>
                        <a:pt x="35" y="283"/>
                        <a:pt x="37" y="255"/>
                      </a:cubicBezTo>
                      <a:cubicBezTo>
                        <a:pt x="35" y="255"/>
                        <a:pt x="35" y="255"/>
                        <a:pt x="35" y="255"/>
                      </a:cubicBezTo>
                      <a:cubicBezTo>
                        <a:pt x="35" y="254"/>
                        <a:pt x="35" y="254"/>
                        <a:pt x="35" y="254"/>
                      </a:cubicBezTo>
                      <a:cubicBezTo>
                        <a:pt x="37" y="254"/>
                        <a:pt x="37" y="254"/>
                        <a:pt x="37" y="254"/>
                      </a:cubicBezTo>
                      <a:cubicBezTo>
                        <a:pt x="37" y="247"/>
                        <a:pt x="38" y="240"/>
                        <a:pt x="38" y="233"/>
                      </a:cubicBezTo>
                      <a:moveTo>
                        <a:pt x="35" y="102"/>
                      </a:moveTo>
                      <a:cubicBezTo>
                        <a:pt x="33" y="102"/>
                        <a:pt x="33" y="102"/>
                        <a:pt x="33" y="102"/>
                      </a:cubicBezTo>
                      <a:cubicBezTo>
                        <a:pt x="34" y="106"/>
                        <a:pt x="34" y="111"/>
                        <a:pt x="35" y="115"/>
                      </a:cubicBezTo>
                      <a:cubicBezTo>
                        <a:pt x="35" y="115"/>
                        <a:pt x="35" y="115"/>
                        <a:pt x="35" y="115"/>
                      </a:cubicBezTo>
                      <a:cubicBezTo>
                        <a:pt x="35" y="115"/>
                        <a:pt x="35" y="117"/>
                        <a:pt x="35" y="120"/>
                      </a:cubicBezTo>
                      <a:cubicBezTo>
                        <a:pt x="36" y="131"/>
                        <a:pt x="37" y="156"/>
                        <a:pt x="37" y="187"/>
                      </a:cubicBezTo>
                      <a:cubicBezTo>
                        <a:pt x="37" y="201"/>
                        <a:pt x="37" y="216"/>
                        <a:pt x="36" y="232"/>
                      </a:cubicBezTo>
                      <a:cubicBezTo>
                        <a:pt x="38" y="232"/>
                        <a:pt x="38" y="232"/>
                        <a:pt x="38" y="232"/>
                      </a:cubicBezTo>
                      <a:cubicBezTo>
                        <a:pt x="38" y="229"/>
                        <a:pt x="38" y="226"/>
                        <a:pt x="38" y="224"/>
                      </a:cubicBezTo>
                      <a:cubicBezTo>
                        <a:pt x="38" y="149"/>
                        <a:pt x="38" y="149"/>
                        <a:pt x="38" y="149"/>
                      </a:cubicBezTo>
                      <a:cubicBezTo>
                        <a:pt x="38" y="128"/>
                        <a:pt x="37" y="115"/>
                        <a:pt x="37" y="115"/>
                      </a:cubicBezTo>
                      <a:cubicBezTo>
                        <a:pt x="37" y="115"/>
                        <a:pt x="37" y="115"/>
                        <a:pt x="37" y="115"/>
                      </a:cubicBezTo>
                      <a:cubicBezTo>
                        <a:pt x="37" y="115"/>
                        <a:pt x="37" y="115"/>
                        <a:pt x="37" y="115"/>
                      </a:cubicBezTo>
                      <a:cubicBezTo>
                        <a:pt x="36" y="110"/>
                        <a:pt x="36" y="106"/>
                        <a:pt x="35" y="102"/>
                      </a:cubicBezTo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3" y="28"/>
                        <a:pt x="25" y="61"/>
                        <a:pt x="33" y="101"/>
                      </a:cubicBezTo>
                      <a:cubicBezTo>
                        <a:pt x="35" y="101"/>
                        <a:pt x="35" y="101"/>
                        <a:pt x="35" y="101"/>
                      </a:cubicBezTo>
                      <a:cubicBezTo>
                        <a:pt x="27" y="61"/>
                        <a:pt x="15" y="28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2" name="Freeform 102"/>
                <p:cNvSpPr>
                  <a:spLocks/>
                </p:cNvSpPr>
                <p:nvPr/>
              </p:nvSpPr>
              <p:spPr bwMode="auto">
                <a:xfrm>
                  <a:off x="-685" y="3069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3" name="Freeform 103"/>
                <p:cNvSpPr>
                  <a:spLocks/>
                </p:cNvSpPr>
                <p:nvPr/>
              </p:nvSpPr>
              <p:spPr bwMode="auto">
                <a:xfrm>
                  <a:off x="-659" y="286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4" name="Freeform 104"/>
                <p:cNvSpPr>
                  <a:spLocks noEditPoints="1"/>
                </p:cNvSpPr>
                <p:nvPr/>
              </p:nvSpPr>
              <p:spPr bwMode="auto">
                <a:xfrm>
                  <a:off x="-1681" y="1524"/>
                  <a:ext cx="989" cy="1875"/>
                </a:xfrm>
                <a:custGeom>
                  <a:avLst/>
                  <a:gdLst/>
                  <a:ahLst/>
                  <a:cxnLst>
                    <a:cxn ang="0">
                      <a:pos x="418" y="740"/>
                    </a:cxn>
                    <a:cxn ang="0">
                      <a:pos x="416" y="740"/>
                    </a:cxn>
                    <a:cxn ang="0">
                      <a:pos x="411" y="772"/>
                    </a:cxn>
                    <a:cxn ang="0">
                      <a:pos x="411" y="772"/>
                    </a:cxn>
                    <a:cxn ang="0">
                      <a:pos x="411" y="773"/>
                    </a:cxn>
                    <a:cxn ang="0">
                      <a:pos x="410" y="773"/>
                    </a:cxn>
                    <a:cxn ang="0">
                      <a:pos x="406" y="790"/>
                    </a:cxn>
                    <a:cxn ang="0">
                      <a:pos x="407" y="791"/>
                    </a:cxn>
                    <a:cxn ang="0">
                      <a:pos x="418" y="740"/>
                    </a:cxn>
                    <a:cxn ang="0">
                      <a:pos x="215" y="98"/>
                    </a:cxn>
                    <a:cxn ang="0">
                      <a:pos x="211" y="98"/>
                    </a:cxn>
                    <a:cxn ang="0">
                      <a:pos x="307" y="194"/>
                    </a:cxn>
                    <a:cxn ang="0">
                      <a:pos x="309" y="194"/>
                    </a:cxn>
                    <a:cxn ang="0">
                      <a:pos x="309" y="194"/>
                    </a:cxn>
                    <a:cxn ang="0">
                      <a:pos x="215" y="98"/>
                    </a:cxn>
                    <a:cxn ang="0">
                      <a:pos x="1" y="0"/>
                    </a:cxn>
                    <a:cxn ang="0">
                      <a:pos x="0" y="2"/>
                    </a:cxn>
                    <a:cxn ang="0">
                      <a:pos x="9" y="4"/>
                    </a:cxn>
                    <a:cxn ang="0">
                      <a:pos x="162" y="66"/>
                    </a:cxn>
                    <a:cxn ang="0">
                      <a:pos x="165" y="66"/>
                    </a:cxn>
                    <a:cxn ang="0">
                      <a:pos x="165" y="67"/>
                    </a:cxn>
                    <a:cxn ang="0">
                      <a:pos x="163" y="67"/>
                    </a:cxn>
                    <a:cxn ang="0">
                      <a:pos x="210" y="97"/>
                    </a:cxn>
                    <a:cxn ang="0">
                      <a:pos x="213" y="97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418" h="791">
                      <a:moveTo>
                        <a:pt x="418" y="740"/>
                      </a:moveTo>
                      <a:cubicBezTo>
                        <a:pt x="416" y="740"/>
                        <a:pt x="416" y="740"/>
                        <a:pt x="416" y="740"/>
                      </a:cubicBezTo>
                      <a:cubicBezTo>
                        <a:pt x="415" y="752"/>
                        <a:pt x="413" y="763"/>
                        <a:pt x="411" y="772"/>
                      </a:cubicBezTo>
                      <a:cubicBezTo>
                        <a:pt x="411" y="772"/>
                        <a:pt x="411" y="772"/>
                        <a:pt x="411" y="772"/>
                      </a:cubicBezTo>
                      <a:cubicBezTo>
                        <a:pt x="411" y="773"/>
                        <a:pt x="411" y="773"/>
                        <a:pt x="411" y="773"/>
                      </a:cubicBezTo>
                      <a:cubicBezTo>
                        <a:pt x="410" y="773"/>
                        <a:pt x="410" y="773"/>
                        <a:pt x="410" y="773"/>
                      </a:cubicBezTo>
                      <a:cubicBezTo>
                        <a:pt x="409" y="780"/>
                        <a:pt x="407" y="786"/>
                        <a:pt x="406" y="790"/>
                      </a:cubicBezTo>
                      <a:cubicBezTo>
                        <a:pt x="407" y="791"/>
                        <a:pt x="407" y="791"/>
                        <a:pt x="407" y="791"/>
                      </a:cubicBezTo>
                      <a:cubicBezTo>
                        <a:pt x="412" y="779"/>
                        <a:pt x="416" y="760"/>
                        <a:pt x="418" y="740"/>
                      </a:cubicBezTo>
                      <a:moveTo>
                        <a:pt x="215" y="98"/>
                      </a:moveTo>
                      <a:cubicBezTo>
                        <a:pt x="211" y="98"/>
                        <a:pt x="211" y="98"/>
                        <a:pt x="211" y="98"/>
                      </a:cubicBezTo>
                      <a:cubicBezTo>
                        <a:pt x="247" y="124"/>
                        <a:pt x="281" y="155"/>
                        <a:pt x="307" y="194"/>
                      </a:cubicBezTo>
                      <a:cubicBezTo>
                        <a:pt x="309" y="194"/>
                        <a:pt x="309" y="194"/>
                        <a:pt x="309" y="194"/>
                      </a:cubicBezTo>
                      <a:cubicBezTo>
                        <a:pt x="309" y="194"/>
                        <a:pt x="309" y="194"/>
                        <a:pt x="309" y="194"/>
                      </a:cubicBezTo>
                      <a:cubicBezTo>
                        <a:pt x="283" y="155"/>
                        <a:pt x="250" y="124"/>
                        <a:pt x="215" y="98"/>
                      </a:cubicBezTo>
                      <a:moveTo>
                        <a:pt x="1" y="0"/>
                      </a:move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3" y="3"/>
                        <a:pt x="9" y="4"/>
                      </a:cubicBezTo>
                      <a:cubicBezTo>
                        <a:pt x="32" y="10"/>
                        <a:pt x="96" y="29"/>
                        <a:pt x="162" y="66"/>
                      </a:cubicBezTo>
                      <a:cubicBezTo>
                        <a:pt x="165" y="66"/>
                        <a:pt x="165" y="66"/>
                        <a:pt x="165" y="66"/>
                      </a:cubicBezTo>
                      <a:cubicBezTo>
                        <a:pt x="165" y="67"/>
                        <a:pt x="165" y="67"/>
                        <a:pt x="165" y="67"/>
                      </a:cubicBezTo>
                      <a:cubicBezTo>
                        <a:pt x="163" y="67"/>
                        <a:pt x="163" y="67"/>
                        <a:pt x="163" y="67"/>
                      </a:cubicBezTo>
                      <a:cubicBezTo>
                        <a:pt x="179" y="76"/>
                        <a:pt x="195" y="86"/>
                        <a:pt x="210" y="97"/>
                      </a:cubicBezTo>
                      <a:cubicBezTo>
                        <a:pt x="213" y="97"/>
                        <a:pt x="213" y="97"/>
                        <a:pt x="213" y="97"/>
                      </a:cubicBezTo>
                      <a:cubicBezTo>
                        <a:pt x="114" y="25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5" name="Freeform 105"/>
                <p:cNvSpPr>
                  <a:spLocks/>
                </p:cNvSpPr>
                <p:nvPr/>
              </p:nvSpPr>
              <p:spPr bwMode="auto">
                <a:xfrm>
                  <a:off x="-1184" y="1754"/>
                  <a:ext cx="12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5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5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4" y="1"/>
                        <a:pt x="4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6" name="Freeform 106"/>
                <p:cNvSpPr>
                  <a:spLocks/>
                </p:cNvSpPr>
                <p:nvPr/>
              </p:nvSpPr>
              <p:spPr bwMode="auto">
                <a:xfrm>
                  <a:off x="-1298" y="1681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3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1" y="1"/>
                        <a:pt x="1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7" name="Freeform 107"/>
                <p:cNvSpPr>
                  <a:spLocks/>
                </p:cNvSpPr>
                <p:nvPr/>
              </p:nvSpPr>
              <p:spPr bwMode="auto">
                <a:xfrm>
                  <a:off x="-656" y="2809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8" name="Freeform 108"/>
                <p:cNvSpPr>
                  <a:spLocks/>
                </p:cNvSpPr>
                <p:nvPr/>
              </p:nvSpPr>
              <p:spPr bwMode="auto">
                <a:xfrm>
                  <a:off x="-697" y="3276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9" name="Freeform 109"/>
                <p:cNvSpPr>
                  <a:spLocks/>
                </p:cNvSpPr>
                <p:nvPr/>
              </p:nvSpPr>
              <p:spPr bwMode="auto">
                <a:xfrm>
                  <a:off x="-711" y="3354"/>
                  <a:ext cx="3" cy="2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1"/>
                        <a:pt x="1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0" name="Freeform 110"/>
                <p:cNvSpPr>
                  <a:spLocks/>
                </p:cNvSpPr>
                <p:nvPr/>
              </p:nvSpPr>
              <p:spPr bwMode="auto">
                <a:xfrm>
                  <a:off x="-664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1" name="Freeform 111"/>
                <p:cNvSpPr>
                  <a:spLocks/>
                </p:cNvSpPr>
                <p:nvPr/>
              </p:nvSpPr>
              <p:spPr bwMode="auto">
                <a:xfrm>
                  <a:off x="-744" y="2256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1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2" name="Freeform 112"/>
                <p:cNvSpPr>
                  <a:spLocks noEditPoints="1"/>
                </p:cNvSpPr>
                <p:nvPr/>
              </p:nvSpPr>
              <p:spPr bwMode="auto">
                <a:xfrm>
                  <a:off x="-1099" y="1986"/>
                  <a:ext cx="180" cy="270"/>
                </a:xfrm>
                <a:custGeom>
                  <a:avLst/>
                  <a:gdLst/>
                  <a:ahLst/>
                  <a:cxnLst>
                    <a:cxn ang="0">
                      <a:pos x="69" y="101"/>
                    </a:cxn>
                    <a:cxn ang="0">
                      <a:pos x="67" y="101"/>
                    </a:cxn>
                    <a:cxn ang="0">
                      <a:pos x="74" y="114"/>
                    </a:cxn>
                    <a:cxn ang="0">
                      <a:pos x="76" y="114"/>
                    </a:cxn>
                    <a:cxn ang="0">
                      <a:pos x="69" y="101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8" y="11"/>
                    </a:cxn>
                    <a:cxn ang="0">
                      <a:pos x="66" y="100"/>
                    </a:cxn>
                    <a:cxn ang="0">
                      <a:pos x="68" y="100"/>
                    </a:cxn>
                    <a:cxn ang="0">
                      <a:pos x="10" y="1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76" h="114">
                      <a:moveTo>
                        <a:pt x="69" y="101"/>
                      </a:moveTo>
                      <a:cubicBezTo>
                        <a:pt x="67" y="101"/>
                        <a:pt x="67" y="101"/>
                        <a:pt x="67" y="101"/>
                      </a:cubicBezTo>
                      <a:cubicBezTo>
                        <a:pt x="69" y="106"/>
                        <a:pt x="72" y="110"/>
                        <a:pt x="74" y="114"/>
                      </a:cubicBezTo>
                      <a:cubicBezTo>
                        <a:pt x="76" y="114"/>
                        <a:pt x="76" y="114"/>
                        <a:pt x="76" y="114"/>
                      </a:cubicBezTo>
                      <a:cubicBezTo>
                        <a:pt x="74" y="110"/>
                        <a:pt x="72" y="106"/>
                        <a:pt x="69" y="101"/>
                      </a:cubicBezTo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3" y="3"/>
                        <a:pt x="5" y="7"/>
                        <a:pt x="8" y="11"/>
                      </a:cubicBezTo>
                      <a:cubicBezTo>
                        <a:pt x="31" y="44"/>
                        <a:pt x="53" y="77"/>
                        <a:pt x="66" y="100"/>
                      </a:cubicBezTo>
                      <a:cubicBezTo>
                        <a:pt x="68" y="100"/>
                        <a:pt x="68" y="100"/>
                        <a:pt x="68" y="100"/>
                      </a:cubicBezTo>
                      <a:cubicBezTo>
                        <a:pt x="55" y="77"/>
                        <a:pt x="33" y="43"/>
                        <a:pt x="10" y="10"/>
                      </a:cubicBezTo>
                      <a:cubicBezTo>
                        <a:pt x="7" y="7"/>
                        <a:pt x="5" y="3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3" name="Freeform 113"/>
                <p:cNvSpPr>
                  <a:spLocks/>
                </p:cNvSpPr>
                <p:nvPr/>
              </p:nvSpPr>
              <p:spPr bwMode="auto">
                <a:xfrm>
                  <a:off x="-943" y="2223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1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4" name="Freeform 114"/>
                <p:cNvSpPr>
                  <a:spLocks noEditPoints="1"/>
                </p:cNvSpPr>
                <p:nvPr/>
              </p:nvSpPr>
              <p:spPr bwMode="auto">
                <a:xfrm>
                  <a:off x="-924" y="2259"/>
                  <a:ext cx="109" cy="1017"/>
                </a:xfrm>
                <a:custGeom>
                  <a:avLst/>
                  <a:gdLst/>
                  <a:ahLst/>
                  <a:cxnLst>
                    <a:cxn ang="0">
                      <a:pos x="39" y="343"/>
                    </a:cxn>
                    <a:cxn ang="0">
                      <a:pos x="37" y="343"/>
                    </a:cxn>
                    <a:cxn ang="0">
                      <a:pos x="44" y="429"/>
                    </a:cxn>
                    <a:cxn ang="0">
                      <a:pos x="46" y="429"/>
                    </a:cxn>
                    <a:cxn ang="0">
                      <a:pos x="39" y="343"/>
                    </a:cxn>
                    <a:cxn ang="0">
                      <a:pos x="36" y="233"/>
                    </a:cxn>
                    <a:cxn ang="0">
                      <a:pos x="34" y="233"/>
                    </a:cxn>
                    <a:cxn ang="0">
                      <a:pos x="37" y="335"/>
                    </a:cxn>
                    <a:cxn ang="0">
                      <a:pos x="37" y="335"/>
                    </a:cxn>
                    <a:cxn ang="0">
                      <a:pos x="37" y="337"/>
                    </a:cxn>
                    <a:cxn ang="0">
                      <a:pos x="37" y="342"/>
                    </a:cxn>
                    <a:cxn ang="0">
                      <a:pos x="39" y="342"/>
                    </a:cxn>
                    <a:cxn ang="0">
                      <a:pos x="39" y="337"/>
                    </a:cxn>
                    <a:cxn ang="0">
                      <a:pos x="39" y="335"/>
                    </a:cxn>
                    <a:cxn ang="0">
                      <a:pos x="39" y="335"/>
                    </a:cxn>
                    <a:cxn ang="0">
                      <a:pos x="39" y="335"/>
                    </a:cxn>
                    <a:cxn ang="0">
                      <a:pos x="36" y="233"/>
                    </a:cxn>
                    <a:cxn ang="0">
                      <a:pos x="30" y="102"/>
                    </a:cxn>
                    <a:cxn ang="0">
                      <a:pos x="28" y="102"/>
                    </a:cxn>
                    <a:cxn ang="0">
                      <a:pos x="30" y="113"/>
                    </a:cxn>
                    <a:cxn ang="0">
                      <a:pos x="34" y="229"/>
                    </a:cxn>
                    <a:cxn ang="0">
                      <a:pos x="34" y="232"/>
                    </a:cxn>
                    <a:cxn ang="0">
                      <a:pos x="36" y="232"/>
                    </a:cxn>
                    <a:cxn ang="0">
                      <a:pos x="32" y="113"/>
                    </a:cxn>
                    <a:cxn ang="0">
                      <a:pos x="30" y="102"/>
                    </a:cxn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2" y="2"/>
                    </a:cxn>
                    <a:cxn ang="0">
                      <a:pos x="28" y="101"/>
                    </a:cxn>
                    <a:cxn ang="0">
                      <a:pos x="30" y="101"/>
                    </a:cxn>
                    <a:cxn ang="0">
                      <a:pos x="4" y="2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46" h="429">
                      <a:moveTo>
                        <a:pt x="39" y="343"/>
                      </a:moveTo>
                      <a:cubicBezTo>
                        <a:pt x="37" y="343"/>
                        <a:pt x="37" y="343"/>
                        <a:pt x="37" y="343"/>
                      </a:cubicBezTo>
                      <a:cubicBezTo>
                        <a:pt x="38" y="370"/>
                        <a:pt x="41" y="404"/>
                        <a:pt x="44" y="429"/>
                      </a:cubicBezTo>
                      <a:cubicBezTo>
                        <a:pt x="46" y="429"/>
                        <a:pt x="46" y="429"/>
                        <a:pt x="46" y="429"/>
                      </a:cubicBezTo>
                      <a:cubicBezTo>
                        <a:pt x="43" y="404"/>
                        <a:pt x="40" y="370"/>
                        <a:pt x="39" y="343"/>
                      </a:cubicBezTo>
                      <a:moveTo>
                        <a:pt x="36" y="233"/>
                      </a:moveTo>
                      <a:cubicBezTo>
                        <a:pt x="34" y="233"/>
                        <a:pt x="34" y="233"/>
                        <a:pt x="34" y="233"/>
                      </a:cubicBezTo>
                      <a:cubicBezTo>
                        <a:pt x="36" y="286"/>
                        <a:pt x="37" y="335"/>
                        <a:pt x="37" y="335"/>
                      </a:cubicBezTo>
                      <a:cubicBezTo>
                        <a:pt x="37" y="335"/>
                        <a:pt x="37" y="335"/>
                        <a:pt x="37" y="335"/>
                      </a:cubicBezTo>
                      <a:cubicBezTo>
                        <a:pt x="37" y="336"/>
                        <a:pt x="37" y="336"/>
                        <a:pt x="37" y="337"/>
                      </a:cubicBezTo>
                      <a:cubicBezTo>
                        <a:pt x="37" y="338"/>
                        <a:pt x="37" y="340"/>
                        <a:pt x="37" y="342"/>
                      </a:cubicBezTo>
                      <a:cubicBezTo>
                        <a:pt x="39" y="342"/>
                        <a:pt x="39" y="342"/>
                        <a:pt x="39" y="342"/>
                      </a:cubicBezTo>
                      <a:cubicBezTo>
                        <a:pt x="39" y="340"/>
                        <a:pt x="39" y="338"/>
                        <a:pt x="39" y="337"/>
                      </a:cubicBezTo>
                      <a:cubicBezTo>
                        <a:pt x="39" y="336"/>
                        <a:pt x="39" y="336"/>
                        <a:pt x="39" y="335"/>
                      </a:cubicBezTo>
                      <a:cubicBezTo>
                        <a:pt x="39" y="335"/>
                        <a:pt x="39" y="335"/>
                        <a:pt x="39" y="335"/>
                      </a:cubicBezTo>
                      <a:cubicBezTo>
                        <a:pt x="39" y="335"/>
                        <a:pt x="39" y="335"/>
                        <a:pt x="39" y="335"/>
                      </a:cubicBezTo>
                      <a:cubicBezTo>
                        <a:pt x="39" y="335"/>
                        <a:pt x="38" y="286"/>
                        <a:pt x="36" y="233"/>
                      </a:cubicBezTo>
                      <a:moveTo>
                        <a:pt x="30" y="102"/>
                      </a:moveTo>
                      <a:cubicBezTo>
                        <a:pt x="28" y="102"/>
                        <a:pt x="28" y="102"/>
                        <a:pt x="28" y="102"/>
                      </a:cubicBezTo>
                      <a:cubicBezTo>
                        <a:pt x="29" y="107"/>
                        <a:pt x="29" y="111"/>
                        <a:pt x="30" y="113"/>
                      </a:cubicBezTo>
                      <a:cubicBezTo>
                        <a:pt x="30" y="119"/>
                        <a:pt x="32" y="175"/>
                        <a:pt x="34" y="229"/>
                      </a:cubicBezTo>
                      <a:cubicBezTo>
                        <a:pt x="34" y="230"/>
                        <a:pt x="34" y="231"/>
                        <a:pt x="34" y="232"/>
                      </a:cubicBezTo>
                      <a:cubicBezTo>
                        <a:pt x="36" y="232"/>
                        <a:pt x="36" y="232"/>
                        <a:pt x="36" y="232"/>
                      </a:cubicBezTo>
                      <a:cubicBezTo>
                        <a:pt x="34" y="177"/>
                        <a:pt x="32" y="119"/>
                        <a:pt x="32" y="113"/>
                      </a:cubicBezTo>
                      <a:cubicBezTo>
                        <a:pt x="31" y="111"/>
                        <a:pt x="31" y="107"/>
                        <a:pt x="30" y="102"/>
                      </a:cubicBezTo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1"/>
                        <a:pt x="1" y="2"/>
                        <a:pt x="2" y="2"/>
                      </a:cubicBezTo>
                      <a:cubicBezTo>
                        <a:pt x="14" y="28"/>
                        <a:pt x="24" y="77"/>
                        <a:pt x="28" y="101"/>
                      </a:cubicBezTo>
                      <a:cubicBezTo>
                        <a:pt x="30" y="101"/>
                        <a:pt x="30" y="101"/>
                        <a:pt x="30" y="101"/>
                      </a:cubicBezTo>
                      <a:cubicBezTo>
                        <a:pt x="26" y="77"/>
                        <a:pt x="16" y="28"/>
                        <a:pt x="4" y="2"/>
                      </a:cubicBezTo>
                      <a:cubicBezTo>
                        <a:pt x="3" y="1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5" name="Freeform 115"/>
                <p:cNvSpPr>
                  <a:spLocks/>
                </p:cNvSpPr>
                <p:nvPr/>
              </p:nvSpPr>
              <p:spPr bwMode="auto">
                <a:xfrm>
                  <a:off x="-836" y="3069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6" name="Freeform 116"/>
                <p:cNvSpPr>
                  <a:spLocks noEditPoints="1"/>
                </p:cNvSpPr>
                <p:nvPr/>
              </p:nvSpPr>
              <p:spPr bwMode="auto">
                <a:xfrm>
                  <a:off x="-1712" y="1524"/>
                  <a:ext cx="906" cy="1832"/>
                </a:xfrm>
                <a:custGeom>
                  <a:avLst/>
                  <a:gdLst/>
                  <a:ahLst/>
                  <a:cxnLst>
                    <a:cxn ang="0">
                      <a:pos x="379" y="740"/>
                    </a:cxn>
                    <a:cxn ang="0">
                      <a:pos x="377" y="740"/>
                    </a:cxn>
                    <a:cxn ang="0">
                      <a:pos x="381" y="772"/>
                    </a:cxn>
                    <a:cxn ang="0">
                      <a:pos x="383" y="772"/>
                    </a:cxn>
                    <a:cxn ang="0">
                      <a:pos x="383" y="773"/>
                    </a:cxn>
                    <a:cxn ang="0">
                      <a:pos x="383" y="773"/>
                    </a:cxn>
                    <a:cxn ang="0">
                      <a:pos x="382" y="760"/>
                    </a:cxn>
                    <a:cxn ang="0">
                      <a:pos x="379" y="740"/>
                    </a:cxn>
                    <a:cxn ang="0">
                      <a:pos x="179" y="98"/>
                    </a:cxn>
                    <a:cxn ang="0">
                      <a:pos x="176" y="98"/>
                    </a:cxn>
                    <a:cxn ang="0">
                      <a:pos x="189" y="109"/>
                    </a:cxn>
                    <a:cxn ang="0">
                      <a:pos x="258" y="194"/>
                    </a:cxn>
                    <a:cxn ang="0">
                      <a:pos x="261" y="194"/>
                    </a:cxn>
                    <a:cxn ang="0">
                      <a:pos x="190" y="107"/>
                    </a:cxn>
                    <a:cxn ang="0">
                      <a:pos x="179" y="98"/>
                    </a:cxn>
                    <a:cxn ang="0">
                      <a:pos x="1" y="0"/>
                    </a:cxn>
                    <a:cxn ang="0">
                      <a:pos x="0" y="2"/>
                    </a:cxn>
                    <a:cxn ang="0">
                      <a:pos x="175" y="97"/>
                    </a:cxn>
                    <a:cxn ang="0">
                      <a:pos x="178" y="97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383" h="773">
                      <a:moveTo>
                        <a:pt x="379" y="740"/>
                      </a:moveTo>
                      <a:cubicBezTo>
                        <a:pt x="377" y="740"/>
                        <a:pt x="377" y="740"/>
                        <a:pt x="377" y="740"/>
                      </a:cubicBezTo>
                      <a:cubicBezTo>
                        <a:pt x="379" y="757"/>
                        <a:pt x="381" y="769"/>
                        <a:pt x="381" y="772"/>
                      </a:cubicBezTo>
                      <a:cubicBezTo>
                        <a:pt x="383" y="772"/>
                        <a:pt x="383" y="772"/>
                        <a:pt x="383" y="772"/>
                      </a:cubicBezTo>
                      <a:cubicBezTo>
                        <a:pt x="383" y="773"/>
                        <a:pt x="383" y="773"/>
                        <a:pt x="383" y="773"/>
                      </a:cubicBezTo>
                      <a:cubicBezTo>
                        <a:pt x="383" y="773"/>
                        <a:pt x="383" y="773"/>
                        <a:pt x="383" y="773"/>
                      </a:cubicBezTo>
                      <a:cubicBezTo>
                        <a:pt x="383" y="773"/>
                        <a:pt x="383" y="768"/>
                        <a:pt x="382" y="760"/>
                      </a:cubicBezTo>
                      <a:cubicBezTo>
                        <a:pt x="381" y="755"/>
                        <a:pt x="380" y="748"/>
                        <a:pt x="379" y="740"/>
                      </a:cubicBezTo>
                      <a:moveTo>
                        <a:pt x="179" y="98"/>
                      </a:moveTo>
                      <a:cubicBezTo>
                        <a:pt x="176" y="98"/>
                        <a:pt x="176" y="98"/>
                        <a:pt x="176" y="98"/>
                      </a:cubicBezTo>
                      <a:cubicBezTo>
                        <a:pt x="181" y="102"/>
                        <a:pt x="185" y="106"/>
                        <a:pt x="189" y="109"/>
                      </a:cubicBezTo>
                      <a:cubicBezTo>
                        <a:pt x="204" y="122"/>
                        <a:pt x="231" y="156"/>
                        <a:pt x="258" y="194"/>
                      </a:cubicBezTo>
                      <a:cubicBezTo>
                        <a:pt x="261" y="194"/>
                        <a:pt x="261" y="194"/>
                        <a:pt x="261" y="194"/>
                      </a:cubicBezTo>
                      <a:cubicBezTo>
                        <a:pt x="233" y="156"/>
                        <a:pt x="206" y="121"/>
                        <a:pt x="190" y="107"/>
                      </a:cubicBezTo>
                      <a:cubicBezTo>
                        <a:pt x="187" y="104"/>
                        <a:pt x="183" y="101"/>
                        <a:pt x="179" y="98"/>
                      </a:cubicBezTo>
                      <a:moveTo>
                        <a:pt x="1" y="0"/>
                      </a:move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82" y="22"/>
                        <a:pt x="139" y="66"/>
                        <a:pt x="175" y="97"/>
                      </a:cubicBezTo>
                      <a:cubicBezTo>
                        <a:pt x="178" y="97"/>
                        <a:pt x="178" y="97"/>
                        <a:pt x="178" y="97"/>
                      </a:cubicBezTo>
                      <a:cubicBezTo>
                        <a:pt x="142" y="66"/>
                        <a:pt x="84" y="2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7" name="Freeform 117"/>
                <p:cNvSpPr>
                  <a:spLocks/>
                </p:cNvSpPr>
                <p:nvPr/>
              </p:nvSpPr>
              <p:spPr bwMode="auto">
                <a:xfrm>
                  <a:off x="-1298" y="1754"/>
                  <a:ext cx="10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4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4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8" name="Freeform 118"/>
                <p:cNvSpPr>
                  <a:spLocks/>
                </p:cNvSpPr>
                <p:nvPr/>
              </p:nvSpPr>
              <p:spPr bwMode="auto">
                <a:xfrm>
                  <a:off x="-843" y="2809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9" name="Freeform 119"/>
                <p:cNvSpPr>
                  <a:spLocks/>
                </p:cNvSpPr>
                <p:nvPr/>
              </p:nvSpPr>
              <p:spPr bwMode="auto">
                <a:xfrm>
                  <a:off x="-820" y="3276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0" name="Freeform 120"/>
                <p:cNvSpPr>
                  <a:spLocks/>
                </p:cNvSpPr>
                <p:nvPr/>
              </p:nvSpPr>
              <p:spPr bwMode="auto">
                <a:xfrm>
                  <a:off x="-810" y="3356"/>
                  <a:ext cx="2" cy="1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1" name="Freeform 121"/>
                <p:cNvSpPr>
                  <a:spLocks/>
                </p:cNvSpPr>
                <p:nvPr/>
              </p:nvSpPr>
              <p:spPr bwMode="auto">
                <a:xfrm>
                  <a:off x="-810" y="3354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2" name="Freeform 122"/>
                <p:cNvSpPr>
                  <a:spLocks/>
                </p:cNvSpPr>
                <p:nvPr/>
              </p:nvSpPr>
              <p:spPr bwMode="auto">
                <a:xfrm>
                  <a:off x="-858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3" name="Freeform 123"/>
                <p:cNvSpPr>
                  <a:spLocks/>
                </p:cNvSpPr>
                <p:nvPr/>
              </p:nvSpPr>
              <p:spPr bwMode="auto">
                <a:xfrm>
                  <a:off x="-924" y="2256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4" name="Freeform 124"/>
                <p:cNvSpPr>
                  <a:spLocks noEditPoints="1"/>
                </p:cNvSpPr>
                <p:nvPr/>
              </p:nvSpPr>
              <p:spPr bwMode="auto">
                <a:xfrm>
                  <a:off x="-2699" y="2451"/>
                  <a:ext cx="106" cy="825"/>
                </a:xfrm>
                <a:custGeom>
                  <a:avLst/>
                  <a:gdLst/>
                  <a:ahLst/>
                  <a:cxnLst>
                    <a:cxn ang="0">
                      <a:pos x="16" y="262"/>
                    </a:cxn>
                    <a:cxn ang="0">
                      <a:pos x="14" y="262"/>
                    </a:cxn>
                    <a:cxn ang="0">
                      <a:pos x="14" y="266"/>
                    </a:cxn>
                    <a:cxn ang="0">
                      <a:pos x="0" y="348"/>
                    </a:cxn>
                    <a:cxn ang="0">
                      <a:pos x="2" y="348"/>
                    </a:cxn>
                    <a:cxn ang="0">
                      <a:pos x="16" y="262"/>
                    </a:cxn>
                    <a:cxn ang="0">
                      <a:pos x="34" y="152"/>
                    </a:cxn>
                    <a:cxn ang="0">
                      <a:pos x="32" y="152"/>
                    </a:cxn>
                    <a:cxn ang="0">
                      <a:pos x="20" y="239"/>
                    </a:cxn>
                    <a:cxn ang="0">
                      <a:pos x="16" y="256"/>
                    </a:cxn>
                    <a:cxn ang="0">
                      <a:pos x="15" y="260"/>
                    </a:cxn>
                    <a:cxn ang="0">
                      <a:pos x="15" y="260"/>
                    </a:cxn>
                    <a:cxn ang="0">
                      <a:pos x="15" y="261"/>
                    </a:cxn>
                    <a:cxn ang="0">
                      <a:pos x="15" y="261"/>
                    </a:cxn>
                    <a:cxn ang="0">
                      <a:pos x="15" y="261"/>
                    </a:cxn>
                    <a:cxn ang="0">
                      <a:pos x="17" y="261"/>
                    </a:cxn>
                    <a:cxn ang="0">
                      <a:pos x="34" y="152"/>
                    </a:cxn>
                    <a:cxn ang="0">
                      <a:pos x="43" y="21"/>
                    </a:cxn>
                    <a:cxn ang="0">
                      <a:pos x="41" y="21"/>
                    </a:cxn>
                    <a:cxn ang="0">
                      <a:pos x="43" y="52"/>
                    </a:cxn>
                    <a:cxn ang="0">
                      <a:pos x="43" y="55"/>
                    </a:cxn>
                    <a:cxn ang="0">
                      <a:pos x="43" y="55"/>
                    </a:cxn>
                    <a:cxn ang="0">
                      <a:pos x="42" y="66"/>
                    </a:cxn>
                    <a:cxn ang="0">
                      <a:pos x="32" y="151"/>
                    </a:cxn>
                    <a:cxn ang="0">
                      <a:pos x="34" y="151"/>
                    </a:cxn>
                    <a:cxn ang="0">
                      <a:pos x="45" y="55"/>
                    </a:cxn>
                    <a:cxn ang="0">
                      <a:pos x="45" y="55"/>
                    </a:cxn>
                    <a:cxn ang="0">
                      <a:pos x="45" y="52"/>
                    </a:cxn>
                    <a:cxn ang="0">
                      <a:pos x="43" y="21"/>
                    </a:cxn>
                    <a:cxn ang="0">
                      <a:pos x="41" y="0"/>
                    </a:cxn>
                    <a:cxn ang="0">
                      <a:pos x="41" y="1"/>
                    </a:cxn>
                    <a:cxn ang="0">
                      <a:pos x="39" y="1"/>
                    </a:cxn>
                    <a:cxn ang="0">
                      <a:pos x="39" y="1"/>
                    </a:cxn>
                    <a:cxn ang="0">
                      <a:pos x="41" y="20"/>
                    </a:cxn>
                    <a:cxn ang="0">
                      <a:pos x="43" y="20"/>
                    </a:cxn>
                    <a:cxn ang="0">
                      <a:pos x="41" y="0"/>
                    </a:cxn>
                  </a:cxnLst>
                  <a:rect l="0" t="0" r="r" b="b"/>
                  <a:pathLst>
                    <a:path w="45" h="348">
                      <a:moveTo>
                        <a:pt x="16" y="262"/>
                      </a:moveTo>
                      <a:cubicBezTo>
                        <a:pt x="14" y="262"/>
                        <a:pt x="14" y="262"/>
                        <a:pt x="14" y="262"/>
                      </a:cubicBezTo>
                      <a:cubicBezTo>
                        <a:pt x="14" y="263"/>
                        <a:pt x="14" y="264"/>
                        <a:pt x="14" y="266"/>
                      </a:cubicBezTo>
                      <a:cubicBezTo>
                        <a:pt x="13" y="278"/>
                        <a:pt x="9" y="309"/>
                        <a:pt x="0" y="348"/>
                      </a:cubicBezTo>
                      <a:cubicBezTo>
                        <a:pt x="2" y="348"/>
                        <a:pt x="2" y="348"/>
                        <a:pt x="2" y="348"/>
                      </a:cubicBezTo>
                      <a:cubicBezTo>
                        <a:pt x="13" y="303"/>
                        <a:pt x="16" y="268"/>
                        <a:pt x="16" y="262"/>
                      </a:cubicBezTo>
                      <a:moveTo>
                        <a:pt x="34" y="152"/>
                      </a:moveTo>
                      <a:cubicBezTo>
                        <a:pt x="32" y="152"/>
                        <a:pt x="32" y="152"/>
                        <a:pt x="32" y="152"/>
                      </a:cubicBezTo>
                      <a:cubicBezTo>
                        <a:pt x="28" y="195"/>
                        <a:pt x="23" y="222"/>
                        <a:pt x="20" y="239"/>
                      </a:cubicBezTo>
                      <a:cubicBezTo>
                        <a:pt x="18" y="247"/>
                        <a:pt x="17" y="252"/>
                        <a:pt x="16" y="256"/>
                      </a:cubicBezTo>
                      <a:cubicBezTo>
                        <a:pt x="16" y="258"/>
                        <a:pt x="15" y="259"/>
                        <a:pt x="15" y="260"/>
                      </a:cubicBezTo>
                      <a:cubicBezTo>
                        <a:pt x="15" y="260"/>
                        <a:pt x="15" y="260"/>
                        <a:pt x="15" y="260"/>
                      </a:cubicBezTo>
                      <a:cubicBezTo>
                        <a:pt x="15" y="261"/>
                        <a:pt x="15" y="261"/>
                        <a:pt x="15" y="261"/>
                      </a:cubicBezTo>
                      <a:cubicBezTo>
                        <a:pt x="15" y="261"/>
                        <a:pt x="15" y="261"/>
                        <a:pt x="15" y="261"/>
                      </a:cubicBezTo>
                      <a:cubicBezTo>
                        <a:pt x="15" y="261"/>
                        <a:pt x="15" y="261"/>
                        <a:pt x="15" y="261"/>
                      </a:cubicBezTo>
                      <a:cubicBezTo>
                        <a:pt x="17" y="261"/>
                        <a:pt x="17" y="261"/>
                        <a:pt x="17" y="261"/>
                      </a:cubicBezTo>
                      <a:cubicBezTo>
                        <a:pt x="18" y="257"/>
                        <a:pt x="26" y="232"/>
                        <a:pt x="34" y="152"/>
                      </a:cubicBezTo>
                      <a:moveTo>
                        <a:pt x="43" y="21"/>
                      </a:moveTo>
                      <a:cubicBezTo>
                        <a:pt x="41" y="21"/>
                        <a:pt x="41" y="21"/>
                        <a:pt x="41" y="21"/>
                      </a:cubicBezTo>
                      <a:cubicBezTo>
                        <a:pt x="42" y="33"/>
                        <a:pt x="43" y="45"/>
                        <a:pt x="43" y="52"/>
                      </a:cubicBezTo>
                      <a:cubicBezTo>
                        <a:pt x="43" y="53"/>
                        <a:pt x="43" y="54"/>
                        <a:pt x="43" y="55"/>
                      </a:cubicBezTo>
                      <a:cubicBezTo>
                        <a:pt x="43" y="55"/>
                        <a:pt x="43" y="55"/>
                        <a:pt x="43" y="55"/>
                      </a:cubicBezTo>
                      <a:cubicBezTo>
                        <a:pt x="43" y="55"/>
                        <a:pt x="43" y="59"/>
                        <a:pt x="42" y="66"/>
                      </a:cubicBezTo>
                      <a:cubicBezTo>
                        <a:pt x="41" y="86"/>
                        <a:pt x="37" y="130"/>
                        <a:pt x="32" y="151"/>
                      </a:cubicBezTo>
                      <a:cubicBezTo>
                        <a:pt x="34" y="151"/>
                        <a:pt x="34" y="151"/>
                        <a:pt x="34" y="151"/>
                      </a:cubicBezTo>
                      <a:cubicBezTo>
                        <a:pt x="41" y="122"/>
                        <a:pt x="45" y="55"/>
                        <a:pt x="45" y="55"/>
                      </a:cubicBezTo>
                      <a:cubicBezTo>
                        <a:pt x="45" y="55"/>
                        <a:pt x="45" y="55"/>
                        <a:pt x="45" y="55"/>
                      </a:cubicBezTo>
                      <a:cubicBezTo>
                        <a:pt x="45" y="54"/>
                        <a:pt x="45" y="53"/>
                        <a:pt x="45" y="52"/>
                      </a:cubicBezTo>
                      <a:cubicBezTo>
                        <a:pt x="45" y="45"/>
                        <a:pt x="44" y="33"/>
                        <a:pt x="43" y="21"/>
                      </a:cubicBezTo>
                      <a:moveTo>
                        <a:pt x="41" y="0"/>
                      </a:moveTo>
                      <a:cubicBezTo>
                        <a:pt x="41" y="1"/>
                        <a:pt x="41" y="1"/>
                        <a:pt x="41" y="1"/>
                      </a:cubicBezTo>
                      <a:cubicBezTo>
                        <a:pt x="39" y="1"/>
                        <a:pt x="39" y="1"/>
                        <a:pt x="39" y="1"/>
                      </a:cubicBezTo>
                      <a:cubicBezTo>
                        <a:pt x="39" y="1"/>
                        <a:pt x="39" y="1"/>
                        <a:pt x="39" y="1"/>
                      </a:cubicBezTo>
                      <a:cubicBezTo>
                        <a:pt x="39" y="6"/>
                        <a:pt x="40" y="13"/>
                        <a:pt x="41" y="20"/>
                      </a:cubicBezTo>
                      <a:cubicBezTo>
                        <a:pt x="43" y="20"/>
                        <a:pt x="43" y="20"/>
                        <a:pt x="43" y="20"/>
                      </a:cubicBezTo>
                      <a:cubicBezTo>
                        <a:pt x="42" y="13"/>
                        <a:pt x="41" y="6"/>
                        <a:pt x="4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5" name="Freeform 125"/>
                <p:cNvSpPr>
                  <a:spLocks/>
                </p:cNvSpPr>
                <p:nvPr/>
              </p:nvSpPr>
              <p:spPr bwMode="auto">
                <a:xfrm>
                  <a:off x="-2666" y="3069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3" y="1"/>
                        <a:pt x="3" y="0"/>
                        <a:pt x="3" y="0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6" name="Freeform 126"/>
                <p:cNvSpPr>
                  <a:spLocks/>
                </p:cNvSpPr>
                <p:nvPr/>
              </p:nvSpPr>
              <p:spPr bwMode="auto">
                <a:xfrm>
                  <a:off x="-2796" y="3278"/>
                  <a:ext cx="102" cy="258"/>
                </a:xfrm>
                <a:custGeom>
                  <a:avLst/>
                  <a:gdLst/>
                  <a:ahLst/>
                  <a:cxnLst>
                    <a:cxn ang="0">
                      <a:pos x="43" y="0"/>
                    </a:cxn>
                    <a:cxn ang="0">
                      <a:pos x="40" y="0"/>
                    </a:cxn>
                    <a:cxn ang="0">
                      <a:pos x="0" y="108"/>
                    </a:cxn>
                    <a:cxn ang="0">
                      <a:pos x="1" y="109"/>
                    </a:cxn>
                    <a:cxn ang="0">
                      <a:pos x="2" y="109"/>
                    </a:cxn>
                    <a:cxn ang="0">
                      <a:pos x="33" y="33"/>
                    </a:cxn>
                    <a:cxn ang="0">
                      <a:pos x="33" y="32"/>
                    </a:cxn>
                    <a:cxn ang="0">
                      <a:pos x="34" y="32"/>
                    </a:cxn>
                    <a:cxn ang="0">
                      <a:pos x="43" y="0"/>
                    </a:cxn>
                  </a:cxnLst>
                  <a:rect l="0" t="0" r="r" b="b"/>
                  <a:pathLst>
                    <a:path w="43" h="109">
                      <a:moveTo>
                        <a:pt x="43" y="0"/>
                      </a:moveTo>
                      <a:cubicBezTo>
                        <a:pt x="40" y="0"/>
                        <a:pt x="40" y="0"/>
                        <a:pt x="40" y="0"/>
                      </a:cubicBezTo>
                      <a:cubicBezTo>
                        <a:pt x="32" y="34"/>
                        <a:pt x="19" y="73"/>
                        <a:pt x="0" y="108"/>
                      </a:cubicBezTo>
                      <a:cubicBezTo>
                        <a:pt x="1" y="109"/>
                        <a:pt x="1" y="109"/>
                        <a:pt x="1" y="109"/>
                      </a:cubicBezTo>
                      <a:cubicBezTo>
                        <a:pt x="2" y="109"/>
                        <a:pt x="2" y="109"/>
                        <a:pt x="2" y="109"/>
                      </a:cubicBezTo>
                      <a:cubicBezTo>
                        <a:pt x="15" y="84"/>
                        <a:pt x="26" y="58"/>
                        <a:pt x="33" y="33"/>
                      </a:cubicBezTo>
                      <a:cubicBezTo>
                        <a:pt x="33" y="32"/>
                        <a:pt x="33" y="32"/>
                        <a:pt x="33" y="32"/>
                      </a:cubicBezTo>
                      <a:cubicBezTo>
                        <a:pt x="34" y="32"/>
                        <a:pt x="34" y="32"/>
                        <a:pt x="34" y="32"/>
                      </a:cubicBezTo>
                      <a:cubicBezTo>
                        <a:pt x="37" y="21"/>
                        <a:pt x="40" y="10"/>
                        <a:pt x="4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7" name="Freeform 127"/>
                <p:cNvSpPr>
                  <a:spLocks/>
                </p:cNvSpPr>
                <p:nvPr/>
              </p:nvSpPr>
              <p:spPr bwMode="auto">
                <a:xfrm>
                  <a:off x="-2623" y="2809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8" name="Freeform 128"/>
                <p:cNvSpPr>
                  <a:spLocks/>
                </p:cNvSpPr>
                <p:nvPr/>
              </p:nvSpPr>
              <p:spPr bwMode="auto">
                <a:xfrm>
                  <a:off x="-2701" y="3276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9" name="Freeform 129"/>
                <p:cNvSpPr>
                  <a:spLocks/>
                </p:cNvSpPr>
                <p:nvPr/>
              </p:nvSpPr>
              <p:spPr bwMode="auto">
                <a:xfrm>
                  <a:off x="-2718" y="3354"/>
                  <a:ext cx="2" cy="2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1" y="1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0" name="Freeform 130"/>
                <p:cNvSpPr>
                  <a:spLocks/>
                </p:cNvSpPr>
                <p:nvPr/>
              </p:nvSpPr>
              <p:spPr bwMode="auto">
                <a:xfrm>
                  <a:off x="-2602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1" name="Freeform 131"/>
                <p:cNvSpPr>
                  <a:spLocks noEditPoints="1"/>
                </p:cNvSpPr>
                <p:nvPr/>
              </p:nvSpPr>
              <p:spPr bwMode="auto">
                <a:xfrm>
                  <a:off x="-3769" y="1986"/>
                  <a:ext cx="118" cy="270"/>
                </a:xfrm>
                <a:custGeom>
                  <a:avLst/>
                  <a:gdLst/>
                  <a:ahLst/>
                  <a:cxnLst>
                    <a:cxn ang="0">
                      <a:pos x="6" y="101"/>
                    </a:cxn>
                    <a:cxn ang="0">
                      <a:pos x="4" y="101"/>
                    </a:cxn>
                    <a:cxn ang="0">
                      <a:pos x="0" y="114"/>
                    </a:cxn>
                    <a:cxn ang="0">
                      <a:pos x="3" y="114"/>
                    </a:cxn>
                    <a:cxn ang="0">
                      <a:pos x="6" y="101"/>
                    </a:cxn>
                    <a:cxn ang="0">
                      <a:pos x="50" y="0"/>
                    </a:cxn>
                    <a:cxn ang="0">
                      <a:pos x="48" y="0"/>
                    </a:cxn>
                    <a:cxn ang="0">
                      <a:pos x="4" y="100"/>
                    </a:cxn>
                    <a:cxn ang="0">
                      <a:pos x="6" y="100"/>
                    </a:cxn>
                    <a:cxn ang="0">
                      <a:pos x="21" y="55"/>
                    </a:cxn>
                    <a:cxn ang="0">
                      <a:pos x="41" y="13"/>
                    </a:cxn>
                    <a:cxn ang="0">
                      <a:pos x="48" y="3"/>
                    </a:cxn>
                    <a:cxn ang="0">
                      <a:pos x="50" y="0"/>
                    </a:cxn>
                    <a:cxn ang="0">
                      <a:pos x="50" y="0"/>
                    </a:cxn>
                  </a:cxnLst>
                  <a:rect l="0" t="0" r="r" b="b"/>
                  <a:pathLst>
                    <a:path w="50" h="114">
                      <a:moveTo>
                        <a:pt x="6" y="101"/>
                      </a:moveTo>
                      <a:cubicBezTo>
                        <a:pt x="4" y="101"/>
                        <a:pt x="4" y="101"/>
                        <a:pt x="4" y="101"/>
                      </a:cubicBezTo>
                      <a:cubicBezTo>
                        <a:pt x="3" y="105"/>
                        <a:pt x="1" y="109"/>
                        <a:pt x="0" y="114"/>
                      </a:cubicBezTo>
                      <a:cubicBezTo>
                        <a:pt x="3" y="114"/>
                        <a:pt x="3" y="114"/>
                        <a:pt x="3" y="114"/>
                      </a:cubicBezTo>
                      <a:cubicBezTo>
                        <a:pt x="4" y="109"/>
                        <a:pt x="5" y="105"/>
                        <a:pt x="6" y="101"/>
                      </a:cubicBezTo>
                      <a:moveTo>
                        <a:pt x="50" y="0"/>
                      </a:moveTo>
                      <a:cubicBezTo>
                        <a:pt x="48" y="0"/>
                        <a:pt x="48" y="0"/>
                        <a:pt x="48" y="0"/>
                      </a:cubicBezTo>
                      <a:cubicBezTo>
                        <a:pt x="43" y="6"/>
                        <a:pt x="20" y="40"/>
                        <a:pt x="4" y="100"/>
                      </a:cubicBezTo>
                      <a:cubicBezTo>
                        <a:pt x="6" y="100"/>
                        <a:pt x="6" y="100"/>
                        <a:pt x="6" y="100"/>
                      </a:cubicBezTo>
                      <a:cubicBezTo>
                        <a:pt x="11" y="83"/>
                        <a:pt x="16" y="68"/>
                        <a:pt x="21" y="55"/>
                      </a:cubicBezTo>
                      <a:cubicBezTo>
                        <a:pt x="28" y="36"/>
                        <a:pt x="36" y="22"/>
                        <a:pt x="41" y="13"/>
                      </a:cubicBezTo>
                      <a:cubicBezTo>
                        <a:pt x="44" y="9"/>
                        <a:pt x="46" y="5"/>
                        <a:pt x="48" y="3"/>
                      </a:cubicBezTo>
                      <a:cubicBezTo>
                        <a:pt x="49" y="2"/>
                        <a:pt x="49" y="1"/>
                        <a:pt x="50" y="0"/>
                      </a:cubicBezTo>
                      <a:cubicBezTo>
                        <a:pt x="50" y="0"/>
                        <a:pt x="50" y="0"/>
                        <a:pt x="50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2" name="Freeform 132"/>
                <p:cNvSpPr>
                  <a:spLocks/>
                </p:cNvSpPr>
                <p:nvPr/>
              </p:nvSpPr>
              <p:spPr bwMode="auto">
                <a:xfrm>
                  <a:off x="-3759" y="2223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3" name="Freeform 133"/>
                <p:cNvSpPr>
                  <a:spLocks noEditPoints="1"/>
                </p:cNvSpPr>
                <p:nvPr/>
              </p:nvSpPr>
              <p:spPr bwMode="auto">
                <a:xfrm>
                  <a:off x="-3655" y="1522"/>
                  <a:ext cx="329" cy="462"/>
                </a:xfrm>
                <a:custGeom>
                  <a:avLst/>
                  <a:gdLst/>
                  <a:ahLst/>
                  <a:cxnLst>
                    <a:cxn ang="0">
                      <a:pos x="41" y="99"/>
                    </a:cxn>
                    <a:cxn ang="0">
                      <a:pos x="38" y="99"/>
                    </a:cxn>
                    <a:cxn ang="0">
                      <a:pos x="1" y="194"/>
                    </a:cxn>
                    <a:cxn ang="0">
                      <a:pos x="0" y="195"/>
                    </a:cxn>
                    <a:cxn ang="0">
                      <a:pos x="3" y="195"/>
                    </a:cxn>
                    <a:cxn ang="0">
                      <a:pos x="41" y="99"/>
                    </a:cxn>
                    <a:cxn ang="0">
                      <a:pos x="63" y="68"/>
                    </a:cxn>
                    <a:cxn ang="0">
                      <a:pos x="60" y="68"/>
                    </a:cxn>
                    <a:cxn ang="0">
                      <a:pos x="39" y="98"/>
                    </a:cxn>
                    <a:cxn ang="0">
                      <a:pos x="41" y="98"/>
                    </a:cxn>
                    <a:cxn ang="0">
                      <a:pos x="63" y="68"/>
                    </a:cxn>
                    <a:cxn ang="0">
                      <a:pos x="138" y="0"/>
                    </a:cxn>
                    <a:cxn ang="0">
                      <a:pos x="138" y="0"/>
                    </a:cxn>
                    <a:cxn ang="0">
                      <a:pos x="61" y="67"/>
                    </a:cxn>
                    <a:cxn ang="0">
                      <a:pos x="63" y="67"/>
                    </a:cxn>
                    <a:cxn ang="0">
                      <a:pos x="63" y="68"/>
                    </a:cxn>
                    <a:cxn ang="0">
                      <a:pos x="81" y="48"/>
                    </a:cxn>
                    <a:cxn ang="0">
                      <a:pos x="121" y="13"/>
                    </a:cxn>
                    <a:cxn ang="0">
                      <a:pos x="134" y="5"/>
                    </a:cxn>
                    <a:cxn ang="0">
                      <a:pos x="137" y="3"/>
                    </a:cxn>
                    <a:cxn ang="0">
                      <a:pos x="139" y="2"/>
                    </a:cxn>
                    <a:cxn ang="0">
                      <a:pos x="138" y="0"/>
                    </a:cxn>
                  </a:cxnLst>
                  <a:rect l="0" t="0" r="r" b="b"/>
                  <a:pathLst>
                    <a:path w="139" h="195">
                      <a:moveTo>
                        <a:pt x="41" y="99"/>
                      </a:moveTo>
                      <a:cubicBezTo>
                        <a:pt x="38" y="99"/>
                        <a:pt x="38" y="99"/>
                        <a:pt x="38" y="99"/>
                      </a:cubicBezTo>
                      <a:cubicBezTo>
                        <a:pt x="22" y="125"/>
                        <a:pt x="8" y="157"/>
                        <a:pt x="1" y="194"/>
                      </a:cubicBezTo>
                      <a:cubicBezTo>
                        <a:pt x="0" y="195"/>
                        <a:pt x="0" y="195"/>
                        <a:pt x="0" y="195"/>
                      </a:cubicBezTo>
                      <a:cubicBezTo>
                        <a:pt x="3" y="195"/>
                        <a:pt x="3" y="195"/>
                        <a:pt x="3" y="195"/>
                      </a:cubicBezTo>
                      <a:cubicBezTo>
                        <a:pt x="10" y="157"/>
                        <a:pt x="24" y="125"/>
                        <a:pt x="41" y="99"/>
                      </a:cubicBezTo>
                      <a:moveTo>
                        <a:pt x="63" y="68"/>
                      </a:moveTo>
                      <a:cubicBezTo>
                        <a:pt x="60" y="68"/>
                        <a:pt x="60" y="68"/>
                        <a:pt x="60" y="68"/>
                      </a:cubicBezTo>
                      <a:cubicBezTo>
                        <a:pt x="53" y="77"/>
                        <a:pt x="46" y="87"/>
                        <a:pt x="39" y="98"/>
                      </a:cubicBezTo>
                      <a:cubicBezTo>
                        <a:pt x="41" y="98"/>
                        <a:pt x="41" y="98"/>
                        <a:pt x="41" y="98"/>
                      </a:cubicBezTo>
                      <a:cubicBezTo>
                        <a:pt x="48" y="87"/>
                        <a:pt x="56" y="77"/>
                        <a:pt x="63" y="68"/>
                      </a:cubicBezTo>
                      <a:moveTo>
                        <a:pt x="138" y="0"/>
                      </a:moveTo>
                      <a:cubicBezTo>
                        <a:pt x="138" y="0"/>
                        <a:pt x="138" y="0"/>
                        <a:pt x="138" y="0"/>
                      </a:cubicBezTo>
                      <a:cubicBezTo>
                        <a:pt x="138" y="0"/>
                        <a:pt x="98" y="21"/>
                        <a:pt x="61" y="67"/>
                      </a:cubicBezTo>
                      <a:cubicBezTo>
                        <a:pt x="63" y="67"/>
                        <a:pt x="63" y="67"/>
                        <a:pt x="63" y="67"/>
                      </a:cubicBezTo>
                      <a:cubicBezTo>
                        <a:pt x="63" y="68"/>
                        <a:pt x="63" y="68"/>
                        <a:pt x="63" y="68"/>
                      </a:cubicBezTo>
                      <a:cubicBezTo>
                        <a:pt x="69" y="61"/>
                        <a:pt x="75" y="54"/>
                        <a:pt x="81" y="48"/>
                      </a:cubicBezTo>
                      <a:cubicBezTo>
                        <a:pt x="96" y="32"/>
                        <a:pt x="111" y="21"/>
                        <a:pt x="121" y="13"/>
                      </a:cubicBezTo>
                      <a:cubicBezTo>
                        <a:pt x="127" y="9"/>
                        <a:pt x="131" y="7"/>
                        <a:pt x="134" y="5"/>
                      </a:cubicBezTo>
                      <a:cubicBezTo>
                        <a:pt x="135" y="4"/>
                        <a:pt x="137" y="3"/>
                        <a:pt x="137" y="3"/>
                      </a:cubicBezTo>
                      <a:cubicBezTo>
                        <a:pt x="138" y="2"/>
                        <a:pt x="139" y="2"/>
                        <a:pt x="139" y="2"/>
                      </a:cubicBezTo>
                      <a:cubicBezTo>
                        <a:pt x="138" y="0"/>
                        <a:pt x="138" y="0"/>
                        <a:pt x="138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4" name="Freeform 134"/>
                <p:cNvSpPr>
                  <a:spLocks/>
                </p:cNvSpPr>
                <p:nvPr/>
              </p:nvSpPr>
              <p:spPr bwMode="auto">
                <a:xfrm>
                  <a:off x="-3565" y="1754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5" name="Freeform 135"/>
                <p:cNvSpPr>
                  <a:spLocks/>
                </p:cNvSpPr>
                <p:nvPr/>
              </p:nvSpPr>
              <p:spPr bwMode="auto">
                <a:xfrm>
                  <a:off x="-3513" y="1681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3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1"/>
                        <a:pt x="1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6" name="Freeform 136"/>
                <p:cNvSpPr>
                  <a:spLocks noEditPoints="1"/>
                </p:cNvSpPr>
                <p:nvPr/>
              </p:nvSpPr>
              <p:spPr bwMode="auto">
                <a:xfrm>
                  <a:off x="-3800" y="2259"/>
                  <a:ext cx="36" cy="1017"/>
                </a:xfrm>
                <a:custGeom>
                  <a:avLst/>
                  <a:gdLst/>
                  <a:ahLst/>
                  <a:cxnLst>
                    <a:cxn ang="0">
                      <a:pos x="4" y="343"/>
                    </a:cxn>
                    <a:cxn ang="0">
                      <a:pos x="2" y="343"/>
                    </a:cxn>
                    <a:cxn ang="0">
                      <a:pos x="2" y="355"/>
                    </a:cxn>
                    <a:cxn ang="0">
                      <a:pos x="3" y="429"/>
                    </a:cxn>
                    <a:cxn ang="0">
                      <a:pos x="5" y="429"/>
                    </a:cxn>
                    <a:cxn ang="0">
                      <a:pos x="4" y="355"/>
                    </a:cxn>
                    <a:cxn ang="0">
                      <a:pos x="4" y="343"/>
                    </a:cxn>
                    <a:cxn ang="0">
                      <a:pos x="3" y="255"/>
                    </a:cxn>
                    <a:cxn ang="0">
                      <a:pos x="1" y="255"/>
                    </a:cxn>
                    <a:cxn ang="0">
                      <a:pos x="2" y="327"/>
                    </a:cxn>
                    <a:cxn ang="0">
                      <a:pos x="2" y="342"/>
                    </a:cxn>
                    <a:cxn ang="0">
                      <a:pos x="4" y="342"/>
                    </a:cxn>
                    <a:cxn ang="0">
                      <a:pos x="4" y="335"/>
                    </a:cxn>
                    <a:cxn ang="0">
                      <a:pos x="4" y="327"/>
                    </a:cxn>
                    <a:cxn ang="0">
                      <a:pos x="4" y="327"/>
                    </a:cxn>
                    <a:cxn ang="0">
                      <a:pos x="3" y="255"/>
                    </a:cxn>
                    <a:cxn ang="0">
                      <a:pos x="3" y="233"/>
                    </a:cxn>
                    <a:cxn ang="0">
                      <a:pos x="1" y="233"/>
                    </a:cxn>
                    <a:cxn ang="0">
                      <a:pos x="1" y="254"/>
                    </a:cxn>
                    <a:cxn ang="0">
                      <a:pos x="3" y="254"/>
                    </a:cxn>
                    <a:cxn ang="0">
                      <a:pos x="3" y="233"/>
                    </a:cxn>
                    <a:cxn ang="0">
                      <a:pos x="2" y="102"/>
                    </a:cxn>
                    <a:cxn ang="0">
                      <a:pos x="0" y="102"/>
                    </a:cxn>
                    <a:cxn ang="0">
                      <a:pos x="0" y="156"/>
                    </a:cxn>
                    <a:cxn ang="0">
                      <a:pos x="1" y="232"/>
                    </a:cxn>
                    <a:cxn ang="0">
                      <a:pos x="3" y="232"/>
                    </a:cxn>
                    <a:cxn ang="0">
                      <a:pos x="2" y="108"/>
                    </a:cxn>
                    <a:cxn ang="0">
                      <a:pos x="2" y="102"/>
                    </a:cxn>
                    <a:cxn ang="0">
                      <a:pos x="15" y="0"/>
                    </a:cxn>
                    <a:cxn ang="0">
                      <a:pos x="13" y="0"/>
                    </a:cxn>
                    <a:cxn ang="0">
                      <a:pos x="0" y="93"/>
                    </a:cxn>
                    <a:cxn ang="0">
                      <a:pos x="0" y="101"/>
                    </a:cxn>
                    <a:cxn ang="0">
                      <a:pos x="2" y="101"/>
                    </a:cxn>
                    <a:cxn ang="0">
                      <a:pos x="15" y="0"/>
                    </a:cxn>
                  </a:cxnLst>
                  <a:rect l="0" t="0" r="r" b="b"/>
                  <a:pathLst>
                    <a:path w="15" h="429">
                      <a:moveTo>
                        <a:pt x="4" y="343"/>
                      </a:moveTo>
                      <a:cubicBezTo>
                        <a:pt x="2" y="343"/>
                        <a:pt x="2" y="343"/>
                        <a:pt x="2" y="343"/>
                      </a:cubicBezTo>
                      <a:cubicBezTo>
                        <a:pt x="2" y="347"/>
                        <a:pt x="2" y="351"/>
                        <a:pt x="2" y="355"/>
                      </a:cubicBezTo>
                      <a:cubicBezTo>
                        <a:pt x="2" y="374"/>
                        <a:pt x="2" y="401"/>
                        <a:pt x="3" y="429"/>
                      </a:cubicBezTo>
                      <a:cubicBezTo>
                        <a:pt x="5" y="429"/>
                        <a:pt x="5" y="429"/>
                        <a:pt x="5" y="429"/>
                      </a:cubicBezTo>
                      <a:cubicBezTo>
                        <a:pt x="4" y="401"/>
                        <a:pt x="4" y="374"/>
                        <a:pt x="4" y="355"/>
                      </a:cubicBezTo>
                      <a:cubicBezTo>
                        <a:pt x="4" y="351"/>
                        <a:pt x="4" y="347"/>
                        <a:pt x="4" y="343"/>
                      </a:cubicBezTo>
                      <a:moveTo>
                        <a:pt x="3" y="255"/>
                      </a:moveTo>
                      <a:cubicBezTo>
                        <a:pt x="1" y="255"/>
                        <a:pt x="1" y="255"/>
                        <a:pt x="1" y="255"/>
                      </a:cubicBezTo>
                      <a:cubicBezTo>
                        <a:pt x="2" y="327"/>
                        <a:pt x="2" y="327"/>
                        <a:pt x="2" y="327"/>
                      </a:cubicBezTo>
                      <a:cubicBezTo>
                        <a:pt x="2" y="327"/>
                        <a:pt x="2" y="333"/>
                        <a:pt x="2" y="342"/>
                      </a:cubicBezTo>
                      <a:cubicBezTo>
                        <a:pt x="4" y="342"/>
                        <a:pt x="4" y="342"/>
                        <a:pt x="4" y="342"/>
                      </a:cubicBezTo>
                      <a:cubicBezTo>
                        <a:pt x="4" y="339"/>
                        <a:pt x="4" y="337"/>
                        <a:pt x="4" y="335"/>
                      </a:cubicBezTo>
                      <a:cubicBezTo>
                        <a:pt x="4" y="330"/>
                        <a:pt x="4" y="327"/>
                        <a:pt x="4" y="327"/>
                      </a:cubicBezTo>
                      <a:cubicBezTo>
                        <a:pt x="4" y="327"/>
                        <a:pt x="4" y="327"/>
                        <a:pt x="4" y="327"/>
                      </a:cubicBezTo>
                      <a:cubicBezTo>
                        <a:pt x="3" y="255"/>
                        <a:pt x="3" y="255"/>
                        <a:pt x="3" y="255"/>
                      </a:cubicBezTo>
                      <a:moveTo>
                        <a:pt x="3" y="233"/>
                      </a:moveTo>
                      <a:cubicBezTo>
                        <a:pt x="1" y="233"/>
                        <a:pt x="1" y="233"/>
                        <a:pt x="1" y="233"/>
                      </a:cubicBezTo>
                      <a:cubicBezTo>
                        <a:pt x="1" y="254"/>
                        <a:pt x="1" y="254"/>
                        <a:pt x="1" y="254"/>
                      </a:cubicBezTo>
                      <a:cubicBezTo>
                        <a:pt x="3" y="254"/>
                        <a:pt x="3" y="254"/>
                        <a:pt x="3" y="254"/>
                      </a:cubicBezTo>
                      <a:cubicBezTo>
                        <a:pt x="3" y="233"/>
                        <a:pt x="3" y="233"/>
                        <a:pt x="3" y="233"/>
                      </a:cubicBezTo>
                      <a:moveTo>
                        <a:pt x="2" y="102"/>
                      </a:moveTo>
                      <a:cubicBezTo>
                        <a:pt x="0" y="102"/>
                        <a:pt x="0" y="102"/>
                        <a:pt x="0" y="102"/>
                      </a:cubicBezTo>
                      <a:cubicBezTo>
                        <a:pt x="0" y="156"/>
                        <a:pt x="0" y="156"/>
                        <a:pt x="0" y="156"/>
                      </a:cubicBezTo>
                      <a:cubicBezTo>
                        <a:pt x="1" y="232"/>
                        <a:pt x="1" y="232"/>
                        <a:pt x="1" y="232"/>
                      </a:cubicBezTo>
                      <a:cubicBezTo>
                        <a:pt x="3" y="232"/>
                        <a:pt x="3" y="232"/>
                        <a:pt x="3" y="232"/>
                      </a:cubicBezTo>
                      <a:cubicBezTo>
                        <a:pt x="2" y="108"/>
                        <a:pt x="2" y="108"/>
                        <a:pt x="2" y="108"/>
                      </a:cubicBezTo>
                      <a:cubicBezTo>
                        <a:pt x="2" y="106"/>
                        <a:pt x="2" y="104"/>
                        <a:pt x="2" y="102"/>
                      </a:cubicBezTo>
                      <a:moveTo>
                        <a:pt x="15" y="0"/>
                      </a:move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7" y="26"/>
                        <a:pt x="2" y="57"/>
                        <a:pt x="0" y="93"/>
                      </a:cubicBezTo>
                      <a:cubicBezTo>
                        <a:pt x="0" y="101"/>
                        <a:pt x="0" y="101"/>
                        <a:pt x="0" y="101"/>
                      </a:cubicBezTo>
                      <a:cubicBezTo>
                        <a:pt x="2" y="101"/>
                        <a:pt x="2" y="101"/>
                        <a:pt x="2" y="101"/>
                      </a:cubicBezTo>
                      <a:cubicBezTo>
                        <a:pt x="3" y="62"/>
                        <a:pt x="9" y="28"/>
                        <a:pt x="15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7" name="Freeform 137"/>
                <p:cNvSpPr>
                  <a:spLocks/>
                </p:cNvSpPr>
                <p:nvPr/>
              </p:nvSpPr>
              <p:spPr bwMode="auto">
                <a:xfrm>
                  <a:off x="-3795" y="3069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8" name="Freeform 138"/>
                <p:cNvSpPr>
                  <a:spLocks/>
                </p:cNvSpPr>
                <p:nvPr/>
              </p:nvSpPr>
              <p:spPr bwMode="auto">
                <a:xfrm>
                  <a:off x="-3797" y="2861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4" y="2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2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4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9" name="Freeform 139"/>
                <p:cNvSpPr>
                  <a:spLocks/>
                </p:cNvSpPr>
                <p:nvPr/>
              </p:nvSpPr>
              <p:spPr bwMode="auto">
                <a:xfrm>
                  <a:off x="-3793" y="3278"/>
                  <a:ext cx="15" cy="244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4" y="103"/>
                    </a:cxn>
                    <a:cxn ang="0">
                      <a:pos x="6" y="102"/>
                    </a:cxn>
                    <a:cxn ang="0">
                      <a:pos x="3" y="31"/>
                    </a:cxn>
                    <a:cxn ang="0">
                      <a:pos x="1" y="31"/>
                    </a:cxn>
                    <a:cxn ang="0">
                      <a:pos x="1" y="31"/>
                    </a:cxn>
                    <a:cxn ang="0">
                      <a:pos x="3" y="3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6" h="103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35"/>
                        <a:pt x="2" y="73"/>
                        <a:pt x="4" y="103"/>
                      </a:cubicBezTo>
                      <a:cubicBezTo>
                        <a:pt x="6" y="102"/>
                        <a:pt x="6" y="102"/>
                        <a:pt x="6" y="102"/>
                      </a:cubicBezTo>
                      <a:cubicBezTo>
                        <a:pt x="5" y="82"/>
                        <a:pt x="3" y="57"/>
                        <a:pt x="3" y="31"/>
                      </a:cubicBezTo>
                      <a:cubicBezTo>
                        <a:pt x="1" y="31"/>
                        <a:pt x="1" y="31"/>
                        <a:pt x="1" y="31"/>
                      </a:cubicBezTo>
                      <a:cubicBezTo>
                        <a:pt x="1" y="31"/>
                        <a:pt x="1" y="31"/>
                        <a:pt x="1" y="31"/>
                      </a:cubicBezTo>
                      <a:cubicBezTo>
                        <a:pt x="3" y="31"/>
                        <a:pt x="3" y="31"/>
                        <a:pt x="3" y="31"/>
                      </a:cubicBezTo>
                      <a:cubicBezTo>
                        <a:pt x="2" y="20"/>
                        <a:pt x="2" y="1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0" name="Freeform 140"/>
                <p:cNvSpPr>
                  <a:spLocks/>
                </p:cNvSpPr>
                <p:nvPr/>
              </p:nvSpPr>
              <p:spPr bwMode="auto">
                <a:xfrm>
                  <a:off x="-3797" y="2809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4" y="2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2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4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1" name="Freeform 141"/>
                <p:cNvSpPr>
                  <a:spLocks/>
                </p:cNvSpPr>
                <p:nvPr/>
              </p:nvSpPr>
              <p:spPr bwMode="auto">
                <a:xfrm>
                  <a:off x="-3793" y="3276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2" name="Freeform 142"/>
                <p:cNvSpPr>
                  <a:spLocks/>
                </p:cNvSpPr>
                <p:nvPr/>
              </p:nvSpPr>
              <p:spPr bwMode="auto">
                <a:xfrm>
                  <a:off x="-3790" y="3351"/>
                  <a:ext cx="5" cy="1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2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3" name="Freeform 143"/>
                <p:cNvSpPr>
                  <a:spLocks/>
                </p:cNvSpPr>
                <p:nvPr/>
              </p:nvSpPr>
              <p:spPr bwMode="auto">
                <a:xfrm>
                  <a:off x="-3800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4" name="Freeform 144"/>
                <p:cNvSpPr>
                  <a:spLocks/>
                </p:cNvSpPr>
                <p:nvPr/>
              </p:nvSpPr>
              <p:spPr bwMode="auto">
                <a:xfrm>
                  <a:off x="-3769" y="2256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5" name="Freeform 145"/>
                <p:cNvSpPr>
                  <a:spLocks noEditPoints="1"/>
                </p:cNvSpPr>
                <p:nvPr/>
              </p:nvSpPr>
              <p:spPr bwMode="auto">
                <a:xfrm>
                  <a:off x="-3669" y="1986"/>
                  <a:ext cx="168" cy="1290"/>
                </a:xfrm>
                <a:custGeom>
                  <a:avLst/>
                  <a:gdLst/>
                  <a:ahLst/>
                  <a:cxnLst>
                    <a:cxn ang="0">
                      <a:pos x="14" y="458"/>
                    </a:cxn>
                    <a:cxn ang="0">
                      <a:pos x="12" y="458"/>
                    </a:cxn>
                    <a:cxn ang="0">
                      <a:pos x="0" y="544"/>
                    </a:cxn>
                    <a:cxn ang="0">
                      <a:pos x="2" y="544"/>
                    </a:cxn>
                    <a:cxn ang="0">
                      <a:pos x="14" y="458"/>
                    </a:cxn>
                    <a:cxn ang="0">
                      <a:pos x="28" y="348"/>
                    </a:cxn>
                    <a:cxn ang="0">
                      <a:pos x="26" y="348"/>
                    </a:cxn>
                    <a:cxn ang="0">
                      <a:pos x="13" y="442"/>
                    </a:cxn>
                    <a:cxn ang="0">
                      <a:pos x="13" y="442"/>
                    </a:cxn>
                    <a:cxn ang="0">
                      <a:pos x="13" y="442"/>
                    </a:cxn>
                    <a:cxn ang="0">
                      <a:pos x="13" y="446"/>
                    </a:cxn>
                    <a:cxn ang="0">
                      <a:pos x="12" y="457"/>
                    </a:cxn>
                    <a:cxn ang="0">
                      <a:pos x="14" y="457"/>
                    </a:cxn>
                    <a:cxn ang="0">
                      <a:pos x="15" y="443"/>
                    </a:cxn>
                    <a:cxn ang="0">
                      <a:pos x="27" y="370"/>
                    </a:cxn>
                    <a:cxn ang="0">
                      <a:pos x="27" y="370"/>
                    </a:cxn>
                    <a:cxn ang="0">
                      <a:pos x="27" y="369"/>
                    </a:cxn>
                    <a:cxn ang="0">
                      <a:pos x="27" y="369"/>
                    </a:cxn>
                    <a:cxn ang="0">
                      <a:pos x="28" y="348"/>
                    </a:cxn>
                    <a:cxn ang="0">
                      <a:pos x="29" y="217"/>
                    </a:cxn>
                    <a:cxn ang="0">
                      <a:pos x="27" y="217"/>
                    </a:cxn>
                    <a:cxn ang="0">
                      <a:pos x="27" y="220"/>
                    </a:cxn>
                    <a:cxn ang="0">
                      <a:pos x="27" y="223"/>
                    </a:cxn>
                    <a:cxn ang="0">
                      <a:pos x="28" y="258"/>
                    </a:cxn>
                    <a:cxn ang="0">
                      <a:pos x="26" y="347"/>
                    </a:cxn>
                    <a:cxn ang="0">
                      <a:pos x="28" y="347"/>
                    </a:cxn>
                    <a:cxn ang="0">
                      <a:pos x="30" y="258"/>
                    </a:cxn>
                    <a:cxn ang="0">
                      <a:pos x="29" y="223"/>
                    </a:cxn>
                    <a:cxn ang="0">
                      <a:pos x="29" y="220"/>
                    </a:cxn>
                    <a:cxn ang="0">
                      <a:pos x="29" y="217"/>
                    </a:cxn>
                    <a:cxn ang="0">
                      <a:pos x="39" y="115"/>
                    </a:cxn>
                    <a:cxn ang="0">
                      <a:pos x="37" y="115"/>
                    </a:cxn>
                    <a:cxn ang="0">
                      <a:pos x="27" y="216"/>
                    </a:cxn>
                    <a:cxn ang="0">
                      <a:pos x="29" y="216"/>
                    </a:cxn>
                    <a:cxn ang="0">
                      <a:pos x="39" y="115"/>
                    </a:cxn>
                    <a:cxn ang="0">
                      <a:pos x="71" y="0"/>
                    </a:cxn>
                    <a:cxn ang="0">
                      <a:pos x="69" y="0"/>
                    </a:cxn>
                    <a:cxn ang="0">
                      <a:pos x="69" y="0"/>
                    </a:cxn>
                    <a:cxn ang="0">
                      <a:pos x="37" y="114"/>
                    </a:cxn>
                    <a:cxn ang="0">
                      <a:pos x="39" y="114"/>
                    </a:cxn>
                    <a:cxn ang="0">
                      <a:pos x="50" y="63"/>
                    </a:cxn>
                    <a:cxn ang="0">
                      <a:pos x="64" y="17"/>
                    </a:cxn>
                    <a:cxn ang="0">
                      <a:pos x="69" y="5"/>
                    </a:cxn>
                    <a:cxn ang="0">
                      <a:pos x="71" y="1"/>
                    </a:cxn>
                    <a:cxn ang="0">
                      <a:pos x="71" y="1"/>
                    </a:cxn>
                    <a:cxn ang="0">
                      <a:pos x="71" y="1"/>
                    </a:cxn>
                    <a:cxn ang="0">
                      <a:pos x="71" y="0"/>
                    </a:cxn>
                  </a:cxnLst>
                  <a:rect l="0" t="0" r="r" b="b"/>
                  <a:pathLst>
                    <a:path w="71" h="544">
                      <a:moveTo>
                        <a:pt x="14" y="458"/>
                      </a:moveTo>
                      <a:cubicBezTo>
                        <a:pt x="12" y="458"/>
                        <a:pt x="12" y="458"/>
                        <a:pt x="12" y="458"/>
                      </a:cubicBezTo>
                      <a:cubicBezTo>
                        <a:pt x="11" y="476"/>
                        <a:pt x="8" y="508"/>
                        <a:pt x="0" y="544"/>
                      </a:cubicBezTo>
                      <a:cubicBezTo>
                        <a:pt x="2" y="544"/>
                        <a:pt x="2" y="544"/>
                        <a:pt x="2" y="544"/>
                      </a:cubicBezTo>
                      <a:cubicBezTo>
                        <a:pt x="10" y="507"/>
                        <a:pt x="13" y="476"/>
                        <a:pt x="14" y="458"/>
                      </a:cubicBezTo>
                      <a:moveTo>
                        <a:pt x="28" y="348"/>
                      </a:moveTo>
                      <a:cubicBezTo>
                        <a:pt x="26" y="348"/>
                        <a:pt x="26" y="348"/>
                        <a:pt x="26" y="348"/>
                      </a:cubicBezTo>
                      <a:cubicBezTo>
                        <a:pt x="24" y="387"/>
                        <a:pt x="20" y="411"/>
                        <a:pt x="13" y="442"/>
                      </a:cubicBezTo>
                      <a:cubicBezTo>
                        <a:pt x="13" y="442"/>
                        <a:pt x="13" y="442"/>
                        <a:pt x="13" y="442"/>
                      </a:cubicBezTo>
                      <a:cubicBezTo>
                        <a:pt x="13" y="442"/>
                        <a:pt x="13" y="442"/>
                        <a:pt x="13" y="442"/>
                      </a:cubicBezTo>
                      <a:cubicBezTo>
                        <a:pt x="13" y="442"/>
                        <a:pt x="13" y="444"/>
                        <a:pt x="13" y="446"/>
                      </a:cubicBezTo>
                      <a:cubicBezTo>
                        <a:pt x="13" y="449"/>
                        <a:pt x="13" y="452"/>
                        <a:pt x="12" y="457"/>
                      </a:cubicBezTo>
                      <a:cubicBezTo>
                        <a:pt x="14" y="457"/>
                        <a:pt x="14" y="457"/>
                        <a:pt x="14" y="457"/>
                      </a:cubicBezTo>
                      <a:cubicBezTo>
                        <a:pt x="15" y="448"/>
                        <a:pt x="15" y="443"/>
                        <a:pt x="15" y="443"/>
                      </a:cubicBezTo>
                      <a:cubicBezTo>
                        <a:pt x="21" y="418"/>
                        <a:pt x="24" y="397"/>
                        <a:pt x="27" y="370"/>
                      </a:cubicBezTo>
                      <a:cubicBezTo>
                        <a:pt x="27" y="370"/>
                        <a:pt x="27" y="370"/>
                        <a:pt x="27" y="370"/>
                      </a:cubicBezTo>
                      <a:cubicBezTo>
                        <a:pt x="27" y="369"/>
                        <a:pt x="27" y="369"/>
                        <a:pt x="27" y="369"/>
                      </a:cubicBezTo>
                      <a:cubicBezTo>
                        <a:pt x="27" y="369"/>
                        <a:pt x="27" y="369"/>
                        <a:pt x="27" y="369"/>
                      </a:cubicBezTo>
                      <a:cubicBezTo>
                        <a:pt x="27" y="363"/>
                        <a:pt x="28" y="356"/>
                        <a:pt x="28" y="348"/>
                      </a:cubicBezTo>
                      <a:moveTo>
                        <a:pt x="29" y="217"/>
                      </a:moveTo>
                      <a:cubicBezTo>
                        <a:pt x="27" y="217"/>
                        <a:pt x="27" y="217"/>
                        <a:pt x="27" y="217"/>
                      </a:cubicBezTo>
                      <a:cubicBezTo>
                        <a:pt x="27" y="218"/>
                        <a:pt x="27" y="219"/>
                        <a:pt x="27" y="220"/>
                      </a:cubicBezTo>
                      <a:cubicBezTo>
                        <a:pt x="27" y="221"/>
                        <a:pt x="27" y="222"/>
                        <a:pt x="27" y="223"/>
                      </a:cubicBezTo>
                      <a:cubicBezTo>
                        <a:pt x="28" y="235"/>
                        <a:pt x="28" y="247"/>
                        <a:pt x="28" y="258"/>
                      </a:cubicBezTo>
                      <a:cubicBezTo>
                        <a:pt x="28" y="295"/>
                        <a:pt x="27" y="324"/>
                        <a:pt x="26" y="347"/>
                      </a:cubicBezTo>
                      <a:cubicBezTo>
                        <a:pt x="28" y="347"/>
                        <a:pt x="28" y="347"/>
                        <a:pt x="28" y="347"/>
                      </a:cubicBezTo>
                      <a:cubicBezTo>
                        <a:pt x="29" y="324"/>
                        <a:pt x="30" y="295"/>
                        <a:pt x="30" y="258"/>
                      </a:cubicBezTo>
                      <a:cubicBezTo>
                        <a:pt x="30" y="247"/>
                        <a:pt x="30" y="235"/>
                        <a:pt x="29" y="223"/>
                      </a:cubicBezTo>
                      <a:cubicBezTo>
                        <a:pt x="29" y="222"/>
                        <a:pt x="29" y="221"/>
                        <a:pt x="29" y="220"/>
                      </a:cubicBezTo>
                      <a:cubicBezTo>
                        <a:pt x="29" y="219"/>
                        <a:pt x="29" y="218"/>
                        <a:pt x="29" y="217"/>
                      </a:cubicBezTo>
                      <a:moveTo>
                        <a:pt x="39" y="115"/>
                      </a:moveTo>
                      <a:cubicBezTo>
                        <a:pt x="37" y="115"/>
                        <a:pt x="37" y="115"/>
                        <a:pt x="37" y="115"/>
                      </a:cubicBezTo>
                      <a:cubicBezTo>
                        <a:pt x="31" y="144"/>
                        <a:pt x="28" y="179"/>
                        <a:pt x="27" y="216"/>
                      </a:cubicBezTo>
                      <a:cubicBezTo>
                        <a:pt x="29" y="216"/>
                        <a:pt x="29" y="216"/>
                        <a:pt x="29" y="216"/>
                      </a:cubicBezTo>
                      <a:cubicBezTo>
                        <a:pt x="30" y="179"/>
                        <a:pt x="33" y="144"/>
                        <a:pt x="39" y="115"/>
                      </a:cubicBezTo>
                      <a:moveTo>
                        <a:pt x="71" y="0"/>
                      </a:moveTo>
                      <a:cubicBezTo>
                        <a:pt x="69" y="0"/>
                        <a:pt x="69" y="0"/>
                        <a:pt x="69" y="0"/>
                      </a:cubicBezTo>
                      <a:cubicBezTo>
                        <a:pt x="69" y="0"/>
                        <a:pt x="69" y="0"/>
                        <a:pt x="69" y="0"/>
                      </a:cubicBezTo>
                      <a:cubicBezTo>
                        <a:pt x="68" y="3"/>
                        <a:pt x="49" y="46"/>
                        <a:pt x="37" y="114"/>
                      </a:cubicBezTo>
                      <a:cubicBezTo>
                        <a:pt x="39" y="114"/>
                        <a:pt x="39" y="114"/>
                        <a:pt x="39" y="114"/>
                      </a:cubicBezTo>
                      <a:cubicBezTo>
                        <a:pt x="42" y="95"/>
                        <a:pt x="46" y="78"/>
                        <a:pt x="50" y="63"/>
                      </a:cubicBezTo>
                      <a:cubicBezTo>
                        <a:pt x="55" y="43"/>
                        <a:pt x="60" y="28"/>
                        <a:pt x="64" y="17"/>
                      </a:cubicBezTo>
                      <a:cubicBezTo>
                        <a:pt x="66" y="12"/>
                        <a:pt x="68" y="8"/>
                        <a:pt x="69" y="5"/>
                      </a:cubicBezTo>
                      <a:cubicBezTo>
                        <a:pt x="70" y="2"/>
                        <a:pt x="71" y="1"/>
                        <a:pt x="71" y="1"/>
                      </a:cubicBezTo>
                      <a:cubicBezTo>
                        <a:pt x="71" y="1"/>
                        <a:pt x="71" y="1"/>
                        <a:pt x="71" y="1"/>
                      </a:cubicBezTo>
                      <a:cubicBezTo>
                        <a:pt x="71" y="1"/>
                        <a:pt x="71" y="1"/>
                        <a:pt x="71" y="1"/>
                      </a:cubicBezTo>
                      <a:cubicBezTo>
                        <a:pt x="71" y="0"/>
                        <a:pt x="71" y="0"/>
                        <a:pt x="7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6" name="Freeform 146"/>
                <p:cNvSpPr>
                  <a:spLocks/>
                </p:cNvSpPr>
                <p:nvPr/>
              </p:nvSpPr>
              <p:spPr bwMode="auto">
                <a:xfrm>
                  <a:off x="-3641" y="3069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7" name="Freeform 147"/>
                <p:cNvSpPr>
                  <a:spLocks/>
                </p:cNvSpPr>
                <p:nvPr/>
              </p:nvSpPr>
              <p:spPr bwMode="auto">
                <a:xfrm>
                  <a:off x="-3606" y="2861"/>
                  <a:ext cx="1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8" name="Freeform 148"/>
                <p:cNvSpPr>
                  <a:spLocks noEditPoints="1"/>
                </p:cNvSpPr>
                <p:nvPr/>
              </p:nvSpPr>
              <p:spPr bwMode="auto">
                <a:xfrm>
                  <a:off x="-3714" y="1522"/>
                  <a:ext cx="435" cy="1912"/>
                </a:xfrm>
                <a:custGeom>
                  <a:avLst/>
                  <a:gdLst/>
                  <a:ahLst/>
                  <a:cxnLst>
                    <a:cxn ang="0">
                      <a:pos x="13" y="772"/>
                    </a:cxn>
                    <a:cxn ang="0">
                      <a:pos x="11" y="772"/>
                    </a:cxn>
                    <a:cxn ang="0">
                      <a:pos x="0" y="807"/>
                    </a:cxn>
                    <a:cxn ang="0">
                      <a:pos x="1" y="807"/>
                    </a:cxn>
                    <a:cxn ang="0">
                      <a:pos x="13" y="772"/>
                    </a:cxn>
                    <a:cxn ang="0">
                      <a:pos x="20" y="741"/>
                    </a:cxn>
                    <a:cxn ang="0">
                      <a:pos x="18" y="741"/>
                    </a:cxn>
                    <a:cxn ang="0">
                      <a:pos x="11" y="772"/>
                    </a:cxn>
                    <a:cxn ang="0">
                      <a:pos x="13" y="772"/>
                    </a:cxn>
                    <a:cxn ang="0">
                      <a:pos x="20" y="741"/>
                    </a:cxn>
                    <a:cxn ang="0">
                      <a:pos x="119" y="99"/>
                    </a:cxn>
                    <a:cxn ang="0">
                      <a:pos x="116" y="99"/>
                    </a:cxn>
                    <a:cxn ang="0">
                      <a:pos x="88" y="195"/>
                    </a:cxn>
                    <a:cxn ang="0">
                      <a:pos x="90" y="195"/>
                    </a:cxn>
                    <a:cxn ang="0">
                      <a:pos x="119" y="99"/>
                    </a:cxn>
                    <a:cxn ang="0">
                      <a:pos x="183" y="0"/>
                    </a:cxn>
                    <a:cxn ang="0">
                      <a:pos x="182" y="0"/>
                    </a:cxn>
                    <a:cxn ang="0">
                      <a:pos x="117" y="98"/>
                    </a:cxn>
                    <a:cxn ang="0">
                      <a:pos x="119" y="98"/>
                    </a:cxn>
                    <a:cxn ang="0">
                      <a:pos x="149" y="41"/>
                    </a:cxn>
                    <a:cxn ang="0">
                      <a:pos x="173" y="10"/>
                    </a:cxn>
                    <a:cxn ang="0">
                      <a:pos x="181" y="4"/>
                    </a:cxn>
                    <a:cxn ang="0">
                      <a:pos x="183" y="2"/>
                    </a:cxn>
                    <a:cxn ang="0">
                      <a:pos x="184" y="2"/>
                    </a:cxn>
                    <a:cxn ang="0">
                      <a:pos x="183" y="0"/>
                    </a:cxn>
                  </a:cxnLst>
                  <a:rect l="0" t="0" r="r" b="b"/>
                  <a:pathLst>
                    <a:path w="184" h="807">
                      <a:moveTo>
                        <a:pt x="13" y="772"/>
                      </a:moveTo>
                      <a:cubicBezTo>
                        <a:pt x="11" y="772"/>
                        <a:pt x="11" y="772"/>
                        <a:pt x="11" y="772"/>
                      </a:cubicBezTo>
                      <a:cubicBezTo>
                        <a:pt x="7" y="784"/>
                        <a:pt x="4" y="795"/>
                        <a:pt x="0" y="807"/>
                      </a:cubicBezTo>
                      <a:cubicBezTo>
                        <a:pt x="1" y="807"/>
                        <a:pt x="1" y="807"/>
                        <a:pt x="1" y="807"/>
                      </a:cubicBezTo>
                      <a:cubicBezTo>
                        <a:pt x="6" y="796"/>
                        <a:pt x="9" y="784"/>
                        <a:pt x="13" y="772"/>
                      </a:cubicBezTo>
                      <a:moveTo>
                        <a:pt x="20" y="741"/>
                      </a:moveTo>
                      <a:cubicBezTo>
                        <a:pt x="18" y="741"/>
                        <a:pt x="18" y="741"/>
                        <a:pt x="18" y="741"/>
                      </a:cubicBezTo>
                      <a:cubicBezTo>
                        <a:pt x="16" y="751"/>
                        <a:pt x="14" y="761"/>
                        <a:pt x="11" y="772"/>
                      </a:cubicBezTo>
                      <a:cubicBezTo>
                        <a:pt x="13" y="772"/>
                        <a:pt x="13" y="772"/>
                        <a:pt x="13" y="772"/>
                      </a:cubicBezTo>
                      <a:cubicBezTo>
                        <a:pt x="16" y="761"/>
                        <a:pt x="18" y="751"/>
                        <a:pt x="20" y="741"/>
                      </a:cubicBezTo>
                      <a:moveTo>
                        <a:pt x="119" y="99"/>
                      </a:moveTo>
                      <a:cubicBezTo>
                        <a:pt x="116" y="99"/>
                        <a:pt x="116" y="99"/>
                        <a:pt x="116" y="99"/>
                      </a:cubicBezTo>
                      <a:cubicBezTo>
                        <a:pt x="106" y="124"/>
                        <a:pt x="96" y="156"/>
                        <a:pt x="88" y="195"/>
                      </a:cubicBezTo>
                      <a:cubicBezTo>
                        <a:pt x="90" y="195"/>
                        <a:pt x="90" y="195"/>
                        <a:pt x="90" y="195"/>
                      </a:cubicBezTo>
                      <a:cubicBezTo>
                        <a:pt x="98" y="156"/>
                        <a:pt x="108" y="124"/>
                        <a:pt x="119" y="99"/>
                      </a:cubicBezTo>
                      <a:moveTo>
                        <a:pt x="183" y="0"/>
                      </a:moveTo>
                      <a:cubicBezTo>
                        <a:pt x="182" y="0"/>
                        <a:pt x="182" y="0"/>
                        <a:pt x="182" y="0"/>
                      </a:cubicBezTo>
                      <a:cubicBezTo>
                        <a:pt x="179" y="2"/>
                        <a:pt x="146" y="26"/>
                        <a:pt x="117" y="98"/>
                      </a:cubicBezTo>
                      <a:cubicBezTo>
                        <a:pt x="119" y="98"/>
                        <a:pt x="119" y="98"/>
                        <a:pt x="119" y="98"/>
                      </a:cubicBezTo>
                      <a:cubicBezTo>
                        <a:pt x="129" y="74"/>
                        <a:pt x="139" y="55"/>
                        <a:pt x="149" y="41"/>
                      </a:cubicBezTo>
                      <a:cubicBezTo>
                        <a:pt x="158" y="26"/>
                        <a:pt x="167" y="16"/>
                        <a:pt x="173" y="10"/>
                      </a:cubicBezTo>
                      <a:cubicBezTo>
                        <a:pt x="177" y="7"/>
                        <a:pt x="179" y="5"/>
                        <a:pt x="181" y="4"/>
                      </a:cubicBezTo>
                      <a:cubicBezTo>
                        <a:pt x="182" y="3"/>
                        <a:pt x="182" y="3"/>
                        <a:pt x="183" y="2"/>
                      </a:cubicBezTo>
                      <a:cubicBezTo>
                        <a:pt x="184" y="2"/>
                        <a:pt x="184" y="2"/>
                        <a:pt x="184" y="2"/>
                      </a:cubicBezTo>
                      <a:cubicBezTo>
                        <a:pt x="183" y="0"/>
                        <a:pt x="183" y="0"/>
                        <a:pt x="18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9" name="Freeform 149"/>
                <p:cNvSpPr>
                  <a:spLocks/>
                </p:cNvSpPr>
                <p:nvPr/>
              </p:nvSpPr>
              <p:spPr bwMode="auto">
                <a:xfrm>
                  <a:off x="-3440" y="1754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0" name="Freeform 150"/>
                <p:cNvSpPr>
                  <a:spLocks/>
                </p:cNvSpPr>
                <p:nvPr/>
              </p:nvSpPr>
              <p:spPr bwMode="auto">
                <a:xfrm>
                  <a:off x="-3608" y="2809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1" name="Freeform 151"/>
                <p:cNvSpPr>
                  <a:spLocks/>
                </p:cNvSpPr>
                <p:nvPr/>
              </p:nvSpPr>
              <p:spPr bwMode="auto">
                <a:xfrm>
                  <a:off x="-3672" y="3276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2" name="Freeform 152"/>
                <p:cNvSpPr>
                  <a:spLocks/>
                </p:cNvSpPr>
                <p:nvPr/>
              </p:nvSpPr>
              <p:spPr bwMode="auto">
                <a:xfrm>
                  <a:off x="-3688" y="3351"/>
                  <a:ext cx="4" cy="1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2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3" name="Freeform 153"/>
                <p:cNvSpPr>
                  <a:spLocks/>
                </p:cNvSpPr>
                <p:nvPr/>
              </p:nvSpPr>
              <p:spPr bwMode="auto">
                <a:xfrm>
                  <a:off x="-3606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4" name="Freeform 154"/>
                <p:cNvSpPr>
                  <a:spLocks/>
                </p:cNvSpPr>
                <p:nvPr/>
              </p:nvSpPr>
              <p:spPr bwMode="auto">
                <a:xfrm>
                  <a:off x="-3582" y="2256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5" name="Freeform 155"/>
                <p:cNvSpPr>
                  <a:spLocks noEditPoints="1"/>
                </p:cNvSpPr>
                <p:nvPr/>
              </p:nvSpPr>
              <p:spPr bwMode="auto">
                <a:xfrm>
                  <a:off x="-3395" y="1986"/>
                  <a:ext cx="45" cy="270"/>
                </a:xfrm>
                <a:custGeom>
                  <a:avLst/>
                  <a:gdLst/>
                  <a:ahLst/>
                  <a:cxnLst>
                    <a:cxn ang="0">
                      <a:pos x="3" y="101"/>
                    </a:cxn>
                    <a:cxn ang="0">
                      <a:pos x="1" y="101"/>
                    </a:cxn>
                    <a:cxn ang="0">
                      <a:pos x="0" y="114"/>
                    </a:cxn>
                    <a:cxn ang="0">
                      <a:pos x="2" y="114"/>
                    </a:cxn>
                    <a:cxn ang="0">
                      <a:pos x="3" y="101"/>
                    </a:cxn>
                    <a:cxn ang="0">
                      <a:pos x="19" y="0"/>
                    </a:cxn>
                    <a:cxn ang="0">
                      <a:pos x="17" y="0"/>
                    </a:cxn>
                    <a:cxn ang="0">
                      <a:pos x="17" y="2"/>
                    </a:cxn>
                    <a:cxn ang="0">
                      <a:pos x="17" y="2"/>
                    </a:cxn>
                    <a:cxn ang="0">
                      <a:pos x="16" y="10"/>
                    </a:cxn>
                    <a:cxn ang="0">
                      <a:pos x="13" y="25"/>
                    </a:cxn>
                    <a:cxn ang="0">
                      <a:pos x="1" y="100"/>
                    </a:cxn>
                    <a:cxn ang="0">
                      <a:pos x="3" y="100"/>
                    </a:cxn>
                    <a:cxn ang="0">
                      <a:pos x="15" y="25"/>
                    </a:cxn>
                    <a:cxn ang="0">
                      <a:pos x="19" y="2"/>
                    </a:cxn>
                    <a:cxn ang="0">
                      <a:pos x="19" y="2"/>
                    </a:cxn>
                    <a:cxn ang="0">
                      <a:pos x="19" y="2"/>
                    </a:cxn>
                    <a:cxn ang="0">
                      <a:pos x="19" y="0"/>
                    </a:cxn>
                  </a:cxnLst>
                  <a:rect l="0" t="0" r="r" b="b"/>
                  <a:pathLst>
                    <a:path w="19" h="114">
                      <a:moveTo>
                        <a:pt x="3" y="101"/>
                      </a:moveTo>
                      <a:cubicBezTo>
                        <a:pt x="1" y="101"/>
                        <a:pt x="1" y="101"/>
                        <a:pt x="1" y="101"/>
                      </a:cubicBezTo>
                      <a:cubicBezTo>
                        <a:pt x="0" y="105"/>
                        <a:pt x="0" y="109"/>
                        <a:pt x="0" y="114"/>
                      </a:cubicBezTo>
                      <a:cubicBezTo>
                        <a:pt x="2" y="114"/>
                        <a:pt x="2" y="114"/>
                        <a:pt x="2" y="114"/>
                      </a:cubicBezTo>
                      <a:cubicBezTo>
                        <a:pt x="2" y="109"/>
                        <a:pt x="2" y="105"/>
                        <a:pt x="3" y="101"/>
                      </a:cubicBezTo>
                      <a:moveTo>
                        <a:pt x="19" y="0"/>
                      </a:moveTo>
                      <a:cubicBezTo>
                        <a:pt x="17" y="0"/>
                        <a:pt x="17" y="0"/>
                        <a:pt x="17" y="0"/>
                      </a:cubicBezTo>
                      <a:cubicBezTo>
                        <a:pt x="17" y="0"/>
                        <a:pt x="17" y="1"/>
                        <a:pt x="17" y="2"/>
                      </a:cubicBezTo>
                      <a:cubicBezTo>
                        <a:pt x="17" y="2"/>
                        <a:pt x="17" y="2"/>
                        <a:pt x="17" y="2"/>
                      </a:cubicBezTo>
                      <a:cubicBezTo>
                        <a:pt x="17" y="2"/>
                        <a:pt x="16" y="5"/>
                        <a:pt x="16" y="10"/>
                      </a:cubicBezTo>
                      <a:cubicBezTo>
                        <a:pt x="15" y="14"/>
                        <a:pt x="14" y="20"/>
                        <a:pt x="13" y="25"/>
                      </a:cubicBezTo>
                      <a:cubicBezTo>
                        <a:pt x="12" y="36"/>
                        <a:pt x="5" y="62"/>
                        <a:pt x="1" y="100"/>
                      </a:cubicBezTo>
                      <a:cubicBezTo>
                        <a:pt x="3" y="100"/>
                        <a:pt x="3" y="100"/>
                        <a:pt x="3" y="100"/>
                      </a:cubicBezTo>
                      <a:cubicBezTo>
                        <a:pt x="7" y="63"/>
                        <a:pt x="14" y="36"/>
                        <a:pt x="15" y="25"/>
                      </a:cubicBezTo>
                      <a:cubicBezTo>
                        <a:pt x="17" y="15"/>
                        <a:pt x="19" y="2"/>
                        <a:pt x="19" y="2"/>
                      </a:cubicBezTo>
                      <a:cubicBezTo>
                        <a:pt x="19" y="2"/>
                        <a:pt x="19" y="2"/>
                        <a:pt x="19" y="2"/>
                      </a:cubicBezTo>
                      <a:cubicBezTo>
                        <a:pt x="19" y="2"/>
                        <a:pt x="19" y="2"/>
                        <a:pt x="19" y="2"/>
                      </a:cubicBezTo>
                      <a:cubicBezTo>
                        <a:pt x="19" y="1"/>
                        <a:pt x="19" y="0"/>
                        <a:pt x="19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6" name="Freeform 156"/>
                <p:cNvSpPr>
                  <a:spLocks/>
                </p:cNvSpPr>
                <p:nvPr/>
              </p:nvSpPr>
              <p:spPr bwMode="auto">
                <a:xfrm>
                  <a:off x="-3393" y="2223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7" name="Freeform 157"/>
                <p:cNvSpPr>
                  <a:spLocks noEditPoints="1"/>
                </p:cNvSpPr>
                <p:nvPr/>
              </p:nvSpPr>
              <p:spPr bwMode="auto">
                <a:xfrm>
                  <a:off x="-3355" y="1522"/>
                  <a:ext cx="119" cy="462"/>
                </a:xfrm>
                <a:custGeom>
                  <a:avLst/>
                  <a:gdLst/>
                  <a:ahLst/>
                  <a:cxnLst>
                    <a:cxn ang="0">
                      <a:pos x="12" y="99"/>
                    </a:cxn>
                    <a:cxn ang="0">
                      <a:pos x="9" y="99"/>
                    </a:cxn>
                    <a:cxn ang="0">
                      <a:pos x="0" y="195"/>
                    </a:cxn>
                    <a:cxn ang="0">
                      <a:pos x="2" y="195"/>
                    </a:cxn>
                    <a:cxn ang="0">
                      <a:pos x="12" y="99"/>
                    </a:cxn>
                    <a:cxn ang="0">
                      <a:pos x="19" y="68"/>
                    </a:cxn>
                    <a:cxn ang="0">
                      <a:pos x="17" y="68"/>
                    </a:cxn>
                    <a:cxn ang="0">
                      <a:pos x="10" y="98"/>
                    </a:cxn>
                    <a:cxn ang="0">
                      <a:pos x="12" y="98"/>
                    </a:cxn>
                    <a:cxn ang="0">
                      <a:pos x="19" y="68"/>
                    </a:cxn>
                    <a:cxn ang="0">
                      <a:pos x="48" y="0"/>
                    </a:cxn>
                    <a:cxn ang="0">
                      <a:pos x="48" y="0"/>
                    </a:cxn>
                    <a:cxn ang="0">
                      <a:pos x="17" y="67"/>
                    </a:cxn>
                    <a:cxn ang="0">
                      <a:pos x="19" y="67"/>
                    </a:cxn>
                    <a:cxn ang="0">
                      <a:pos x="26" y="47"/>
                    </a:cxn>
                    <a:cxn ang="0">
                      <a:pos x="42" y="12"/>
                    </a:cxn>
                    <a:cxn ang="0">
                      <a:pos x="48" y="4"/>
                    </a:cxn>
                    <a:cxn ang="0">
                      <a:pos x="49" y="2"/>
                    </a:cxn>
                    <a:cxn ang="0">
                      <a:pos x="50" y="2"/>
                    </a:cxn>
                    <a:cxn ang="0">
                      <a:pos x="48" y="0"/>
                    </a:cxn>
                  </a:cxnLst>
                  <a:rect l="0" t="0" r="r" b="b"/>
                  <a:pathLst>
                    <a:path w="50" h="195">
                      <a:moveTo>
                        <a:pt x="12" y="99"/>
                      </a:moveTo>
                      <a:cubicBezTo>
                        <a:pt x="9" y="99"/>
                        <a:pt x="9" y="99"/>
                        <a:pt x="9" y="99"/>
                      </a:cubicBezTo>
                      <a:cubicBezTo>
                        <a:pt x="4" y="125"/>
                        <a:pt x="0" y="157"/>
                        <a:pt x="0" y="195"/>
                      </a:cubicBezTo>
                      <a:cubicBezTo>
                        <a:pt x="2" y="195"/>
                        <a:pt x="2" y="195"/>
                        <a:pt x="2" y="195"/>
                      </a:cubicBezTo>
                      <a:cubicBezTo>
                        <a:pt x="2" y="157"/>
                        <a:pt x="6" y="125"/>
                        <a:pt x="12" y="99"/>
                      </a:cubicBezTo>
                      <a:moveTo>
                        <a:pt x="19" y="68"/>
                      </a:moveTo>
                      <a:cubicBezTo>
                        <a:pt x="17" y="68"/>
                        <a:pt x="17" y="68"/>
                        <a:pt x="17" y="68"/>
                      </a:cubicBezTo>
                      <a:cubicBezTo>
                        <a:pt x="14" y="77"/>
                        <a:pt x="12" y="87"/>
                        <a:pt x="10" y="98"/>
                      </a:cubicBezTo>
                      <a:cubicBezTo>
                        <a:pt x="12" y="98"/>
                        <a:pt x="12" y="98"/>
                        <a:pt x="12" y="98"/>
                      </a:cubicBezTo>
                      <a:cubicBezTo>
                        <a:pt x="14" y="87"/>
                        <a:pt x="16" y="77"/>
                        <a:pt x="19" y="68"/>
                      </a:cubicBezTo>
                      <a:moveTo>
                        <a:pt x="48" y="0"/>
                      </a:moveTo>
                      <a:cubicBezTo>
                        <a:pt x="48" y="0"/>
                        <a:pt x="48" y="0"/>
                        <a:pt x="48" y="0"/>
                      </a:cubicBezTo>
                      <a:cubicBezTo>
                        <a:pt x="48" y="0"/>
                        <a:pt x="31" y="21"/>
                        <a:pt x="17" y="67"/>
                      </a:cubicBezTo>
                      <a:cubicBezTo>
                        <a:pt x="19" y="67"/>
                        <a:pt x="19" y="67"/>
                        <a:pt x="19" y="67"/>
                      </a:cubicBezTo>
                      <a:cubicBezTo>
                        <a:pt x="22" y="60"/>
                        <a:pt x="24" y="53"/>
                        <a:pt x="26" y="47"/>
                      </a:cubicBezTo>
                      <a:cubicBezTo>
                        <a:pt x="32" y="31"/>
                        <a:pt x="38" y="20"/>
                        <a:pt x="42" y="12"/>
                      </a:cubicBezTo>
                      <a:cubicBezTo>
                        <a:pt x="45" y="9"/>
                        <a:pt x="46" y="6"/>
                        <a:pt x="48" y="4"/>
                      </a:cubicBezTo>
                      <a:cubicBezTo>
                        <a:pt x="48" y="3"/>
                        <a:pt x="49" y="3"/>
                        <a:pt x="49" y="2"/>
                      </a:cubicBezTo>
                      <a:cubicBezTo>
                        <a:pt x="50" y="2"/>
                        <a:pt x="50" y="2"/>
                        <a:pt x="50" y="2"/>
                      </a:cubicBezTo>
                      <a:cubicBezTo>
                        <a:pt x="48" y="0"/>
                        <a:pt x="48" y="0"/>
                        <a:pt x="48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8" name="Freeform 158"/>
                <p:cNvSpPr>
                  <a:spLocks/>
                </p:cNvSpPr>
                <p:nvPr/>
              </p:nvSpPr>
              <p:spPr bwMode="auto">
                <a:xfrm>
                  <a:off x="-3333" y="1754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9" name="Freeform 159"/>
                <p:cNvSpPr>
                  <a:spLocks/>
                </p:cNvSpPr>
                <p:nvPr/>
              </p:nvSpPr>
              <p:spPr bwMode="auto">
                <a:xfrm>
                  <a:off x="-3314" y="1681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0" name="Freeform 160"/>
                <p:cNvSpPr>
                  <a:spLocks noEditPoints="1"/>
                </p:cNvSpPr>
                <p:nvPr/>
              </p:nvSpPr>
              <p:spPr bwMode="auto">
                <a:xfrm>
                  <a:off x="-3556" y="2259"/>
                  <a:ext cx="166" cy="1017"/>
                </a:xfrm>
                <a:custGeom>
                  <a:avLst/>
                  <a:gdLst/>
                  <a:ahLst/>
                  <a:cxnLst>
                    <a:cxn ang="0">
                      <a:pos x="28" y="343"/>
                    </a:cxn>
                    <a:cxn ang="0">
                      <a:pos x="26" y="343"/>
                    </a:cxn>
                    <a:cxn ang="0">
                      <a:pos x="0" y="429"/>
                    </a:cxn>
                    <a:cxn ang="0">
                      <a:pos x="2" y="429"/>
                    </a:cxn>
                    <a:cxn ang="0">
                      <a:pos x="28" y="343"/>
                    </a:cxn>
                    <a:cxn ang="0">
                      <a:pos x="54" y="255"/>
                    </a:cxn>
                    <a:cxn ang="0">
                      <a:pos x="52" y="255"/>
                    </a:cxn>
                    <a:cxn ang="0">
                      <a:pos x="48" y="267"/>
                    </a:cxn>
                    <a:cxn ang="0">
                      <a:pos x="35" y="312"/>
                    </a:cxn>
                    <a:cxn ang="0">
                      <a:pos x="30" y="324"/>
                    </a:cxn>
                    <a:cxn ang="0">
                      <a:pos x="29" y="329"/>
                    </a:cxn>
                    <a:cxn ang="0">
                      <a:pos x="29" y="329"/>
                    </a:cxn>
                    <a:cxn ang="0">
                      <a:pos x="29" y="329"/>
                    </a:cxn>
                    <a:cxn ang="0">
                      <a:pos x="26" y="342"/>
                    </a:cxn>
                    <a:cxn ang="0">
                      <a:pos x="28" y="342"/>
                    </a:cxn>
                    <a:cxn ang="0">
                      <a:pos x="31" y="329"/>
                    </a:cxn>
                    <a:cxn ang="0">
                      <a:pos x="31" y="329"/>
                    </a:cxn>
                    <a:cxn ang="0">
                      <a:pos x="54" y="255"/>
                    </a:cxn>
                    <a:cxn ang="0">
                      <a:pos x="59" y="233"/>
                    </a:cxn>
                    <a:cxn ang="0">
                      <a:pos x="57" y="233"/>
                    </a:cxn>
                    <a:cxn ang="0">
                      <a:pos x="52" y="254"/>
                    </a:cxn>
                    <a:cxn ang="0">
                      <a:pos x="54" y="254"/>
                    </a:cxn>
                    <a:cxn ang="0">
                      <a:pos x="59" y="233"/>
                    </a:cxn>
                    <a:cxn ang="0">
                      <a:pos x="68" y="102"/>
                    </a:cxn>
                    <a:cxn ang="0">
                      <a:pos x="66" y="102"/>
                    </a:cxn>
                    <a:cxn ang="0">
                      <a:pos x="67" y="110"/>
                    </a:cxn>
                    <a:cxn ang="0">
                      <a:pos x="68" y="136"/>
                    </a:cxn>
                    <a:cxn ang="0">
                      <a:pos x="57" y="232"/>
                    </a:cxn>
                    <a:cxn ang="0">
                      <a:pos x="59" y="232"/>
                    </a:cxn>
                    <a:cxn ang="0">
                      <a:pos x="70" y="136"/>
                    </a:cxn>
                    <a:cxn ang="0">
                      <a:pos x="69" y="110"/>
                    </a:cxn>
                    <a:cxn ang="0">
                      <a:pos x="68" y="102"/>
                    </a:cxn>
                    <a:cxn ang="0">
                      <a:pos x="70" y="0"/>
                    </a:cxn>
                    <a:cxn ang="0">
                      <a:pos x="68" y="0"/>
                    </a:cxn>
                    <a:cxn ang="0">
                      <a:pos x="65" y="58"/>
                    </a:cxn>
                    <a:cxn ang="0">
                      <a:pos x="66" y="101"/>
                    </a:cxn>
                    <a:cxn ang="0">
                      <a:pos x="68" y="101"/>
                    </a:cxn>
                    <a:cxn ang="0">
                      <a:pos x="67" y="58"/>
                    </a:cxn>
                    <a:cxn ang="0">
                      <a:pos x="70" y="0"/>
                    </a:cxn>
                  </a:cxnLst>
                  <a:rect l="0" t="0" r="r" b="b"/>
                  <a:pathLst>
                    <a:path w="70" h="429">
                      <a:moveTo>
                        <a:pt x="28" y="343"/>
                      </a:moveTo>
                      <a:cubicBezTo>
                        <a:pt x="26" y="343"/>
                        <a:pt x="26" y="343"/>
                        <a:pt x="26" y="343"/>
                      </a:cubicBezTo>
                      <a:cubicBezTo>
                        <a:pt x="18" y="376"/>
                        <a:pt x="9" y="405"/>
                        <a:pt x="0" y="429"/>
                      </a:cubicBezTo>
                      <a:cubicBezTo>
                        <a:pt x="2" y="429"/>
                        <a:pt x="2" y="429"/>
                        <a:pt x="2" y="429"/>
                      </a:cubicBezTo>
                      <a:cubicBezTo>
                        <a:pt x="11" y="405"/>
                        <a:pt x="20" y="376"/>
                        <a:pt x="28" y="343"/>
                      </a:cubicBezTo>
                      <a:moveTo>
                        <a:pt x="54" y="255"/>
                      </a:moveTo>
                      <a:cubicBezTo>
                        <a:pt x="52" y="255"/>
                        <a:pt x="52" y="255"/>
                        <a:pt x="52" y="255"/>
                      </a:cubicBezTo>
                      <a:cubicBezTo>
                        <a:pt x="51" y="259"/>
                        <a:pt x="49" y="263"/>
                        <a:pt x="48" y="267"/>
                      </a:cubicBezTo>
                      <a:cubicBezTo>
                        <a:pt x="43" y="286"/>
                        <a:pt x="39" y="301"/>
                        <a:pt x="35" y="312"/>
                      </a:cubicBezTo>
                      <a:cubicBezTo>
                        <a:pt x="33" y="317"/>
                        <a:pt x="31" y="321"/>
                        <a:pt x="30" y="324"/>
                      </a:cubicBezTo>
                      <a:cubicBezTo>
                        <a:pt x="29" y="327"/>
                        <a:pt x="29" y="329"/>
                        <a:pt x="29" y="329"/>
                      </a:cubicBezTo>
                      <a:cubicBezTo>
                        <a:pt x="29" y="329"/>
                        <a:pt x="29" y="329"/>
                        <a:pt x="29" y="329"/>
                      </a:cubicBezTo>
                      <a:cubicBezTo>
                        <a:pt x="29" y="329"/>
                        <a:pt x="29" y="329"/>
                        <a:pt x="29" y="329"/>
                      </a:cubicBezTo>
                      <a:cubicBezTo>
                        <a:pt x="28" y="333"/>
                        <a:pt x="27" y="338"/>
                        <a:pt x="26" y="342"/>
                      </a:cubicBezTo>
                      <a:cubicBezTo>
                        <a:pt x="28" y="342"/>
                        <a:pt x="28" y="342"/>
                        <a:pt x="28" y="342"/>
                      </a:cubicBezTo>
                      <a:cubicBezTo>
                        <a:pt x="29" y="338"/>
                        <a:pt x="30" y="334"/>
                        <a:pt x="31" y="329"/>
                      </a:cubicBezTo>
                      <a:cubicBezTo>
                        <a:pt x="31" y="329"/>
                        <a:pt x="31" y="329"/>
                        <a:pt x="31" y="329"/>
                      </a:cubicBezTo>
                      <a:cubicBezTo>
                        <a:pt x="32" y="327"/>
                        <a:pt x="43" y="297"/>
                        <a:pt x="54" y="255"/>
                      </a:cubicBezTo>
                      <a:moveTo>
                        <a:pt x="59" y="233"/>
                      </a:moveTo>
                      <a:cubicBezTo>
                        <a:pt x="57" y="233"/>
                        <a:pt x="57" y="233"/>
                        <a:pt x="57" y="233"/>
                      </a:cubicBezTo>
                      <a:cubicBezTo>
                        <a:pt x="55" y="240"/>
                        <a:pt x="53" y="247"/>
                        <a:pt x="52" y="254"/>
                      </a:cubicBezTo>
                      <a:cubicBezTo>
                        <a:pt x="54" y="254"/>
                        <a:pt x="54" y="254"/>
                        <a:pt x="54" y="254"/>
                      </a:cubicBezTo>
                      <a:cubicBezTo>
                        <a:pt x="56" y="247"/>
                        <a:pt x="57" y="240"/>
                        <a:pt x="59" y="233"/>
                      </a:cubicBezTo>
                      <a:moveTo>
                        <a:pt x="68" y="102"/>
                      </a:moveTo>
                      <a:cubicBezTo>
                        <a:pt x="66" y="102"/>
                        <a:pt x="66" y="102"/>
                        <a:pt x="66" y="102"/>
                      </a:cubicBezTo>
                      <a:cubicBezTo>
                        <a:pt x="67" y="105"/>
                        <a:pt x="67" y="107"/>
                        <a:pt x="67" y="110"/>
                      </a:cubicBezTo>
                      <a:cubicBezTo>
                        <a:pt x="68" y="118"/>
                        <a:pt x="68" y="127"/>
                        <a:pt x="68" y="136"/>
                      </a:cubicBezTo>
                      <a:cubicBezTo>
                        <a:pt x="68" y="169"/>
                        <a:pt x="63" y="202"/>
                        <a:pt x="57" y="232"/>
                      </a:cubicBezTo>
                      <a:cubicBezTo>
                        <a:pt x="59" y="232"/>
                        <a:pt x="59" y="232"/>
                        <a:pt x="59" y="232"/>
                      </a:cubicBezTo>
                      <a:cubicBezTo>
                        <a:pt x="65" y="202"/>
                        <a:pt x="70" y="169"/>
                        <a:pt x="70" y="136"/>
                      </a:cubicBezTo>
                      <a:cubicBezTo>
                        <a:pt x="70" y="127"/>
                        <a:pt x="70" y="118"/>
                        <a:pt x="69" y="110"/>
                      </a:cubicBezTo>
                      <a:cubicBezTo>
                        <a:pt x="69" y="107"/>
                        <a:pt x="69" y="105"/>
                        <a:pt x="68" y="102"/>
                      </a:cubicBezTo>
                      <a:moveTo>
                        <a:pt x="70" y="0"/>
                      </a:moveTo>
                      <a:cubicBezTo>
                        <a:pt x="68" y="0"/>
                        <a:pt x="68" y="0"/>
                        <a:pt x="68" y="0"/>
                      </a:cubicBezTo>
                      <a:cubicBezTo>
                        <a:pt x="66" y="17"/>
                        <a:pt x="65" y="37"/>
                        <a:pt x="65" y="58"/>
                      </a:cubicBezTo>
                      <a:cubicBezTo>
                        <a:pt x="65" y="72"/>
                        <a:pt x="65" y="86"/>
                        <a:pt x="66" y="101"/>
                      </a:cubicBezTo>
                      <a:cubicBezTo>
                        <a:pt x="68" y="101"/>
                        <a:pt x="68" y="101"/>
                        <a:pt x="68" y="101"/>
                      </a:cubicBezTo>
                      <a:cubicBezTo>
                        <a:pt x="67" y="86"/>
                        <a:pt x="67" y="72"/>
                        <a:pt x="67" y="58"/>
                      </a:cubicBezTo>
                      <a:cubicBezTo>
                        <a:pt x="67" y="37"/>
                        <a:pt x="68" y="17"/>
                        <a:pt x="70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1" name="Freeform 161"/>
                <p:cNvSpPr>
                  <a:spLocks/>
                </p:cNvSpPr>
                <p:nvPr/>
              </p:nvSpPr>
              <p:spPr bwMode="auto">
                <a:xfrm>
                  <a:off x="-3494" y="3069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2" name="Freeform 162"/>
                <p:cNvSpPr>
                  <a:spLocks/>
                </p:cNvSpPr>
                <p:nvPr/>
              </p:nvSpPr>
              <p:spPr bwMode="auto">
                <a:xfrm>
                  <a:off x="-3433" y="286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3" name="Freeform 163"/>
                <p:cNvSpPr>
                  <a:spLocks noEditPoints="1"/>
                </p:cNvSpPr>
                <p:nvPr/>
              </p:nvSpPr>
              <p:spPr bwMode="auto">
                <a:xfrm>
                  <a:off x="-3629" y="3278"/>
                  <a:ext cx="76" cy="154"/>
                </a:xfrm>
                <a:custGeom>
                  <a:avLst/>
                  <a:gdLst/>
                  <a:ahLst/>
                  <a:cxnLst>
                    <a:cxn ang="0">
                      <a:pos x="19" y="31"/>
                    </a:cxn>
                    <a:cxn ang="0">
                      <a:pos x="17" y="31"/>
                    </a:cxn>
                    <a:cxn ang="0">
                      <a:pos x="7" y="52"/>
                    </a:cxn>
                    <a:cxn ang="0">
                      <a:pos x="2" y="61"/>
                    </a:cxn>
                    <a:cxn ang="0">
                      <a:pos x="0" y="64"/>
                    </a:cxn>
                    <a:cxn ang="0">
                      <a:pos x="2" y="65"/>
                    </a:cxn>
                    <a:cxn ang="0">
                      <a:pos x="19" y="31"/>
                    </a:cxn>
                    <a:cxn ang="0">
                      <a:pos x="32" y="0"/>
                    </a:cxn>
                    <a:cxn ang="0">
                      <a:pos x="30" y="0"/>
                    </a:cxn>
                    <a:cxn ang="0">
                      <a:pos x="23" y="18"/>
                    </a:cxn>
                    <a:cxn ang="0">
                      <a:pos x="17" y="31"/>
                    </a:cxn>
                    <a:cxn ang="0">
                      <a:pos x="19" y="31"/>
                    </a:cxn>
                    <a:cxn ang="0">
                      <a:pos x="32" y="0"/>
                    </a:cxn>
                  </a:cxnLst>
                  <a:rect l="0" t="0" r="r" b="b"/>
                  <a:pathLst>
                    <a:path w="32" h="65">
                      <a:moveTo>
                        <a:pt x="19" y="31"/>
                      </a:moveTo>
                      <a:cubicBezTo>
                        <a:pt x="17" y="31"/>
                        <a:pt x="17" y="31"/>
                        <a:pt x="17" y="31"/>
                      </a:cubicBezTo>
                      <a:cubicBezTo>
                        <a:pt x="13" y="40"/>
                        <a:pt x="9" y="47"/>
                        <a:pt x="7" y="52"/>
                      </a:cubicBezTo>
                      <a:cubicBezTo>
                        <a:pt x="5" y="56"/>
                        <a:pt x="3" y="59"/>
                        <a:pt x="2" y="61"/>
                      </a:cubicBezTo>
                      <a:cubicBezTo>
                        <a:pt x="1" y="63"/>
                        <a:pt x="0" y="64"/>
                        <a:pt x="0" y="64"/>
                      </a:cubicBezTo>
                      <a:cubicBezTo>
                        <a:pt x="2" y="65"/>
                        <a:pt x="2" y="65"/>
                        <a:pt x="2" y="65"/>
                      </a:cubicBezTo>
                      <a:cubicBezTo>
                        <a:pt x="2" y="65"/>
                        <a:pt x="9" y="53"/>
                        <a:pt x="19" y="31"/>
                      </a:cubicBezTo>
                      <a:moveTo>
                        <a:pt x="32" y="0"/>
                      </a:moveTo>
                      <a:cubicBezTo>
                        <a:pt x="30" y="0"/>
                        <a:pt x="30" y="0"/>
                        <a:pt x="30" y="0"/>
                      </a:cubicBezTo>
                      <a:cubicBezTo>
                        <a:pt x="28" y="7"/>
                        <a:pt x="25" y="13"/>
                        <a:pt x="23" y="18"/>
                      </a:cubicBezTo>
                      <a:cubicBezTo>
                        <a:pt x="21" y="23"/>
                        <a:pt x="19" y="27"/>
                        <a:pt x="17" y="31"/>
                      </a:cubicBezTo>
                      <a:cubicBezTo>
                        <a:pt x="19" y="31"/>
                        <a:pt x="19" y="31"/>
                        <a:pt x="19" y="31"/>
                      </a:cubicBezTo>
                      <a:cubicBezTo>
                        <a:pt x="23" y="22"/>
                        <a:pt x="28" y="12"/>
                        <a:pt x="3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4" name="Freeform 164"/>
                <p:cNvSpPr>
                  <a:spLocks/>
                </p:cNvSpPr>
                <p:nvPr/>
              </p:nvSpPr>
              <p:spPr bwMode="auto">
                <a:xfrm>
                  <a:off x="-3421" y="2809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5" name="Freeform 165"/>
                <p:cNvSpPr>
                  <a:spLocks/>
                </p:cNvSpPr>
                <p:nvPr/>
              </p:nvSpPr>
              <p:spPr bwMode="auto">
                <a:xfrm>
                  <a:off x="-3558" y="3276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6" name="Freeform 166"/>
                <p:cNvSpPr>
                  <a:spLocks/>
                </p:cNvSpPr>
                <p:nvPr/>
              </p:nvSpPr>
              <p:spPr bwMode="auto">
                <a:xfrm>
                  <a:off x="-3589" y="3351"/>
                  <a:ext cx="5" cy="1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2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7" name="Freeform 167"/>
                <p:cNvSpPr>
                  <a:spLocks/>
                </p:cNvSpPr>
                <p:nvPr/>
              </p:nvSpPr>
              <p:spPr bwMode="auto">
                <a:xfrm>
                  <a:off x="-3400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8" name="Freeform 168"/>
                <p:cNvSpPr>
                  <a:spLocks/>
                </p:cNvSpPr>
                <p:nvPr/>
              </p:nvSpPr>
              <p:spPr bwMode="auto">
                <a:xfrm>
                  <a:off x="-3395" y="2256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9" name="Freeform 169"/>
                <p:cNvSpPr>
                  <a:spLocks/>
                </p:cNvSpPr>
                <p:nvPr/>
              </p:nvSpPr>
              <p:spPr bwMode="auto">
                <a:xfrm>
                  <a:off x="-3201" y="1986"/>
                  <a:ext cx="3" cy="270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270"/>
                    </a:cxn>
                    <a:cxn ang="0">
                      <a:pos x="3" y="270"/>
                    </a:cxn>
                    <a:cxn ang="0">
                      <a:pos x="3" y="240"/>
                    </a:cxn>
                    <a:cxn ang="0">
                      <a:pos x="0" y="240"/>
                    </a:cxn>
                    <a:cxn ang="0">
                      <a:pos x="0" y="237"/>
                    </a:cxn>
                    <a:cxn ang="0">
                      <a:pos x="3" y="237"/>
                    </a:cxn>
                    <a:cxn ang="0">
                      <a:pos x="3" y="0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270">
                      <a:moveTo>
                        <a:pt x="3" y="0"/>
                      </a:moveTo>
                      <a:lnTo>
                        <a:pt x="0" y="0"/>
                      </a:lnTo>
                      <a:lnTo>
                        <a:pt x="0" y="270"/>
                      </a:lnTo>
                      <a:lnTo>
                        <a:pt x="3" y="270"/>
                      </a:lnTo>
                      <a:lnTo>
                        <a:pt x="3" y="240"/>
                      </a:lnTo>
                      <a:lnTo>
                        <a:pt x="0" y="240"/>
                      </a:lnTo>
                      <a:lnTo>
                        <a:pt x="0" y="237"/>
                      </a:lnTo>
                      <a:lnTo>
                        <a:pt x="3" y="237"/>
                      </a:lnTo>
                      <a:lnTo>
                        <a:pt x="3" y="0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0" name="Freeform 170"/>
                <p:cNvSpPr>
                  <a:spLocks/>
                </p:cNvSpPr>
                <p:nvPr/>
              </p:nvSpPr>
              <p:spPr bwMode="auto">
                <a:xfrm>
                  <a:off x="-3201" y="2223"/>
                  <a:ext cx="3" cy="3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3" y="3"/>
                    </a:cxn>
                    <a:cxn ang="0">
                      <a:pos x="3" y="0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3">
                      <a:moveTo>
                        <a:pt x="3" y="0"/>
                      </a:moveTo>
                      <a:lnTo>
                        <a:pt x="0" y="0"/>
                      </a:lnTo>
                      <a:lnTo>
                        <a:pt x="0" y="3"/>
                      </a:lnTo>
                      <a:lnTo>
                        <a:pt x="3" y="3"/>
                      </a:lnTo>
                      <a:lnTo>
                        <a:pt x="3" y="0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1" name="Freeform 171"/>
                <p:cNvSpPr>
                  <a:spLocks noEditPoints="1"/>
                </p:cNvSpPr>
                <p:nvPr/>
              </p:nvSpPr>
              <p:spPr bwMode="auto">
                <a:xfrm>
                  <a:off x="-3203" y="1524"/>
                  <a:ext cx="7" cy="998"/>
                </a:xfrm>
                <a:custGeom>
                  <a:avLst/>
                  <a:gdLst/>
                  <a:ahLst/>
                  <a:cxnLst>
                    <a:cxn ang="0">
                      <a:pos x="7" y="977"/>
                    </a:cxn>
                    <a:cxn ang="0">
                      <a:pos x="5" y="977"/>
                    </a:cxn>
                    <a:cxn ang="0">
                      <a:pos x="5" y="998"/>
                    </a:cxn>
                    <a:cxn ang="0">
                      <a:pos x="7" y="998"/>
                    </a:cxn>
                    <a:cxn ang="0">
                      <a:pos x="7" y="977"/>
                    </a:cxn>
                    <a:cxn ang="0">
                      <a:pos x="7" y="977"/>
                    </a:cxn>
                    <a:cxn ang="0">
                      <a:pos x="5" y="735"/>
                    </a:cxn>
                    <a:cxn ang="0">
                      <a:pos x="2" y="735"/>
                    </a:cxn>
                    <a:cxn ang="0">
                      <a:pos x="5" y="974"/>
                    </a:cxn>
                    <a:cxn ang="0">
                      <a:pos x="7" y="974"/>
                    </a:cxn>
                    <a:cxn ang="0">
                      <a:pos x="5" y="735"/>
                    </a:cxn>
                    <a:cxn ang="0">
                      <a:pos x="5" y="735"/>
                    </a:cxn>
                    <a:cxn ang="0">
                      <a:pos x="2" y="232"/>
                    </a:cxn>
                    <a:cxn ang="0">
                      <a:pos x="0" y="232"/>
                    </a:cxn>
                    <a:cxn ang="0">
                      <a:pos x="2" y="460"/>
                    </a:cxn>
                    <a:cxn ang="0">
                      <a:pos x="2" y="460"/>
                    </a:cxn>
                    <a:cxn ang="0">
                      <a:pos x="2" y="232"/>
                    </a:cxn>
                    <a:cxn ang="0">
                      <a:pos x="2" y="232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230"/>
                    </a:cxn>
                    <a:cxn ang="0">
                      <a:pos x="2" y="230"/>
                    </a:cxn>
                    <a:cxn ang="0">
                      <a:pos x="2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7" h="998">
                      <a:moveTo>
                        <a:pt x="7" y="977"/>
                      </a:moveTo>
                      <a:lnTo>
                        <a:pt x="5" y="977"/>
                      </a:lnTo>
                      <a:lnTo>
                        <a:pt x="5" y="998"/>
                      </a:lnTo>
                      <a:lnTo>
                        <a:pt x="7" y="998"/>
                      </a:lnTo>
                      <a:lnTo>
                        <a:pt x="7" y="977"/>
                      </a:lnTo>
                      <a:lnTo>
                        <a:pt x="7" y="977"/>
                      </a:lnTo>
                      <a:close/>
                      <a:moveTo>
                        <a:pt x="5" y="735"/>
                      </a:moveTo>
                      <a:lnTo>
                        <a:pt x="2" y="735"/>
                      </a:lnTo>
                      <a:lnTo>
                        <a:pt x="5" y="974"/>
                      </a:lnTo>
                      <a:lnTo>
                        <a:pt x="7" y="974"/>
                      </a:lnTo>
                      <a:lnTo>
                        <a:pt x="5" y="735"/>
                      </a:lnTo>
                      <a:lnTo>
                        <a:pt x="5" y="735"/>
                      </a:lnTo>
                      <a:close/>
                      <a:moveTo>
                        <a:pt x="2" y="232"/>
                      </a:moveTo>
                      <a:lnTo>
                        <a:pt x="0" y="232"/>
                      </a:lnTo>
                      <a:lnTo>
                        <a:pt x="2" y="460"/>
                      </a:lnTo>
                      <a:lnTo>
                        <a:pt x="2" y="460"/>
                      </a:lnTo>
                      <a:lnTo>
                        <a:pt x="2" y="232"/>
                      </a:lnTo>
                      <a:lnTo>
                        <a:pt x="2" y="232"/>
                      </a:lnTo>
                      <a:close/>
                      <a:moveTo>
                        <a:pt x="2" y="0"/>
                      </a:moveTo>
                      <a:lnTo>
                        <a:pt x="0" y="0"/>
                      </a:lnTo>
                      <a:lnTo>
                        <a:pt x="0" y="230"/>
                      </a:lnTo>
                      <a:lnTo>
                        <a:pt x="2" y="230"/>
                      </a:lnTo>
                      <a:lnTo>
                        <a:pt x="2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2" name="Freeform 172"/>
                <p:cNvSpPr>
                  <a:spLocks/>
                </p:cNvSpPr>
                <p:nvPr/>
              </p:nvSpPr>
              <p:spPr bwMode="auto">
                <a:xfrm>
                  <a:off x="-3203" y="1754"/>
                  <a:ext cx="2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2" y="2"/>
                    </a:cxn>
                    <a:cxn ang="0">
                      <a:pos x="2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2">
                      <a:moveTo>
                        <a:pt x="2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2" y="2"/>
                      </a:lnTo>
                      <a:lnTo>
                        <a:pt x="2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3" name="Freeform 173"/>
                <p:cNvSpPr>
                  <a:spLocks/>
                </p:cNvSpPr>
                <p:nvPr/>
              </p:nvSpPr>
              <p:spPr bwMode="auto">
                <a:xfrm>
                  <a:off x="-3198" y="2498"/>
                  <a:ext cx="2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2" y="3"/>
                    </a:cxn>
                    <a:cxn ang="0">
                      <a:pos x="2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3">
                      <a:moveTo>
                        <a:pt x="2" y="0"/>
                      </a:moveTo>
                      <a:lnTo>
                        <a:pt x="0" y="0"/>
                      </a:lnTo>
                      <a:lnTo>
                        <a:pt x="0" y="3"/>
                      </a:lnTo>
                      <a:lnTo>
                        <a:pt x="2" y="3"/>
                      </a:lnTo>
                      <a:lnTo>
                        <a:pt x="2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4" name="Freeform 174"/>
                <p:cNvSpPr>
                  <a:spLocks/>
                </p:cNvSpPr>
                <p:nvPr/>
              </p:nvSpPr>
              <p:spPr bwMode="auto">
                <a:xfrm>
                  <a:off x="-3201" y="2256"/>
                  <a:ext cx="3" cy="3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3" y="3"/>
                    </a:cxn>
                    <a:cxn ang="0">
                      <a:pos x="3" y="0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3">
                      <a:moveTo>
                        <a:pt x="3" y="0"/>
                      </a:moveTo>
                      <a:lnTo>
                        <a:pt x="0" y="0"/>
                      </a:lnTo>
                      <a:lnTo>
                        <a:pt x="0" y="3"/>
                      </a:lnTo>
                      <a:lnTo>
                        <a:pt x="3" y="3"/>
                      </a:lnTo>
                      <a:lnTo>
                        <a:pt x="3" y="0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5" name="Freeform 175"/>
                <p:cNvSpPr>
                  <a:spLocks noEditPoints="1"/>
                </p:cNvSpPr>
                <p:nvPr/>
              </p:nvSpPr>
              <p:spPr bwMode="auto">
                <a:xfrm>
                  <a:off x="-3161" y="1524"/>
                  <a:ext cx="152" cy="732"/>
                </a:xfrm>
                <a:custGeom>
                  <a:avLst/>
                  <a:gdLst/>
                  <a:ahLst/>
                  <a:cxnLst>
                    <a:cxn ang="0">
                      <a:pos x="50" y="195"/>
                    </a:cxn>
                    <a:cxn ang="0">
                      <a:pos x="48" y="195"/>
                    </a:cxn>
                    <a:cxn ang="0">
                      <a:pos x="62" y="309"/>
                    </a:cxn>
                    <a:cxn ang="0">
                      <a:pos x="64" y="309"/>
                    </a:cxn>
                    <a:cxn ang="0">
                      <a:pos x="50" y="195"/>
                    </a:cxn>
                    <a:cxn ang="0">
                      <a:pos x="29" y="98"/>
                    </a:cxn>
                    <a:cxn ang="0">
                      <a:pos x="27" y="98"/>
                    </a:cxn>
                    <a:cxn ang="0">
                      <a:pos x="48" y="194"/>
                    </a:cxn>
                    <a:cxn ang="0">
                      <a:pos x="50" y="194"/>
                    </a:cxn>
                    <a:cxn ang="0">
                      <a:pos x="29" y="98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2" y="9"/>
                    </a:cxn>
                    <a:cxn ang="0">
                      <a:pos x="19" y="66"/>
                    </a:cxn>
                    <a:cxn ang="0">
                      <a:pos x="21" y="66"/>
                    </a:cxn>
                    <a:cxn ang="0">
                      <a:pos x="21" y="67"/>
                    </a:cxn>
                    <a:cxn ang="0">
                      <a:pos x="19" y="67"/>
                    </a:cxn>
                    <a:cxn ang="0">
                      <a:pos x="27" y="97"/>
                    </a:cxn>
                    <a:cxn ang="0">
                      <a:pos x="29" y="97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64" h="309">
                      <a:moveTo>
                        <a:pt x="50" y="195"/>
                      </a:moveTo>
                      <a:cubicBezTo>
                        <a:pt x="48" y="195"/>
                        <a:pt x="48" y="195"/>
                        <a:pt x="48" y="195"/>
                      </a:cubicBezTo>
                      <a:cubicBezTo>
                        <a:pt x="55" y="233"/>
                        <a:pt x="61" y="273"/>
                        <a:pt x="62" y="309"/>
                      </a:cubicBezTo>
                      <a:cubicBezTo>
                        <a:pt x="64" y="309"/>
                        <a:pt x="64" y="309"/>
                        <a:pt x="64" y="309"/>
                      </a:cubicBezTo>
                      <a:cubicBezTo>
                        <a:pt x="63" y="273"/>
                        <a:pt x="57" y="233"/>
                        <a:pt x="50" y="195"/>
                      </a:cubicBezTo>
                      <a:moveTo>
                        <a:pt x="29" y="98"/>
                      </a:moveTo>
                      <a:cubicBezTo>
                        <a:pt x="27" y="98"/>
                        <a:pt x="27" y="98"/>
                        <a:pt x="27" y="98"/>
                      </a:cubicBezTo>
                      <a:cubicBezTo>
                        <a:pt x="34" y="127"/>
                        <a:pt x="42" y="160"/>
                        <a:pt x="48" y="194"/>
                      </a:cubicBezTo>
                      <a:cubicBezTo>
                        <a:pt x="50" y="194"/>
                        <a:pt x="50" y="194"/>
                        <a:pt x="50" y="194"/>
                      </a:cubicBezTo>
                      <a:cubicBezTo>
                        <a:pt x="44" y="160"/>
                        <a:pt x="36" y="127"/>
                        <a:pt x="29" y="98"/>
                      </a:cubicBezTo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3"/>
                        <a:pt x="2" y="9"/>
                      </a:cubicBezTo>
                      <a:cubicBezTo>
                        <a:pt x="5" y="19"/>
                        <a:pt x="12" y="40"/>
                        <a:pt x="19" y="66"/>
                      </a:cubicBezTo>
                      <a:cubicBezTo>
                        <a:pt x="21" y="66"/>
                        <a:pt x="21" y="66"/>
                        <a:pt x="21" y="66"/>
                      </a:cubicBezTo>
                      <a:cubicBezTo>
                        <a:pt x="21" y="67"/>
                        <a:pt x="21" y="67"/>
                        <a:pt x="21" y="67"/>
                      </a:cubicBezTo>
                      <a:cubicBezTo>
                        <a:pt x="19" y="67"/>
                        <a:pt x="19" y="67"/>
                        <a:pt x="19" y="67"/>
                      </a:cubicBezTo>
                      <a:cubicBezTo>
                        <a:pt x="21" y="77"/>
                        <a:pt x="24" y="87"/>
                        <a:pt x="27" y="97"/>
                      </a:cubicBezTo>
                      <a:cubicBezTo>
                        <a:pt x="29" y="97"/>
                        <a:pt x="29" y="97"/>
                        <a:pt x="29" y="97"/>
                      </a:cubicBezTo>
                      <a:cubicBezTo>
                        <a:pt x="15" y="41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6" name="Freeform 176"/>
                <p:cNvSpPr>
                  <a:spLocks/>
                </p:cNvSpPr>
                <p:nvPr/>
              </p:nvSpPr>
              <p:spPr bwMode="auto">
                <a:xfrm>
                  <a:off x="-3097" y="1754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7" name="Freeform 177"/>
                <p:cNvSpPr>
                  <a:spLocks/>
                </p:cNvSpPr>
                <p:nvPr/>
              </p:nvSpPr>
              <p:spPr bwMode="auto">
                <a:xfrm>
                  <a:off x="-3116" y="168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0" y="0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8" name="Line 178"/>
                <p:cNvSpPr>
                  <a:spLocks noChangeShapeType="1"/>
                </p:cNvSpPr>
                <p:nvPr/>
              </p:nvSpPr>
              <p:spPr bwMode="auto">
                <a:xfrm>
                  <a:off x="-3111" y="1681"/>
                  <a:ext cx="1" cy="1"/>
                </a:xfrm>
                <a:prstGeom prst="lin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9" name="Line 179"/>
                <p:cNvSpPr>
                  <a:spLocks noChangeShapeType="1"/>
                </p:cNvSpPr>
                <p:nvPr/>
              </p:nvSpPr>
              <p:spPr bwMode="auto">
                <a:xfrm>
                  <a:off x="-3111" y="1681"/>
                  <a:ext cx="1" cy="1"/>
                </a:xfrm>
                <a:prstGeom prst="lin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0" name="Freeform 180"/>
                <p:cNvSpPr>
                  <a:spLocks noEditPoints="1"/>
                </p:cNvSpPr>
                <p:nvPr/>
              </p:nvSpPr>
              <p:spPr bwMode="auto">
                <a:xfrm>
                  <a:off x="-3014" y="2259"/>
                  <a:ext cx="92" cy="1017"/>
                </a:xfrm>
                <a:custGeom>
                  <a:avLst/>
                  <a:gdLst/>
                  <a:ahLst/>
                  <a:cxnLst>
                    <a:cxn ang="0">
                      <a:pos x="26" y="343"/>
                    </a:cxn>
                    <a:cxn ang="0">
                      <a:pos x="24" y="343"/>
                    </a:cxn>
                    <a:cxn ang="0">
                      <a:pos x="37" y="429"/>
                    </a:cxn>
                    <a:cxn ang="0">
                      <a:pos x="39" y="429"/>
                    </a:cxn>
                    <a:cxn ang="0">
                      <a:pos x="30" y="378"/>
                    </a:cxn>
                    <a:cxn ang="0">
                      <a:pos x="26" y="345"/>
                    </a:cxn>
                    <a:cxn ang="0">
                      <a:pos x="26" y="343"/>
                    </a:cxn>
                    <a:cxn ang="0">
                      <a:pos x="13" y="255"/>
                    </a:cxn>
                    <a:cxn ang="0">
                      <a:pos x="11" y="255"/>
                    </a:cxn>
                    <a:cxn ang="0">
                      <a:pos x="23" y="333"/>
                    </a:cxn>
                    <a:cxn ang="0">
                      <a:pos x="23" y="333"/>
                    </a:cxn>
                    <a:cxn ang="0">
                      <a:pos x="24" y="342"/>
                    </a:cxn>
                    <a:cxn ang="0">
                      <a:pos x="26" y="342"/>
                    </a:cxn>
                    <a:cxn ang="0">
                      <a:pos x="25" y="333"/>
                    </a:cxn>
                    <a:cxn ang="0">
                      <a:pos x="25" y="333"/>
                    </a:cxn>
                    <a:cxn ang="0">
                      <a:pos x="25" y="333"/>
                    </a:cxn>
                    <a:cxn ang="0">
                      <a:pos x="13" y="255"/>
                    </a:cxn>
                    <a:cxn ang="0">
                      <a:pos x="10" y="233"/>
                    </a:cxn>
                    <a:cxn ang="0">
                      <a:pos x="8" y="233"/>
                    </a:cxn>
                    <a:cxn ang="0">
                      <a:pos x="11" y="254"/>
                    </a:cxn>
                    <a:cxn ang="0">
                      <a:pos x="13" y="254"/>
                    </a:cxn>
                    <a:cxn ang="0">
                      <a:pos x="10" y="233"/>
                    </a:cxn>
                    <a:cxn ang="0">
                      <a:pos x="4" y="102"/>
                    </a:cxn>
                    <a:cxn ang="0">
                      <a:pos x="2" y="102"/>
                    </a:cxn>
                    <a:cxn ang="0">
                      <a:pos x="2" y="113"/>
                    </a:cxn>
                    <a:cxn ang="0">
                      <a:pos x="2" y="132"/>
                    </a:cxn>
                    <a:cxn ang="0">
                      <a:pos x="8" y="232"/>
                    </a:cxn>
                    <a:cxn ang="0">
                      <a:pos x="10" y="232"/>
                    </a:cxn>
                    <a:cxn ang="0">
                      <a:pos x="4" y="132"/>
                    </a:cxn>
                    <a:cxn ang="0">
                      <a:pos x="4" y="118"/>
                    </a:cxn>
                    <a:cxn ang="0">
                      <a:pos x="4" y="113"/>
                    </a:cxn>
                    <a:cxn ang="0">
                      <a:pos x="4" y="113"/>
                    </a:cxn>
                    <a:cxn ang="0">
                      <a:pos x="4" y="113"/>
                    </a:cxn>
                    <a:cxn ang="0">
                      <a:pos x="4" y="102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5"/>
                    </a:cxn>
                    <a:cxn ang="0">
                      <a:pos x="0" y="5"/>
                    </a:cxn>
                    <a:cxn ang="0">
                      <a:pos x="0" y="5"/>
                    </a:cxn>
                    <a:cxn ang="0">
                      <a:pos x="0" y="5"/>
                    </a:cxn>
                    <a:cxn ang="0">
                      <a:pos x="2" y="101"/>
                    </a:cxn>
                    <a:cxn ang="0">
                      <a:pos x="4" y="101"/>
                    </a:cxn>
                    <a:cxn ang="0">
                      <a:pos x="2" y="5"/>
                    </a:cxn>
                    <a:cxn ang="0">
                      <a:pos x="2" y="5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9" h="429">
                      <a:moveTo>
                        <a:pt x="26" y="343"/>
                      </a:moveTo>
                      <a:cubicBezTo>
                        <a:pt x="24" y="343"/>
                        <a:pt x="24" y="343"/>
                        <a:pt x="24" y="343"/>
                      </a:cubicBezTo>
                      <a:cubicBezTo>
                        <a:pt x="26" y="358"/>
                        <a:pt x="29" y="390"/>
                        <a:pt x="37" y="429"/>
                      </a:cubicBezTo>
                      <a:cubicBezTo>
                        <a:pt x="39" y="429"/>
                        <a:pt x="39" y="429"/>
                        <a:pt x="39" y="429"/>
                      </a:cubicBezTo>
                      <a:cubicBezTo>
                        <a:pt x="35" y="410"/>
                        <a:pt x="32" y="393"/>
                        <a:pt x="30" y="378"/>
                      </a:cubicBezTo>
                      <a:cubicBezTo>
                        <a:pt x="28" y="364"/>
                        <a:pt x="27" y="353"/>
                        <a:pt x="26" y="345"/>
                      </a:cubicBezTo>
                      <a:cubicBezTo>
                        <a:pt x="26" y="344"/>
                        <a:pt x="26" y="344"/>
                        <a:pt x="26" y="343"/>
                      </a:cubicBezTo>
                      <a:moveTo>
                        <a:pt x="13" y="255"/>
                      </a:moveTo>
                      <a:cubicBezTo>
                        <a:pt x="11" y="255"/>
                        <a:pt x="11" y="255"/>
                        <a:pt x="11" y="255"/>
                      </a:cubicBezTo>
                      <a:cubicBezTo>
                        <a:pt x="14" y="279"/>
                        <a:pt x="18" y="305"/>
                        <a:pt x="23" y="333"/>
                      </a:cubicBezTo>
                      <a:cubicBezTo>
                        <a:pt x="23" y="333"/>
                        <a:pt x="23" y="333"/>
                        <a:pt x="23" y="333"/>
                      </a:cubicBezTo>
                      <a:cubicBezTo>
                        <a:pt x="23" y="334"/>
                        <a:pt x="24" y="337"/>
                        <a:pt x="24" y="342"/>
                      </a:cubicBezTo>
                      <a:cubicBezTo>
                        <a:pt x="26" y="342"/>
                        <a:pt x="26" y="342"/>
                        <a:pt x="26" y="342"/>
                      </a:cubicBezTo>
                      <a:cubicBezTo>
                        <a:pt x="25" y="336"/>
                        <a:pt x="25" y="333"/>
                        <a:pt x="25" y="333"/>
                      </a:cubicBezTo>
                      <a:cubicBezTo>
                        <a:pt x="25" y="333"/>
                        <a:pt x="25" y="333"/>
                        <a:pt x="25" y="333"/>
                      </a:cubicBezTo>
                      <a:cubicBezTo>
                        <a:pt x="25" y="333"/>
                        <a:pt x="25" y="333"/>
                        <a:pt x="25" y="333"/>
                      </a:cubicBezTo>
                      <a:cubicBezTo>
                        <a:pt x="20" y="305"/>
                        <a:pt x="16" y="279"/>
                        <a:pt x="13" y="255"/>
                      </a:cubicBezTo>
                      <a:moveTo>
                        <a:pt x="10" y="233"/>
                      </a:moveTo>
                      <a:cubicBezTo>
                        <a:pt x="8" y="233"/>
                        <a:pt x="8" y="233"/>
                        <a:pt x="8" y="233"/>
                      </a:cubicBezTo>
                      <a:cubicBezTo>
                        <a:pt x="9" y="240"/>
                        <a:pt x="10" y="247"/>
                        <a:pt x="11" y="254"/>
                      </a:cubicBezTo>
                      <a:cubicBezTo>
                        <a:pt x="13" y="254"/>
                        <a:pt x="13" y="254"/>
                        <a:pt x="13" y="254"/>
                      </a:cubicBezTo>
                      <a:cubicBezTo>
                        <a:pt x="12" y="247"/>
                        <a:pt x="11" y="240"/>
                        <a:pt x="10" y="233"/>
                      </a:cubicBezTo>
                      <a:moveTo>
                        <a:pt x="4" y="102"/>
                      </a:moveTo>
                      <a:cubicBezTo>
                        <a:pt x="2" y="102"/>
                        <a:pt x="2" y="102"/>
                        <a:pt x="2" y="102"/>
                      </a:cubicBezTo>
                      <a:cubicBezTo>
                        <a:pt x="2" y="105"/>
                        <a:pt x="2" y="109"/>
                        <a:pt x="2" y="113"/>
                      </a:cubicBezTo>
                      <a:cubicBezTo>
                        <a:pt x="2" y="113"/>
                        <a:pt x="2" y="120"/>
                        <a:pt x="2" y="132"/>
                      </a:cubicBezTo>
                      <a:cubicBezTo>
                        <a:pt x="2" y="152"/>
                        <a:pt x="3" y="186"/>
                        <a:pt x="8" y="232"/>
                      </a:cubicBezTo>
                      <a:cubicBezTo>
                        <a:pt x="10" y="232"/>
                        <a:pt x="10" y="232"/>
                        <a:pt x="10" y="232"/>
                      </a:cubicBezTo>
                      <a:cubicBezTo>
                        <a:pt x="5" y="186"/>
                        <a:pt x="4" y="152"/>
                        <a:pt x="4" y="132"/>
                      </a:cubicBezTo>
                      <a:cubicBezTo>
                        <a:pt x="4" y="126"/>
                        <a:pt x="4" y="121"/>
                        <a:pt x="4" y="118"/>
                      </a:cubicBezTo>
                      <a:cubicBezTo>
                        <a:pt x="4" y="115"/>
                        <a:pt x="4" y="113"/>
                        <a:pt x="4" y="113"/>
                      </a:cubicBezTo>
                      <a:cubicBezTo>
                        <a:pt x="4" y="113"/>
                        <a:pt x="4" y="113"/>
                        <a:pt x="4" y="113"/>
                      </a:cubicBezTo>
                      <a:cubicBezTo>
                        <a:pt x="4" y="113"/>
                        <a:pt x="4" y="113"/>
                        <a:pt x="4" y="113"/>
                      </a:cubicBezTo>
                      <a:cubicBezTo>
                        <a:pt x="4" y="109"/>
                        <a:pt x="4" y="106"/>
                        <a:pt x="4" y="102"/>
                      </a:cubicBezTo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3"/>
                        <a:pt x="0" y="5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0" y="6"/>
                        <a:pt x="1" y="19"/>
                        <a:pt x="2" y="101"/>
                      </a:cubicBezTo>
                      <a:cubicBezTo>
                        <a:pt x="4" y="101"/>
                        <a:pt x="4" y="101"/>
                        <a:pt x="4" y="101"/>
                      </a:cubicBezTo>
                      <a:cubicBezTo>
                        <a:pt x="3" y="13"/>
                        <a:pt x="2" y="5"/>
                        <a:pt x="2" y="5"/>
                      </a:cubicBezTo>
                      <a:cubicBezTo>
                        <a:pt x="2" y="5"/>
                        <a:pt x="2" y="5"/>
                        <a:pt x="2" y="5"/>
                      </a:cubicBezTo>
                      <a:cubicBezTo>
                        <a:pt x="2" y="3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1" name="Freeform 181"/>
                <p:cNvSpPr>
                  <a:spLocks/>
                </p:cNvSpPr>
                <p:nvPr/>
              </p:nvSpPr>
              <p:spPr bwMode="auto">
                <a:xfrm>
                  <a:off x="-2957" y="3069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2" name="Freeform 182"/>
                <p:cNvSpPr>
                  <a:spLocks/>
                </p:cNvSpPr>
                <p:nvPr/>
              </p:nvSpPr>
              <p:spPr bwMode="auto">
                <a:xfrm>
                  <a:off x="-2988" y="286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3" name="Freeform 183"/>
                <p:cNvSpPr>
                  <a:spLocks/>
                </p:cNvSpPr>
                <p:nvPr/>
              </p:nvSpPr>
              <p:spPr bwMode="auto">
                <a:xfrm>
                  <a:off x="-2926" y="3278"/>
                  <a:ext cx="23" cy="76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8" y="32"/>
                    </a:cxn>
                    <a:cxn ang="0">
                      <a:pos x="10" y="32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10" h="32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" y="10"/>
                        <a:pt x="5" y="21"/>
                        <a:pt x="8" y="32"/>
                      </a:cubicBezTo>
                      <a:cubicBezTo>
                        <a:pt x="10" y="32"/>
                        <a:pt x="10" y="32"/>
                        <a:pt x="10" y="32"/>
                      </a:cubicBezTo>
                      <a:cubicBezTo>
                        <a:pt x="7" y="21"/>
                        <a:pt x="5" y="1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4" name="Freeform 184"/>
                <p:cNvSpPr>
                  <a:spLocks/>
                </p:cNvSpPr>
                <p:nvPr/>
              </p:nvSpPr>
              <p:spPr bwMode="auto">
                <a:xfrm>
                  <a:off x="-2995" y="2809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5" name="Freeform 185"/>
                <p:cNvSpPr>
                  <a:spLocks/>
                </p:cNvSpPr>
                <p:nvPr/>
              </p:nvSpPr>
              <p:spPr bwMode="auto">
                <a:xfrm>
                  <a:off x="-2926" y="3276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6" name="Freeform 186"/>
                <p:cNvSpPr>
                  <a:spLocks/>
                </p:cNvSpPr>
                <p:nvPr/>
              </p:nvSpPr>
              <p:spPr bwMode="auto">
                <a:xfrm>
                  <a:off x="-2907" y="3356"/>
                  <a:ext cx="19" cy="57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6" y="24"/>
                    </a:cxn>
                    <a:cxn ang="0">
                      <a:pos x="8" y="24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8" h="24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" y="8"/>
                        <a:pt x="4" y="16"/>
                        <a:pt x="6" y="24"/>
                      </a:cubicBezTo>
                      <a:cubicBezTo>
                        <a:pt x="8" y="24"/>
                        <a:pt x="8" y="24"/>
                        <a:pt x="8" y="24"/>
                      </a:cubicBezTo>
                      <a:cubicBezTo>
                        <a:pt x="6" y="16"/>
                        <a:pt x="4" y="8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7" name="Freeform 187"/>
                <p:cNvSpPr>
                  <a:spLocks/>
                </p:cNvSpPr>
                <p:nvPr/>
              </p:nvSpPr>
              <p:spPr bwMode="auto">
                <a:xfrm>
                  <a:off x="-2907" y="3354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8" name="Freeform 188"/>
                <p:cNvSpPr>
                  <a:spLocks/>
                </p:cNvSpPr>
                <p:nvPr/>
              </p:nvSpPr>
              <p:spPr bwMode="auto">
                <a:xfrm>
                  <a:off x="-3009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9" name="Freeform 189"/>
                <p:cNvSpPr>
                  <a:spLocks/>
                </p:cNvSpPr>
                <p:nvPr/>
              </p:nvSpPr>
              <p:spPr bwMode="auto">
                <a:xfrm>
                  <a:off x="-3014" y="2256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0" name="Freeform 190"/>
                <p:cNvSpPr>
                  <a:spLocks/>
                </p:cNvSpPr>
                <p:nvPr/>
              </p:nvSpPr>
              <p:spPr bwMode="auto">
                <a:xfrm>
                  <a:off x="-2903" y="1986"/>
                  <a:ext cx="83" cy="270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5"/>
                    </a:cxn>
                    <a:cxn ang="0">
                      <a:pos x="1" y="5"/>
                    </a:cxn>
                    <a:cxn ang="0">
                      <a:pos x="1" y="5"/>
                    </a:cxn>
                    <a:cxn ang="0">
                      <a:pos x="2" y="8"/>
                    </a:cxn>
                    <a:cxn ang="0">
                      <a:pos x="33" y="114"/>
                    </a:cxn>
                    <a:cxn ang="0">
                      <a:pos x="35" y="114"/>
                    </a:cxn>
                    <a:cxn ang="0">
                      <a:pos x="32" y="101"/>
                    </a:cxn>
                    <a:cxn ang="0">
                      <a:pos x="30" y="101"/>
                    </a:cxn>
                    <a:cxn ang="0">
                      <a:pos x="30" y="100"/>
                    </a:cxn>
                    <a:cxn ang="0">
                      <a:pos x="32" y="100"/>
                    </a:cxn>
                    <a:cxn ang="0">
                      <a:pos x="2" y="4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5" h="114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3"/>
                        <a:pt x="0" y="5"/>
                      </a:cubicBez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1" y="5"/>
                        <a:pt x="1" y="6"/>
                        <a:pt x="2" y="8"/>
                      </a:cubicBezTo>
                      <a:cubicBezTo>
                        <a:pt x="7" y="20"/>
                        <a:pt x="23" y="60"/>
                        <a:pt x="33" y="114"/>
                      </a:cubicBezTo>
                      <a:cubicBezTo>
                        <a:pt x="35" y="114"/>
                        <a:pt x="35" y="114"/>
                        <a:pt x="35" y="114"/>
                      </a:cubicBezTo>
                      <a:cubicBezTo>
                        <a:pt x="34" y="109"/>
                        <a:pt x="33" y="105"/>
                        <a:pt x="32" y="101"/>
                      </a:cubicBezTo>
                      <a:cubicBezTo>
                        <a:pt x="30" y="101"/>
                        <a:pt x="30" y="101"/>
                        <a:pt x="30" y="101"/>
                      </a:cubicBezTo>
                      <a:cubicBezTo>
                        <a:pt x="30" y="100"/>
                        <a:pt x="30" y="100"/>
                        <a:pt x="30" y="100"/>
                      </a:cubicBezTo>
                      <a:cubicBezTo>
                        <a:pt x="32" y="100"/>
                        <a:pt x="32" y="100"/>
                        <a:pt x="32" y="100"/>
                      </a:cubicBezTo>
                      <a:cubicBezTo>
                        <a:pt x="20" y="45"/>
                        <a:pt x="3" y="7"/>
                        <a:pt x="2" y="4"/>
                      </a:cubicBezTo>
                      <a:cubicBezTo>
                        <a:pt x="2" y="3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1" name="Freeform 191"/>
                <p:cNvSpPr>
                  <a:spLocks/>
                </p:cNvSpPr>
                <p:nvPr/>
              </p:nvSpPr>
              <p:spPr bwMode="auto">
                <a:xfrm>
                  <a:off x="-2832" y="2223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2" name="Freeform 192"/>
                <p:cNvSpPr>
                  <a:spLocks noEditPoints="1"/>
                </p:cNvSpPr>
                <p:nvPr/>
              </p:nvSpPr>
              <p:spPr bwMode="auto">
                <a:xfrm>
                  <a:off x="-3113" y="1522"/>
                  <a:ext cx="215" cy="462"/>
                </a:xfrm>
                <a:custGeom>
                  <a:avLst/>
                  <a:gdLst/>
                  <a:ahLst/>
                  <a:cxnLst>
                    <a:cxn ang="0">
                      <a:pos x="67" y="99"/>
                    </a:cxn>
                    <a:cxn ang="0">
                      <a:pos x="65" y="99"/>
                    </a:cxn>
                    <a:cxn ang="0">
                      <a:pos x="89" y="195"/>
                    </a:cxn>
                    <a:cxn ang="0">
                      <a:pos x="91" y="195"/>
                    </a:cxn>
                    <a:cxn ang="0">
                      <a:pos x="67" y="99"/>
                    </a:cxn>
                    <a:cxn ang="0">
                      <a:pos x="53" y="68"/>
                    </a:cxn>
                    <a:cxn ang="0">
                      <a:pos x="53" y="68"/>
                    </a:cxn>
                    <a:cxn ang="0">
                      <a:pos x="51" y="68"/>
                    </a:cxn>
                    <a:cxn ang="0">
                      <a:pos x="64" y="98"/>
                    </a:cxn>
                    <a:cxn ang="0">
                      <a:pos x="66" y="98"/>
                    </a:cxn>
                    <a:cxn ang="0">
                      <a:pos x="53" y="68"/>
                    </a:cxn>
                    <a:cxn ang="0">
                      <a:pos x="2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1" y="2"/>
                    </a:cxn>
                    <a:cxn ang="0">
                      <a:pos x="50" y="67"/>
                    </a:cxn>
                    <a:cxn ang="0">
                      <a:pos x="52" y="67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91" h="195">
                      <a:moveTo>
                        <a:pt x="67" y="99"/>
                      </a:moveTo>
                      <a:cubicBezTo>
                        <a:pt x="65" y="99"/>
                        <a:pt x="65" y="99"/>
                        <a:pt x="65" y="99"/>
                      </a:cubicBezTo>
                      <a:cubicBezTo>
                        <a:pt x="75" y="125"/>
                        <a:pt x="84" y="157"/>
                        <a:pt x="89" y="195"/>
                      </a:cubicBezTo>
                      <a:cubicBezTo>
                        <a:pt x="91" y="195"/>
                        <a:pt x="91" y="195"/>
                        <a:pt x="91" y="195"/>
                      </a:cubicBezTo>
                      <a:cubicBezTo>
                        <a:pt x="86" y="157"/>
                        <a:pt x="77" y="125"/>
                        <a:pt x="67" y="99"/>
                      </a:cubicBezTo>
                      <a:moveTo>
                        <a:pt x="53" y="68"/>
                      </a:moveTo>
                      <a:cubicBezTo>
                        <a:pt x="53" y="68"/>
                        <a:pt x="53" y="68"/>
                        <a:pt x="53" y="68"/>
                      </a:cubicBezTo>
                      <a:cubicBezTo>
                        <a:pt x="51" y="68"/>
                        <a:pt x="51" y="68"/>
                        <a:pt x="51" y="68"/>
                      </a:cubicBezTo>
                      <a:cubicBezTo>
                        <a:pt x="55" y="77"/>
                        <a:pt x="60" y="87"/>
                        <a:pt x="64" y="98"/>
                      </a:cubicBezTo>
                      <a:cubicBezTo>
                        <a:pt x="66" y="98"/>
                        <a:pt x="66" y="98"/>
                        <a:pt x="66" y="98"/>
                      </a:cubicBezTo>
                      <a:cubicBezTo>
                        <a:pt x="62" y="87"/>
                        <a:pt x="57" y="77"/>
                        <a:pt x="53" y="68"/>
                      </a:cubicBezTo>
                      <a:moveTo>
                        <a:pt x="2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6" y="6"/>
                        <a:pt x="28" y="26"/>
                        <a:pt x="50" y="67"/>
                      </a:cubicBezTo>
                      <a:cubicBezTo>
                        <a:pt x="52" y="67"/>
                        <a:pt x="52" y="67"/>
                        <a:pt x="52" y="67"/>
                      </a:cubicBezTo>
                      <a:cubicBezTo>
                        <a:pt x="30" y="24"/>
                        <a:pt x="6" y="3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3" name="Freeform 193"/>
                <p:cNvSpPr>
                  <a:spLocks/>
                </p:cNvSpPr>
                <p:nvPr/>
              </p:nvSpPr>
              <p:spPr bwMode="auto">
                <a:xfrm>
                  <a:off x="-2962" y="1754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1"/>
                        <a:pt x="1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4" name="Freeform 194"/>
                <p:cNvSpPr>
                  <a:spLocks/>
                </p:cNvSpPr>
                <p:nvPr/>
              </p:nvSpPr>
              <p:spPr bwMode="auto">
                <a:xfrm>
                  <a:off x="-2990" y="1681"/>
                  <a:ext cx="2" cy="2"/>
                </a:xfrm>
                <a:custGeom>
                  <a:avLst/>
                  <a:gdLst/>
                  <a:ahLst/>
                  <a:cxnLst>
                    <a:cxn ang="0">
                      <a:pos x="1" y="1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" h="1">
                      <a:moveTo>
                        <a:pt x="1" y="1"/>
                      </a:moveTo>
                      <a:cubicBezTo>
                        <a:pt x="1" y="1"/>
                        <a:pt x="0" y="1"/>
                        <a:pt x="0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5" name="Freeform 195"/>
                <p:cNvSpPr>
                  <a:spLocks/>
                </p:cNvSpPr>
                <p:nvPr/>
              </p:nvSpPr>
              <p:spPr bwMode="auto">
                <a:xfrm>
                  <a:off x="-2995" y="168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1" y="1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1" y="1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6" name="Freeform 196"/>
                <p:cNvSpPr>
                  <a:spLocks noEditPoints="1"/>
                </p:cNvSpPr>
                <p:nvPr/>
              </p:nvSpPr>
              <p:spPr bwMode="auto">
                <a:xfrm>
                  <a:off x="-2824" y="2259"/>
                  <a:ext cx="26" cy="1017"/>
                </a:xfrm>
                <a:custGeom>
                  <a:avLst/>
                  <a:gdLst/>
                  <a:ahLst/>
                  <a:cxnLst>
                    <a:cxn ang="0">
                      <a:pos x="8" y="343"/>
                    </a:cxn>
                    <a:cxn ang="0">
                      <a:pos x="6" y="343"/>
                    </a:cxn>
                    <a:cxn ang="0">
                      <a:pos x="6" y="429"/>
                    </a:cxn>
                    <a:cxn ang="0">
                      <a:pos x="8" y="429"/>
                    </a:cxn>
                    <a:cxn ang="0">
                      <a:pos x="8" y="343"/>
                    </a:cxn>
                    <a:cxn ang="0">
                      <a:pos x="11" y="233"/>
                    </a:cxn>
                    <a:cxn ang="0">
                      <a:pos x="9" y="233"/>
                    </a:cxn>
                    <a:cxn ang="0">
                      <a:pos x="5" y="333"/>
                    </a:cxn>
                    <a:cxn ang="0">
                      <a:pos x="6" y="342"/>
                    </a:cxn>
                    <a:cxn ang="0">
                      <a:pos x="8" y="342"/>
                    </a:cxn>
                    <a:cxn ang="0">
                      <a:pos x="8" y="333"/>
                    </a:cxn>
                    <a:cxn ang="0">
                      <a:pos x="11" y="233"/>
                    </a:cxn>
                    <a:cxn ang="0">
                      <a:pos x="10" y="102"/>
                    </a:cxn>
                    <a:cxn ang="0">
                      <a:pos x="8" y="102"/>
                    </a:cxn>
                    <a:cxn ang="0">
                      <a:pos x="9" y="178"/>
                    </a:cxn>
                    <a:cxn ang="0">
                      <a:pos x="9" y="232"/>
                    </a:cxn>
                    <a:cxn ang="0">
                      <a:pos x="11" y="232"/>
                    </a:cxn>
                    <a:cxn ang="0">
                      <a:pos x="11" y="178"/>
                    </a:cxn>
                    <a:cxn ang="0">
                      <a:pos x="10" y="102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7" y="60"/>
                    </a:cxn>
                    <a:cxn ang="0">
                      <a:pos x="7" y="69"/>
                    </a:cxn>
                    <a:cxn ang="0">
                      <a:pos x="8" y="101"/>
                    </a:cxn>
                    <a:cxn ang="0">
                      <a:pos x="10" y="101"/>
                    </a:cxn>
                    <a:cxn ang="0">
                      <a:pos x="9" y="6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11" h="429">
                      <a:moveTo>
                        <a:pt x="8" y="343"/>
                      </a:moveTo>
                      <a:cubicBezTo>
                        <a:pt x="6" y="343"/>
                        <a:pt x="6" y="343"/>
                        <a:pt x="6" y="343"/>
                      </a:cubicBezTo>
                      <a:cubicBezTo>
                        <a:pt x="6" y="429"/>
                        <a:pt x="6" y="429"/>
                        <a:pt x="6" y="429"/>
                      </a:cubicBezTo>
                      <a:cubicBezTo>
                        <a:pt x="8" y="429"/>
                        <a:pt x="8" y="429"/>
                        <a:pt x="8" y="429"/>
                      </a:cubicBezTo>
                      <a:cubicBezTo>
                        <a:pt x="8" y="343"/>
                        <a:pt x="8" y="343"/>
                        <a:pt x="8" y="343"/>
                      </a:cubicBezTo>
                      <a:moveTo>
                        <a:pt x="11" y="233"/>
                      </a:moveTo>
                      <a:cubicBezTo>
                        <a:pt x="9" y="233"/>
                        <a:pt x="9" y="233"/>
                        <a:pt x="9" y="233"/>
                      </a:cubicBezTo>
                      <a:cubicBezTo>
                        <a:pt x="8" y="264"/>
                        <a:pt x="7" y="298"/>
                        <a:pt x="5" y="333"/>
                      </a:cubicBezTo>
                      <a:cubicBezTo>
                        <a:pt x="6" y="342"/>
                        <a:pt x="6" y="342"/>
                        <a:pt x="6" y="342"/>
                      </a:cubicBezTo>
                      <a:cubicBezTo>
                        <a:pt x="8" y="342"/>
                        <a:pt x="8" y="342"/>
                        <a:pt x="8" y="342"/>
                      </a:cubicBezTo>
                      <a:cubicBezTo>
                        <a:pt x="8" y="333"/>
                        <a:pt x="8" y="333"/>
                        <a:pt x="8" y="333"/>
                      </a:cubicBezTo>
                      <a:cubicBezTo>
                        <a:pt x="9" y="298"/>
                        <a:pt x="10" y="264"/>
                        <a:pt x="11" y="233"/>
                      </a:cubicBezTo>
                      <a:moveTo>
                        <a:pt x="10" y="102"/>
                      </a:moveTo>
                      <a:cubicBezTo>
                        <a:pt x="8" y="102"/>
                        <a:pt x="8" y="102"/>
                        <a:pt x="8" y="102"/>
                      </a:cubicBezTo>
                      <a:cubicBezTo>
                        <a:pt x="9" y="122"/>
                        <a:pt x="9" y="147"/>
                        <a:pt x="9" y="178"/>
                      </a:cubicBezTo>
                      <a:cubicBezTo>
                        <a:pt x="9" y="195"/>
                        <a:pt x="9" y="213"/>
                        <a:pt x="9" y="232"/>
                      </a:cubicBezTo>
                      <a:cubicBezTo>
                        <a:pt x="11" y="232"/>
                        <a:pt x="11" y="232"/>
                        <a:pt x="11" y="232"/>
                      </a:cubicBezTo>
                      <a:cubicBezTo>
                        <a:pt x="11" y="213"/>
                        <a:pt x="11" y="195"/>
                        <a:pt x="11" y="178"/>
                      </a:cubicBezTo>
                      <a:cubicBezTo>
                        <a:pt x="11" y="147"/>
                        <a:pt x="11" y="122"/>
                        <a:pt x="10" y="102"/>
                      </a:cubicBezTo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3" y="18"/>
                        <a:pt x="6" y="39"/>
                        <a:pt x="7" y="60"/>
                      </a:cubicBezTo>
                      <a:cubicBezTo>
                        <a:pt x="7" y="60"/>
                        <a:pt x="7" y="63"/>
                        <a:pt x="7" y="69"/>
                      </a:cubicBezTo>
                      <a:cubicBezTo>
                        <a:pt x="8" y="76"/>
                        <a:pt x="8" y="87"/>
                        <a:pt x="8" y="101"/>
                      </a:cubicBezTo>
                      <a:cubicBezTo>
                        <a:pt x="10" y="101"/>
                        <a:pt x="10" y="101"/>
                        <a:pt x="10" y="101"/>
                      </a:cubicBezTo>
                      <a:cubicBezTo>
                        <a:pt x="10" y="75"/>
                        <a:pt x="9" y="60"/>
                        <a:pt x="9" y="60"/>
                      </a:cubicBezTo>
                      <a:cubicBezTo>
                        <a:pt x="8" y="39"/>
                        <a:pt x="5" y="18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7" name="Freeform 197"/>
                <p:cNvSpPr>
                  <a:spLocks/>
                </p:cNvSpPr>
                <p:nvPr/>
              </p:nvSpPr>
              <p:spPr bwMode="auto">
                <a:xfrm>
                  <a:off x="-2810" y="3069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4" y="3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3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3"/>
                      </a:lnTo>
                      <a:lnTo>
                        <a:pt x="4" y="3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8" name="Freeform 198"/>
                <p:cNvSpPr>
                  <a:spLocks/>
                </p:cNvSpPr>
                <p:nvPr/>
              </p:nvSpPr>
              <p:spPr bwMode="auto">
                <a:xfrm>
                  <a:off x="-2810" y="3278"/>
                  <a:ext cx="4" cy="76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76"/>
                    </a:cxn>
                    <a:cxn ang="0">
                      <a:pos x="4" y="76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76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76"/>
                      </a:lnTo>
                      <a:lnTo>
                        <a:pt x="4" y="76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9" name="Freeform 199"/>
                <p:cNvSpPr>
                  <a:spLocks/>
                </p:cNvSpPr>
                <p:nvPr/>
              </p:nvSpPr>
              <p:spPr bwMode="auto">
                <a:xfrm>
                  <a:off x="-2803" y="2809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0" name="Freeform 200"/>
                <p:cNvSpPr>
                  <a:spLocks/>
                </p:cNvSpPr>
                <p:nvPr/>
              </p:nvSpPr>
              <p:spPr bwMode="auto">
                <a:xfrm>
                  <a:off x="-2810" y="3276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4" y="2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2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4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1" name="Freeform 201"/>
                <p:cNvSpPr>
                  <a:spLocks/>
                </p:cNvSpPr>
                <p:nvPr/>
              </p:nvSpPr>
              <p:spPr bwMode="auto">
                <a:xfrm>
                  <a:off x="-2810" y="3356"/>
                  <a:ext cx="4" cy="71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71"/>
                    </a:cxn>
                    <a:cxn ang="0">
                      <a:pos x="4" y="71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71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71"/>
                      </a:lnTo>
                      <a:lnTo>
                        <a:pt x="4" y="71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2" name="Freeform 202"/>
                <p:cNvSpPr>
                  <a:spLocks/>
                </p:cNvSpPr>
                <p:nvPr/>
              </p:nvSpPr>
              <p:spPr bwMode="auto">
                <a:xfrm>
                  <a:off x="-2810" y="3354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4" y="2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2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4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3" name="Freeform 203"/>
                <p:cNvSpPr>
                  <a:spLocks/>
                </p:cNvSpPr>
                <p:nvPr/>
              </p:nvSpPr>
              <p:spPr bwMode="auto">
                <a:xfrm>
                  <a:off x="-2806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4" name="Freeform 204"/>
                <p:cNvSpPr>
                  <a:spLocks/>
                </p:cNvSpPr>
                <p:nvPr/>
              </p:nvSpPr>
              <p:spPr bwMode="auto">
                <a:xfrm>
                  <a:off x="-2824" y="2256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41" name="Freeform 206"/>
              <p:cNvSpPr>
                <a:spLocks/>
              </p:cNvSpPr>
              <p:nvPr/>
            </p:nvSpPr>
            <p:spPr bwMode="auto">
              <a:xfrm>
                <a:off x="-4870447" y="2416173"/>
                <a:ext cx="349249" cy="36830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"/>
                  </a:cxn>
                  <a:cxn ang="0">
                    <a:pos x="1" y="2"/>
                  </a:cxn>
                  <a:cxn ang="0">
                    <a:pos x="91" y="98"/>
                  </a:cxn>
                  <a:cxn ang="0">
                    <a:pos x="93" y="98"/>
                  </a:cxn>
                  <a:cxn ang="0">
                    <a:pos x="71" y="68"/>
                  </a:cxn>
                  <a:cxn ang="0">
                    <a:pos x="70" y="68"/>
                  </a:cxn>
                  <a:cxn ang="0">
                    <a:pos x="70" y="68"/>
                  </a:cxn>
                  <a:cxn ang="0">
                    <a:pos x="0" y="0"/>
                  </a:cxn>
                </a:cxnLst>
                <a:rect l="0" t="0" r="r" b="b"/>
                <a:pathLst>
                  <a:path w="93" h="98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2"/>
                      <a:pt x="1" y="2"/>
                    </a:cubicBezTo>
                    <a:cubicBezTo>
                      <a:pt x="9" y="6"/>
                      <a:pt x="41" y="26"/>
                      <a:pt x="91" y="98"/>
                    </a:cubicBezTo>
                    <a:cubicBezTo>
                      <a:pt x="93" y="98"/>
                      <a:pt x="93" y="98"/>
                      <a:pt x="93" y="98"/>
                    </a:cubicBezTo>
                    <a:cubicBezTo>
                      <a:pt x="85" y="87"/>
                      <a:pt x="77" y="77"/>
                      <a:pt x="71" y="68"/>
                    </a:cubicBezTo>
                    <a:cubicBezTo>
                      <a:pt x="70" y="68"/>
                      <a:pt x="70" y="68"/>
                      <a:pt x="70" y="68"/>
                    </a:cubicBezTo>
                    <a:cubicBezTo>
                      <a:pt x="70" y="68"/>
                      <a:pt x="70" y="68"/>
                      <a:pt x="70" y="68"/>
                    </a:cubicBezTo>
                    <a:cubicBezTo>
                      <a:pt x="26" y="11"/>
                      <a:pt x="0" y="1"/>
                      <a:pt x="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" name="Freeform 207"/>
              <p:cNvSpPr>
                <a:spLocks/>
              </p:cNvSpPr>
              <p:nvPr/>
            </p:nvSpPr>
            <p:spPr bwMode="auto">
              <a:xfrm>
                <a:off x="-4608511" y="2671760"/>
                <a:ext cx="4762" cy="158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1" y="0"/>
                  </a:cxn>
                  <a:cxn ang="0">
                    <a:pos x="0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" name="Freeform 208"/>
              <p:cNvSpPr>
                <a:spLocks/>
              </p:cNvSpPr>
              <p:nvPr/>
            </p:nvSpPr>
            <p:spPr bwMode="auto">
              <a:xfrm>
                <a:off x="-4818061" y="2419348"/>
                <a:ext cx="481013" cy="36512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1"/>
                  </a:cxn>
                  <a:cxn ang="0">
                    <a:pos x="3" y="1"/>
                  </a:cxn>
                  <a:cxn ang="0">
                    <a:pos x="102" y="66"/>
                  </a:cxn>
                  <a:cxn ang="0">
                    <a:pos x="103" y="66"/>
                  </a:cxn>
                  <a:cxn ang="0">
                    <a:pos x="103" y="67"/>
                  </a:cxn>
                  <a:cxn ang="0">
                    <a:pos x="103" y="67"/>
                  </a:cxn>
                  <a:cxn ang="0">
                    <a:pos x="127" y="97"/>
                  </a:cxn>
                  <a:cxn ang="0">
                    <a:pos x="128" y="97"/>
                  </a:cxn>
                  <a:cxn ang="0">
                    <a:pos x="1" y="0"/>
                  </a:cxn>
                </a:cxnLst>
                <a:rect l="0" t="0" r="r" b="b"/>
                <a:pathLst>
                  <a:path w="128" h="97"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3" y="1"/>
                    </a:cubicBezTo>
                    <a:cubicBezTo>
                      <a:pt x="15" y="4"/>
                      <a:pt x="57" y="19"/>
                      <a:pt x="102" y="66"/>
                    </a:cubicBezTo>
                    <a:cubicBezTo>
                      <a:pt x="103" y="66"/>
                      <a:pt x="103" y="66"/>
                      <a:pt x="103" y="66"/>
                    </a:cubicBezTo>
                    <a:cubicBezTo>
                      <a:pt x="103" y="67"/>
                      <a:pt x="103" y="67"/>
                      <a:pt x="103" y="67"/>
                    </a:cubicBezTo>
                    <a:cubicBezTo>
                      <a:pt x="103" y="67"/>
                      <a:pt x="103" y="67"/>
                      <a:pt x="103" y="67"/>
                    </a:cubicBezTo>
                    <a:cubicBezTo>
                      <a:pt x="111" y="76"/>
                      <a:pt x="119" y="86"/>
                      <a:pt x="127" y="97"/>
                    </a:cubicBezTo>
                    <a:cubicBezTo>
                      <a:pt x="128" y="97"/>
                      <a:pt x="128" y="97"/>
                      <a:pt x="128" y="97"/>
                    </a:cubicBezTo>
                    <a:cubicBezTo>
                      <a:pt x="68" y="13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" name="Freeform 209"/>
              <p:cNvSpPr>
                <a:spLocks/>
              </p:cNvSpPr>
              <p:nvPr/>
            </p:nvSpPr>
            <p:spPr bwMode="auto">
              <a:xfrm>
                <a:off x="-4435474" y="2668584"/>
                <a:ext cx="4762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" name="Freeform 210"/>
              <p:cNvSpPr>
                <a:spLocks noEditPoints="1"/>
              </p:cNvSpPr>
              <p:nvPr/>
            </p:nvSpPr>
            <p:spPr bwMode="auto">
              <a:xfrm>
                <a:off x="-2679699" y="3152772"/>
                <a:ext cx="71438" cy="428625"/>
              </a:xfrm>
              <a:custGeom>
                <a:avLst/>
                <a:gdLst/>
                <a:ahLst/>
                <a:cxnLst>
                  <a:cxn ang="0">
                    <a:pos x="17" y="101"/>
                  </a:cxn>
                  <a:cxn ang="0">
                    <a:pos x="15" y="101"/>
                  </a:cxn>
                  <a:cxn ang="0">
                    <a:pos x="16" y="110"/>
                  </a:cxn>
                  <a:cxn ang="0">
                    <a:pos x="16" y="110"/>
                  </a:cxn>
                  <a:cxn ang="0">
                    <a:pos x="16" y="110"/>
                  </a:cxn>
                  <a:cxn ang="0">
                    <a:pos x="17" y="114"/>
                  </a:cxn>
                  <a:cxn ang="0">
                    <a:pos x="19" y="114"/>
                  </a:cxn>
                  <a:cxn ang="0">
                    <a:pos x="18" y="109"/>
                  </a:cxn>
                  <a:cxn ang="0">
                    <a:pos x="18" y="109"/>
                  </a:cxn>
                  <a:cxn ang="0">
                    <a:pos x="17" y="101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15" y="100"/>
                  </a:cxn>
                  <a:cxn ang="0">
                    <a:pos x="17" y="100"/>
                  </a:cxn>
                  <a:cxn ang="0">
                    <a:pos x="2" y="0"/>
                  </a:cxn>
                </a:cxnLst>
                <a:rect l="0" t="0" r="r" b="b"/>
                <a:pathLst>
                  <a:path w="19" h="114">
                    <a:moveTo>
                      <a:pt x="17" y="101"/>
                    </a:moveTo>
                    <a:cubicBezTo>
                      <a:pt x="15" y="101"/>
                      <a:pt x="15" y="101"/>
                      <a:pt x="15" y="101"/>
                    </a:cubicBezTo>
                    <a:cubicBezTo>
                      <a:pt x="16" y="104"/>
                      <a:pt x="16" y="107"/>
                      <a:pt x="16" y="110"/>
                    </a:cubicBezTo>
                    <a:cubicBezTo>
                      <a:pt x="16" y="110"/>
                      <a:pt x="16" y="110"/>
                      <a:pt x="16" y="110"/>
                    </a:cubicBezTo>
                    <a:cubicBezTo>
                      <a:pt x="16" y="110"/>
                      <a:pt x="16" y="110"/>
                      <a:pt x="16" y="110"/>
                    </a:cubicBezTo>
                    <a:cubicBezTo>
                      <a:pt x="16" y="110"/>
                      <a:pt x="16" y="111"/>
                      <a:pt x="17" y="114"/>
                    </a:cubicBezTo>
                    <a:cubicBezTo>
                      <a:pt x="19" y="114"/>
                      <a:pt x="19" y="114"/>
                      <a:pt x="19" y="114"/>
                    </a:cubicBezTo>
                    <a:cubicBezTo>
                      <a:pt x="18" y="111"/>
                      <a:pt x="18" y="109"/>
                      <a:pt x="18" y="109"/>
                    </a:cubicBezTo>
                    <a:cubicBezTo>
                      <a:pt x="18" y="109"/>
                      <a:pt x="18" y="109"/>
                      <a:pt x="18" y="109"/>
                    </a:cubicBezTo>
                    <a:cubicBezTo>
                      <a:pt x="18" y="106"/>
                      <a:pt x="18" y="104"/>
                      <a:pt x="17" y="101"/>
                    </a:cubicBezTo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6" y="29"/>
                      <a:pt x="11" y="62"/>
                      <a:pt x="15" y="100"/>
                    </a:cubicBezTo>
                    <a:cubicBezTo>
                      <a:pt x="17" y="100"/>
                      <a:pt x="17" y="100"/>
                      <a:pt x="17" y="100"/>
                    </a:cubicBezTo>
                    <a:cubicBezTo>
                      <a:pt x="13" y="62"/>
                      <a:pt x="8" y="29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" name="Freeform 211"/>
              <p:cNvSpPr>
                <a:spLocks/>
              </p:cNvSpPr>
              <p:nvPr/>
            </p:nvSpPr>
            <p:spPr bwMode="auto">
              <a:xfrm>
                <a:off x="-2624136" y="3529009"/>
                <a:ext cx="7937" cy="4762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" name="Freeform 212"/>
              <p:cNvSpPr>
                <a:spLocks noEditPoints="1"/>
              </p:cNvSpPr>
              <p:nvPr/>
            </p:nvSpPr>
            <p:spPr bwMode="auto">
              <a:xfrm>
                <a:off x="-2811462" y="3586159"/>
                <a:ext cx="233364" cy="1614486"/>
              </a:xfrm>
              <a:custGeom>
                <a:avLst/>
                <a:gdLst/>
                <a:ahLst/>
                <a:cxnLst>
                  <a:cxn ang="0">
                    <a:pos x="31" y="343"/>
                  </a:cxn>
                  <a:cxn ang="0">
                    <a:pos x="29" y="343"/>
                  </a:cxn>
                  <a:cxn ang="0">
                    <a:pos x="0" y="429"/>
                  </a:cxn>
                  <a:cxn ang="0">
                    <a:pos x="2" y="429"/>
                  </a:cxn>
                  <a:cxn ang="0">
                    <a:pos x="31" y="343"/>
                  </a:cxn>
                  <a:cxn ang="0">
                    <a:pos x="55" y="233"/>
                  </a:cxn>
                  <a:cxn ang="0">
                    <a:pos x="53" y="233"/>
                  </a:cxn>
                  <a:cxn ang="0">
                    <a:pos x="52" y="239"/>
                  </a:cxn>
                  <a:cxn ang="0">
                    <a:pos x="29" y="342"/>
                  </a:cxn>
                  <a:cxn ang="0">
                    <a:pos x="29" y="342"/>
                  </a:cxn>
                  <a:cxn ang="0">
                    <a:pos x="31" y="342"/>
                  </a:cxn>
                  <a:cxn ang="0">
                    <a:pos x="55" y="233"/>
                  </a:cxn>
                  <a:cxn ang="0">
                    <a:pos x="61" y="102"/>
                  </a:cxn>
                  <a:cxn ang="0">
                    <a:pos x="59" y="102"/>
                  </a:cxn>
                  <a:cxn ang="0">
                    <a:pos x="60" y="129"/>
                  </a:cxn>
                  <a:cxn ang="0">
                    <a:pos x="54" y="231"/>
                  </a:cxn>
                  <a:cxn ang="0">
                    <a:pos x="54" y="231"/>
                  </a:cxn>
                  <a:cxn ang="0">
                    <a:pos x="54" y="232"/>
                  </a:cxn>
                  <a:cxn ang="0">
                    <a:pos x="56" y="232"/>
                  </a:cxn>
                  <a:cxn ang="0">
                    <a:pos x="56" y="231"/>
                  </a:cxn>
                  <a:cxn ang="0">
                    <a:pos x="56" y="231"/>
                  </a:cxn>
                  <a:cxn ang="0">
                    <a:pos x="62" y="129"/>
                  </a:cxn>
                  <a:cxn ang="0">
                    <a:pos x="61" y="102"/>
                  </a:cxn>
                  <a:cxn ang="0">
                    <a:pos x="54" y="0"/>
                  </a:cxn>
                  <a:cxn ang="0">
                    <a:pos x="52" y="0"/>
                  </a:cxn>
                  <a:cxn ang="0">
                    <a:pos x="53" y="5"/>
                  </a:cxn>
                  <a:cxn ang="0">
                    <a:pos x="59" y="101"/>
                  </a:cxn>
                  <a:cxn ang="0">
                    <a:pos x="61" y="101"/>
                  </a:cxn>
                  <a:cxn ang="0">
                    <a:pos x="54" y="0"/>
                  </a:cxn>
                </a:cxnLst>
                <a:rect l="0" t="0" r="r" b="b"/>
                <a:pathLst>
                  <a:path w="62" h="429">
                    <a:moveTo>
                      <a:pt x="31" y="343"/>
                    </a:moveTo>
                    <a:cubicBezTo>
                      <a:pt x="29" y="343"/>
                      <a:pt x="29" y="343"/>
                      <a:pt x="29" y="343"/>
                    </a:cubicBezTo>
                    <a:cubicBezTo>
                      <a:pt x="18" y="386"/>
                      <a:pt x="8" y="411"/>
                      <a:pt x="0" y="429"/>
                    </a:cubicBezTo>
                    <a:cubicBezTo>
                      <a:pt x="2" y="429"/>
                      <a:pt x="2" y="429"/>
                      <a:pt x="2" y="429"/>
                    </a:cubicBezTo>
                    <a:cubicBezTo>
                      <a:pt x="10" y="411"/>
                      <a:pt x="20" y="385"/>
                      <a:pt x="31" y="343"/>
                    </a:cubicBezTo>
                    <a:moveTo>
                      <a:pt x="55" y="233"/>
                    </a:moveTo>
                    <a:cubicBezTo>
                      <a:pt x="53" y="233"/>
                      <a:pt x="53" y="233"/>
                      <a:pt x="53" y="233"/>
                    </a:cubicBezTo>
                    <a:cubicBezTo>
                      <a:pt x="53" y="234"/>
                      <a:pt x="53" y="236"/>
                      <a:pt x="52" y="239"/>
                    </a:cubicBezTo>
                    <a:cubicBezTo>
                      <a:pt x="50" y="254"/>
                      <a:pt x="42" y="290"/>
                      <a:pt x="29" y="342"/>
                    </a:cubicBezTo>
                    <a:cubicBezTo>
                      <a:pt x="29" y="342"/>
                      <a:pt x="29" y="342"/>
                      <a:pt x="29" y="342"/>
                    </a:cubicBezTo>
                    <a:cubicBezTo>
                      <a:pt x="31" y="342"/>
                      <a:pt x="31" y="342"/>
                      <a:pt x="31" y="342"/>
                    </a:cubicBezTo>
                    <a:cubicBezTo>
                      <a:pt x="46" y="282"/>
                      <a:pt x="54" y="242"/>
                      <a:pt x="55" y="233"/>
                    </a:cubicBezTo>
                    <a:moveTo>
                      <a:pt x="61" y="102"/>
                    </a:moveTo>
                    <a:cubicBezTo>
                      <a:pt x="59" y="102"/>
                      <a:pt x="59" y="102"/>
                      <a:pt x="59" y="102"/>
                    </a:cubicBezTo>
                    <a:cubicBezTo>
                      <a:pt x="60" y="111"/>
                      <a:pt x="60" y="119"/>
                      <a:pt x="60" y="129"/>
                    </a:cubicBezTo>
                    <a:cubicBezTo>
                      <a:pt x="60" y="161"/>
                      <a:pt x="58" y="196"/>
                      <a:pt x="54" y="231"/>
                    </a:cubicBezTo>
                    <a:cubicBezTo>
                      <a:pt x="54" y="231"/>
                      <a:pt x="54" y="231"/>
                      <a:pt x="54" y="231"/>
                    </a:cubicBezTo>
                    <a:cubicBezTo>
                      <a:pt x="54" y="231"/>
                      <a:pt x="54" y="231"/>
                      <a:pt x="54" y="232"/>
                    </a:cubicBezTo>
                    <a:cubicBezTo>
                      <a:pt x="56" y="232"/>
                      <a:pt x="56" y="232"/>
                      <a:pt x="56" y="232"/>
                    </a:cubicBezTo>
                    <a:cubicBezTo>
                      <a:pt x="56" y="231"/>
                      <a:pt x="56" y="231"/>
                      <a:pt x="56" y="231"/>
                    </a:cubicBezTo>
                    <a:cubicBezTo>
                      <a:pt x="56" y="231"/>
                      <a:pt x="56" y="231"/>
                      <a:pt x="56" y="231"/>
                    </a:cubicBezTo>
                    <a:cubicBezTo>
                      <a:pt x="60" y="196"/>
                      <a:pt x="62" y="161"/>
                      <a:pt x="62" y="129"/>
                    </a:cubicBezTo>
                    <a:cubicBezTo>
                      <a:pt x="62" y="119"/>
                      <a:pt x="62" y="111"/>
                      <a:pt x="61" y="102"/>
                    </a:cubicBezTo>
                    <a:moveTo>
                      <a:pt x="54" y="0"/>
                    </a:moveTo>
                    <a:cubicBezTo>
                      <a:pt x="52" y="0"/>
                      <a:pt x="52" y="0"/>
                      <a:pt x="52" y="0"/>
                    </a:cubicBezTo>
                    <a:cubicBezTo>
                      <a:pt x="52" y="1"/>
                      <a:pt x="52" y="3"/>
                      <a:pt x="53" y="5"/>
                    </a:cubicBezTo>
                    <a:cubicBezTo>
                      <a:pt x="55" y="22"/>
                      <a:pt x="58" y="57"/>
                      <a:pt x="59" y="101"/>
                    </a:cubicBezTo>
                    <a:cubicBezTo>
                      <a:pt x="61" y="101"/>
                      <a:pt x="61" y="101"/>
                      <a:pt x="61" y="101"/>
                    </a:cubicBezTo>
                    <a:cubicBezTo>
                      <a:pt x="60" y="51"/>
                      <a:pt x="56" y="13"/>
                      <a:pt x="54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" name="Freeform 213"/>
              <p:cNvSpPr>
                <a:spLocks/>
              </p:cNvSpPr>
              <p:nvPr/>
            </p:nvSpPr>
            <p:spPr bwMode="auto">
              <a:xfrm>
                <a:off x="-2703512" y="4872033"/>
                <a:ext cx="7937" cy="4762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" name="Freeform 214"/>
              <p:cNvSpPr>
                <a:spLocks noEditPoints="1"/>
              </p:cNvSpPr>
              <p:nvPr/>
            </p:nvSpPr>
            <p:spPr bwMode="auto">
              <a:xfrm>
                <a:off x="-2954336" y="2419348"/>
                <a:ext cx="280987" cy="2954335"/>
              </a:xfrm>
              <a:custGeom>
                <a:avLst/>
                <a:gdLst/>
                <a:ahLst/>
                <a:cxnLst>
                  <a:cxn ang="0">
                    <a:pos x="39" y="740"/>
                  </a:cxn>
                  <a:cxn ang="0">
                    <a:pos x="37" y="740"/>
                  </a:cxn>
                  <a:cxn ang="0">
                    <a:pos x="19" y="774"/>
                  </a:cxn>
                  <a:cxn ang="0">
                    <a:pos x="19" y="774"/>
                  </a:cxn>
                  <a:cxn ang="0">
                    <a:pos x="15" y="784"/>
                  </a:cxn>
                  <a:cxn ang="0">
                    <a:pos x="16" y="785"/>
                  </a:cxn>
                  <a:cxn ang="0">
                    <a:pos x="21" y="775"/>
                  </a:cxn>
                  <a:cxn ang="0">
                    <a:pos x="21" y="775"/>
                  </a:cxn>
                  <a:cxn ang="0">
                    <a:pos x="22" y="773"/>
                  </a:cxn>
                  <a:cxn ang="0">
                    <a:pos x="21" y="773"/>
                  </a:cxn>
                  <a:cxn ang="0">
                    <a:pos x="21" y="772"/>
                  </a:cxn>
                  <a:cxn ang="0">
                    <a:pos x="22" y="772"/>
                  </a:cxn>
                  <a:cxn ang="0">
                    <a:pos x="39" y="740"/>
                  </a:cxn>
                  <a:cxn ang="0">
                    <a:pos x="49" y="98"/>
                  </a:cxn>
                  <a:cxn ang="0">
                    <a:pos x="47" y="98"/>
                  </a:cxn>
                  <a:cxn ang="0">
                    <a:pos x="73" y="194"/>
                  </a:cxn>
                  <a:cxn ang="0">
                    <a:pos x="75" y="194"/>
                  </a:cxn>
                  <a:cxn ang="0">
                    <a:pos x="49" y="98"/>
                  </a:cxn>
                  <a:cxn ang="0">
                    <a:pos x="1" y="0"/>
                  </a:cxn>
                  <a:cxn ang="0">
                    <a:pos x="0" y="1"/>
                  </a:cxn>
                  <a:cxn ang="0">
                    <a:pos x="1" y="2"/>
                  </a:cxn>
                  <a:cxn ang="0">
                    <a:pos x="47" y="97"/>
                  </a:cxn>
                  <a:cxn ang="0">
                    <a:pos x="49" y="97"/>
                  </a:cxn>
                  <a:cxn ang="0">
                    <a:pos x="1" y="0"/>
                  </a:cxn>
                </a:cxnLst>
                <a:rect l="0" t="0" r="r" b="b"/>
                <a:pathLst>
                  <a:path w="75" h="785">
                    <a:moveTo>
                      <a:pt x="39" y="740"/>
                    </a:moveTo>
                    <a:cubicBezTo>
                      <a:pt x="37" y="740"/>
                      <a:pt x="37" y="740"/>
                      <a:pt x="37" y="740"/>
                    </a:cubicBezTo>
                    <a:cubicBezTo>
                      <a:pt x="30" y="755"/>
                      <a:pt x="24" y="764"/>
                      <a:pt x="19" y="774"/>
                    </a:cubicBezTo>
                    <a:cubicBezTo>
                      <a:pt x="19" y="774"/>
                      <a:pt x="19" y="774"/>
                      <a:pt x="19" y="774"/>
                    </a:cubicBezTo>
                    <a:cubicBezTo>
                      <a:pt x="15" y="784"/>
                      <a:pt x="15" y="784"/>
                      <a:pt x="15" y="784"/>
                    </a:cubicBezTo>
                    <a:cubicBezTo>
                      <a:pt x="16" y="785"/>
                      <a:pt x="16" y="785"/>
                      <a:pt x="16" y="785"/>
                    </a:cubicBezTo>
                    <a:cubicBezTo>
                      <a:pt x="21" y="775"/>
                      <a:pt x="21" y="775"/>
                      <a:pt x="21" y="775"/>
                    </a:cubicBezTo>
                    <a:cubicBezTo>
                      <a:pt x="21" y="775"/>
                      <a:pt x="21" y="775"/>
                      <a:pt x="21" y="775"/>
                    </a:cubicBezTo>
                    <a:cubicBezTo>
                      <a:pt x="21" y="774"/>
                      <a:pt x="21" y="774"/>
                      <a:pt x="22" y="773"/>
                    </a:cubicBezTo>
                    <a:cubicBezTo>
                      <a:pt x="21" y="773"/>
                      <a:pt x="21" y="773"/>
                      <a:pt x="21" y="773"/>
                    </a:cubicBezTo>
                    <a:cubicBezTo>
                      <a:pt x="21" y="772"/>
                      <a:pt x="21" y="772"/>
                      <a:pt x="21" y="772"/>
                    </a:cubicBezTo>
                    <a:cubicBezTo>
                      <a:pt x="22" y="772"/>
                      <a:pt x="22" y="772"/>
                      <a:pt x="22" y="772"/>
                    </a:cubicBezTo>
                    <a:cubicBezTo>
                      <a:pt x="27" y="763"/>
                      <a:pt x="33" y="754"/>
                      <a:pt x="39" y="740"/>
                    </a:cubicBezTo>
                    <a:moveTo>
                      <a:pt x="49" y="98"/>
                    </a:moveTo>
                    <a:cubicBezTo>
                      <a:pt x="47" y="98"/>
                      <a:pt x="47" y="98"/>
                      <a:pt x="47" y="98"/>
                    </a:cubicBezTo>
                    <a:cubicBezTo>
                      <a:pt x="56" y="124"/>
                      <a:pt x="65" y="156"/>
                      <a:pt x="73" y="194"/>
                    </a:cubicBezTo>
                    <a:cubicBezTo>
                      <a:pt x="75" y="194"/>
                      <a:pt x="75" y="194"/>
                      <a:pt x="75" y="194"/>
                    </a:cubicBezTo>
                    <a:cubicBezTo>
                      <a:pt x="67" y="156"/>
                      <a:pt x="58" y="124"/>
                      <a:pt x="49" y="98"/>
                    </a:cubicBezTo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1" y="2"/>
                    </a:cubicBezTo>
                    <a:cubicBezTo>
                      <a:pt x="5" y="7"/>
                      <a:pt x="26" y="36"/>
                      <a:pt x="47" y="97"/>
                    </a:cubicBezTo>
                    <a:cubicBezTo>
                      <a:pt x="49" y="97"/>
                      <a:pt x="49" y="97"/>
                      <a:pt x="49" y="97"/>
                    </a:cubicBezTo>
                    <a:cubicBezTo>
                      <a:pt x="25" y="28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" name="Freeform 215"/>
              <p:cNvSpPr>
                <a:spLocks/>
              </p:cNvSpPr>
              <p:nvPr/>
            </p:nvSpPr>
            <p:spPr bwMode="auto">
              <a:xfrm>
                <a:off x="-2778124" y="2784471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" name="Freeform 216"/>
              <p:cNvSpPr>
                <a:spLocks/>
              </p:cNvSpPr>
              <p:nvPr/>
            </p:nvSpPr>
            <p:spPr bwMode="auto">
              <a:xfrm>
                <a:off x="-2613024" y="4459284"/>
                <a:ext cx="11114" cy="317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1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3" y="0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3" y="1"/>
                      <a:pt x="3" y="0"/>
                      <a:pt x="3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" name="Freeform 217"/>
              <p:cNvSpPr>
                <a:spLocks/>
              </p:cNvSpPr>
              <p:nvPr/>
            </p:nvSpPr>
            <p:spPr bwMode="auto">
              <a:xfrm>
                <a:off x="-2816223" y="5200645"/>
                <a:ext cx="12700" cy="317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1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3" y="0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3" y="1"/>
                      <a:pt x="3" y="0"/>
                      <a:pt x="3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" name="Freeform 218"/>
              <p:cNvSpPr>
                <a:spLocks/>
              </p:cNvSpPr>
              <p:nvPr/>
            </p:nvSpPr>
            <p:spPr bwMode="auto">
              <a:xfrm>
                <a:off x="-2874962" y="5324470"/>
                <a:ext cx="3175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" name="Freeform 219"/>
              <p:cNvSpPr>
                <a:spLocks/>
              </p:cNvSpPr>
              <p:nvPr/>
            </p:nvSpPr>
            <p:spPr bwMode="auto">
              <a:xfrm>
                <a:off x="-2590798" y="3965572"/>
                <a:ext cx="7937" cy="4762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" name="Freeform 220"/>
              <p:cNvSpPr>
                <a:spLocks/>
              </p:cNvSpPr>
              <p:nvPr/>
            </p:nvSpPr>
            <p:spPr bwMode="auto">
              <a:xfrm>
                <a:off x="-2616199" y="3581397"/>
                <a:ext cx="7937" cy="4762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" name="Freeform 221"/>
              <p:cNvSpPr>
                <a:spLocks/>
              </p:cNvSpPr>
              <p:nvPr/>
            </p:nvSpPr>
            <p:spPr bwMode="auto">
              <a:xfrm>
                <a:off x="-5802311" y="3149597"/>
                <a:ext cx="11114" cy="317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1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3" y="0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3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" name="Freeform 222"/>
              <p:cNvSpPr>
                <a:spLocks/>
              </p:cNvSpPr>
              <p:nvPr/>
            </p:nvSpPr>
            <p:spPr bwMode="auto">
              <a:xfrm>
                <a:off x="-5565772" y="3149597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" name="Freeform 223"/>
              <p:cNvSpPr>
                <a:spLocks/>
              </p:cNvSpPr>
              <p:nvPr/>
            </p:nvSpPr>
            <p:spPr bwMode="auto">
              <a:xfrm>
                <a:off x="-5326061" y="3149597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" name="Freeform 224"/>
              <p:cNvSpPr>
                <a:spLocks/>
              </p:cNvSpPr>
              <p:nvPr/>
            </p:nvSpPr>
            <p:spPr bwMode="auto">
              <a:xfrm>
                <a:off x="-5081586" y="3149597"/>
                <a:ext cx="4762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3" y="2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3" h="2">
                    <a:moveTo>
                      <a:pt x="0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3" y="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" name="Freeform 225"/>
              <p:cNvSpPr>
                <a:spLocks/>
              </p:cNvSpPr>
              <p:nvPr/>
            </p:nvSpPr>
            <p:spPr bwMode="auto">
              <a:xfrm>
                <a:off x="-4837111" y="3149597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" name="Freeform 226"/>
              <p:cNvSpPr>
                <a:spLocks/>
              </p:cNvSpPr>
              <p:nvPr/>
            </p:nvSpPr>
            <p:spPr bwMode="auto">
              <a:xfrm>
                <a:off x="-4608511" y="3149597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" name="Freeform 227"/>
              <p:cNvSpPr>
                <a:spLocks/>
              </p:cNvSpPr>
              <p:nvPr/>
            </p:nvSpPr>
            <p:spPr bwMode="auto">
              <a:xfrm>
                <a:off x="-1955799" y="3149597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" name="Freeform 228"/>
              <p:cNvSpPr>
                <a:spLocks/>
              </p:cNvSpPr>
              <p:nvPr/>
            </p:nvSpPr>
            <p:spPr bwMode="auto">
              <a:xfrm>
                <a:off x="-3641723" y="3149597"/>
                <a:ext cx="6350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" name="Freeform 229"/>
              <p:cNvSpPr>
                <a:spLocks/>
              </p:cNvSpPr>
              <p:nvPr/>
            </p:nvSpPr>
            <p:spPr bwMode="auto">
              <a:xfrm>
                <a:off x="-3421062" y="3149597"/>
                <a:ext cx="11114" cy="317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1" y="0"/>
                  </a:cxn>
                  <a:cxn ang="0">
                    <a:pos x="0" y="1"/>
                  </a:cxn>
                  <a:cxn ang="0">
                    <a:pos x="3" y="1"/>
                  </a:cxn>
                  <a:cxn ang="0">
                    <a:pos x="3" y="0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0"/>
                      <a:pt x="3" y="0"/>
                      <a:pt x="3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" name="Freeform 230"/>
              <p:cNvSpPr>
                <a:spLocks/>
              </p:cNvSpPr>
              <p:nvPr/>
            </p:nvSpPr>
            <p:spPr bwMode="auto">
              <a:xfrm>
                <a:off x="-3171824" y="3149597"/>
                <a:ext cx="6350" cy="3175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4" y="2"/>
                  </a:cxn>
                  <a:cxn ang="0">
                    <a:pos x="4" y="0"/>
                  </a:cxn>
                  <a:cxn ang="0">
                    <a:pos x="4" y="0"/>
                  </a:cxn>
                </a:cxnLst>
                <a:rect l="0" t="0" r="r" b="b"/>
                <a:pathLst>
                  <a:path w="4" h="2">
                    <a:moveTo>
                      <a:pt x="4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4" y="2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" name="Freeform 231"/>
              <p:cNvSpPr>
                <a:spLocks/>
              </p:cNvSpPr>
              <p:nvPr/>
            </p:nvSpPr>
            <p:spPr bwMode="auto">
              <a:xfrm>
                <a:off x="-2920998" y="3149597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" name="Freeform 232"/>
              <p:cNvSpPr>
                <a:spLocks/>
              </p:cNvSpPr>
              <p:nvPr/>
            </p:nvSpPr>
            <p:spPr bwMode="auto">
              <a:xfrm>
                <a:off x="-2398712" y="3149597"/>
                <a:ext cx="4762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" name="Freeform 233"/>
              <p:cNvSpPr>
                <a:spLocks/>
              </p:cNvSpPr>
              <p:nvPr/>
            </p:nvSpPr>
            <p:spPr bwMode="auto">
              <a:xfrm>
                <a:off x="-2187574" y="3149597"/>
                <a:ext cx="11114" cy="317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0" y="0"/>
                  </a:cxn>
                  <a:cxn ang="0">
                    <a:pos x="1" y="1"/>
                  </a:cxn>
                  <a:cxn ang="0">
                    <a:pos x="3" y="1"/>
                  </a:cxn>
                  <a:cxn ang="0">
                    <a:pos x="3" y="0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0"/>
                      <a:pt x="3" y="0"/>
                      <a:pt x="3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" name="Freeform 234"/>
              <p:cNvSpPr>
                <a:spLocks/>
              </p:cNvSpPr>
              <p:nvPr/>
            </p:nvSpPr>
            <p:spPr bwMode="auto">
              <a:xfrm>
                <a:off x="-1516062" y="3149597"/>
                <a:ext cx="11114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3" y="1"/>
                  </a:cxn>
                  <a:cxn ang="0">
                    <a:pos x="2" y="0"/>
                  </a:cxn>
                </a:cxnLst>
                <a:rect l="0" t="0" r="r" b="b"/>
                <a:pathLst>
                  <a:path w="3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" name="Freeform 235"/>
              <p:cNvSpPr>
                <a:spLocks/>
              </p:cNvSpPr>
              <p:nvPr/>
            </p:nvSpPr>
            <p:spPr bwMode="auto">
              <a:xfrm>
                <a:off x="-1747838" y="3149597"/>
                <a:ext cx="11114" cy="317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0" y="0"/>
                  </a:cxn>
                  <a:cxn ang="0">
                    <a:pos x="1" y="1"/>
                  </a:cxn>
                  <a:cxn ang="0">
                    <a:pos x="3" y="1"/>
                  </a:cxn>
                  <a:cxn ang="0">
                    <a:pos x="3" y="0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0"/>
                      <a:pt x="3" y="0"/>
                      <a:pt x="3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" name="Freeform 236"/>
              <p:cNvSpPr>
                <a:spLocks/>
              </p:cNvSpPr>
              <p:nvPr/>
            </p:nvSpPr>
            <p:spPr bwMode="auto">
              <a:xfrm>
                <a:off x="-2679699" y="3149597"/>
                <a:ext cx="6350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" name="Freeform 237"/>
              <p:cNvSpPr>
                <a:spLocks noEditPoints="1"/>
              </p:cNvSpPr>
              <p:nvPr/>
            </p:nvSpPr>
            <p:spPr bwMode="auto">
              <a:xfrm>
                <a:off x="-6346822" y="2366960"/>
                <a:ext cx="5613397" cy="3281360"/>
              </a:xfrm>
              <a:custGeom>
                <a:avLst/>
                <a:gdLst/>
                <a:ahLst/>
                <a:cxnLst>
                  <a:cxn ang="0">
                    <a:pos x="215" y="38"/>
                  </a:cxn>
                  <a:cxn ang="0">
                    <a:pos x="535" y="111"/>
                  </a:cxn>
                  <a:cxn ang="0">
                    <a:pos x="485" y="112"/>
                  </a:cxn>
                  <a:cxn ang="0">
                    <a:pos x="527" y="211"/>
                  </a:cxn>
                  <a:cxn ang="0">
                    <a:pos x="575" y="331"/>
                  </a:cxn>
                  <a:cxn ang="0">
                    <a:pos x="605" y="324"/>
                  </a:cxn>
                  <a:cxn ang="0">
                    <a:pos x="651" y="221"/>
                  </a:cxn>
                  <a:cxn ang="0">
                    <a:pos x="704" y="118"/>
                  </a:cxn>
                  <a:cxn ang="0">
                    <a:pos x="688" y="109"/>
                  </a:cxn>
                  <a:cxn ang="0">
                    <a:pos x="894" y="6"/>
                  </a:cxn>
                  <a:cxn ang="0">
                    <a:pos x="1266" y="104"/>
                  </a:cxn>
                  <a:cxn ang="0">
                    <a:pos x="1344" y="208"/>
                  </a:cxn>
                  <a:cxn ang="0">
                    <a:pos x="1450" y="323"/>
                  </a:cxn>
                  <a:cxn ang="0">
                    <a:pos x="1492" y="475"/>
                  </a:cxn>
                  <a:cxn ang="0">
                    <a:pos x="1467" y="667"/>
                  </a:cxn>
                  <a:cxn ang="0">
                    <a:pos x="1428" y="807"/>
                  </a:cxn>
                  <a:cxn ang="0">
                    <a:pos x="1219" y="787"/>
                  </a:cxn>
                  <a:cxn ang="0">
                    <a:pos x="1138" y="666"/>
                  </a:cxn>
                  <a:cxn ang="0">
                    <a:pos x="1104" y="556"/>
                  </a:cxn>
                  <a:cxn ang="0">
                    <a:pos x="1085" y="446"/>
                  </a:cxn>
                  <a:cxn ang="0">
                    <a:pos x="1057" y="579"/>
                  </a:cxn>
                  <a:cxn ang="0">
                    <a:pos x="1023" y="667"/>
                  </a:cxn>
                  <a:cxn ang="0">
                    <a:pos x="958" y="787"/>
                  </a:cxn>
                  <a:cxn ang="0">
                    <a:pos x="749" y="787"/>
                  </a:cxn>
                  <a:cxn ang="0">
                    <a:pos x="712" y="667"/>
                  </a:cxn>
                  <a:cxn ang="0">
                    <a:pos x="679" y="557"/>
                  </a:cxn>
                  <a:cxn ang="0">
                    <a:pos x="669" y="459"/>
                  </a:cxn>
                  <a:cxn ang="0">
                    <a:pos x="625" y="668"/>
                  </a:cxn>
                  <a:cxn ang="0">
                    <a:pos x="584" y="786"/>
                  </a:cxn>
                  <a:cxn ang="0">
                    <a:pos x="502" y="863"/>
                  </a:cxn>
                  <a:cxn ang="0">
                    <a:pos x="417" y="787"/>
                  </a:cxn>
                  <a:cxn ang="0">
                    <a:pos x="403" y="753"/>
                  </a:cxn>
                  <a:cxn ang="0">
                    <a:pos x="353" y="578"/>
                  </a:cxn>
                  <a:cxn ang="0">
                    <a:pos x="339" y="435"/>
                  </a:cxn>
                  <a:cxn ang="0">
                    <a:pos x="319" y="557"/>
                  </a:cxn>
                  <a:cxn ang="0">
                    <a:pos x="270" y="668"/>
                  </a:cxn>
                  <a:cxn ang="0">
                    <a:pos x="214" y="785"/>
                  </a:cxn>
                  <a:cxn ang="0">
                    <a:pos x="46" y="785"/>
                  </a:cxn>
                  <a:cxn ang="0">
                    <a:pos x="28" y="667"/>
                  </a:cxn>
                  <a:cxn ang="0">
                    <a:pos x="10" y="574"/>
                  </a:cxn>
                  <a:cxn ang="0">
                    <a:pos x="1" y="452"/>
                  </a:cxn>
                  <a:cxn ang="0">
                    <a:pos x="23" y="324"/>
                  </a:cxn>
                  <a:cxn ang="0">
                    <a:pos x="29" y="309"/>
                  </a:cxn>
                  <a:cxn ang="0">
                    <a:pos x="84" y="209"/>
                  </a:cxn>
                  <a:cxn ang="0">
                    <a:pos x="162" y="81"/>
                  </a:cxn>
                  <a:cxn ang="0">
                    <a:pos x="214" y="36"/>
                  </a:cxn>
                  <a:cxn ang="0">
                    <a:pos x="23" y="318"/>
                  </a:cxn>
                  <a:cxn ang="0">
                    <a:pos x="38" y="769"/>
                  </a:cxn>
                  <a:cxn ang="0">
                    <a:pos x="273" y="667"/>
                  </a:cxn>
                  <a:cxn ang="0">
                    <a:pos x="464" y="848"/>
                  </a:cxn>
                  <a:cxn ang="0">
                    <a:pos x="590" y="776"/>
                  </a:cxn>
                  <a:cxn ang="0">
                    <a:pos x="899" y="852"/>
                  </a:cxn>
                  <a:cxn ang="0">
                    <a:pos x="1345" y="872"/>
                  </a:cxn>
                  <a:cxn ang="0">
                    <a:pos x="1474" y="366"/>
                  </a:cxn>
                  <a:cxn ang="0">
                    <a:pos x="1236" y="87"/>
                  </a:cxn>
                  <a:cxn ang="0">
                    <a:pos x="742" y="53"/>
                  </a:cxn>
                  <a:cxn ang="0">
                    <a:pos x="577" y="331"/>
                  </a:cxn>
                </a:cxnLst>
                <a:rect l="0" t="0" r="r" b="b"/>
                <a:pathLst>
                  <a:path w="1494" h="872">
                    <a:moveTo>
                      <a:pt x="484" y="111"/>
                    </a:moveTo>
                    <a:cubicBezTo>
                      <a:pt x="484" y="111"/>
                      <a:pt x="484" y="111"/>
                      <a:pt x="484" y="111"/>
                    </a:cubicBezTo>
                    <a:cubicBezTo>
                      <a:pt x="485" y="111"/>
                      <a:pt x="485" y="111"/>
                      <a:pt x="485" y="111"/>
                    </a:cubicBezTo>
                    <a:cubicBezTo>
                      <a:pt x="485" y="111"/>
                      <a:pt x="485" y="111"/>
                      <a:pt x="484" y="111"/>
                    </a:cubicBezTo>
                    <a:cubicBezTo>
                      <a:pt x="484" y="111"/>
                      <a:pt x="484" y="111"/>
                      <a:pt x="484" y="111"/>
                    </a:cubicBezTo>
                    <a:moveTo>
                      <a:pt x="165" y="78"/>
                    </a:moveTo>
                    <a:cubicBezTo>
                      <a:pt x="166" y="78"/>
                      <a:pt x="169" y="75"/>
                      <a:pt x="173" y="71"/>
                    </a:cubicBezTo>
                    <a:cubicBezTo>
                      <a:pt x="175" y="69"/>
                      <a:pt x="178" y="67"/>
                      <a:pt x="180" y="65"/>
                    </a:cubicBezTo>
                    <a:cubicBezTo>
                      <a:pt x="191" y="56"/>
                      <a:pt x="205" y="44"/>
                      <a:pt x="215" y="38"/>
                    </a:cubicBezTo>
                    <a:cubicBezTo>
                      <a:pt x="224" y="33"/>
                      <a:pt x="240" y="25"/>
                      <a:pt x="255" y="18"/>
                    </a:cubicBezTo>
                    <a:cubicBezTo>
                      <a:pt x="271" y="12"/>
                      <a:pt x="286" y="6"/>
                      <a:pt x="292" y="5"/>
                    </a:cubicBezTo>
                    <a:cubicBezTo>
                      <a:pt x="299" y="4"/>
                      <a:pt x="312" y="1"/>
                      <a:pt x="331" y="1"/>
                    </a:cubicBezTo>
                    <a:cubicBezTo>
                      <a:pt x="347" y="1"/>
                      <a:pt x="367" y="3"/>
                      <a:pt x="390" y="8"/>
                    </a:cubicBezTo>
                    <a:cubicBezTo>
                      <a:pt x="429" y="17"/>
                      <a:pt x="474" y="38"/>
                      <a:pt x="501" y="55"/>
                    </a:cubicBezTo>
                    <a:cubicBezTo>
                      <a:pt x="509" y="60"/>
                      <a:pt x="525" y="74"/>
                      <a:pt x="539" y="88"/>
                    </a:cubicBezTo>
                    <a:cubicBezTo>
                      <a:pt x="546" y="94"/>
                      <a:pt x="553" y="100"/>
                      <a:pt x="558" y="105"/>
                    </a:cubicBezTo>
                    <a:cubicBezTo>
                      <a:pt x="561" y="107"/>
                      <a:pt x="563" y="109"/>
                      <a:pt x="564" y="111"/>
                    </a:cubicBezTo>
                    <a:cubicBezTo>
                      <a:pt x="535" y="111"/>
                      <a:pt x="535" y="111"/>
                      <a:pt x="535" y="111"/>
                    </a:cubicBezTo>
                    <a:cubicBezTo>
                      <a:pt x="535" y="111"/>
                      <a:pt x="535" y="111"/>
                      <a:pt x="535" y="111"/>
                    </a:cubicBezTo>
                    <a:cubicBezTo>
                      <a:pt x="534" y="112"/>
                      <a:pt x="534" y="112"/>
                      <a:pt x="534" y="112"/>
                    </a:cubicBezTo>
                    <a:cubicBezTo>
                      <a:pt x="534" y="111"/>
                      <a:pt x="534" y="111"/>
                      <a:pt x="534" y="111"/>
                    </a:cubicBezTo>
                    <a:cubicBezTo>
                      <a:pt x="486" y="111"/>
                      <a:pt x="486" y="111"/>
                      <a:pt x="486" y="111"/>
                    </a:cubicBezTo>
                    <a:cubicBezTo>
                      <a:pt x="486" y="111"/>
                      <a:pt x="486" y="111"/>
                      <a:pt x="486" y="111"/>
                    </a:cubicBezTo>
                    <a:cubicBezTo>
                      <a:pt x="486" y="112"/>
                      <a:pt x="486" y="112"/>
                      <a:pt x="486" y="112"/>
                    </a:cubicBezTo>
                    <a:cubicBezTo>
                      <a:pt x="486" y="112"/>
                      <a:pt x="486" y="112"/>
                      <a:pt x="486" y="112"/>
                    </a:cubicBezTo>
                    <a:cubicBezTo>
                      <a:pt x="485" y="112"/>
                      <a:pt x="485" y="112"/>
                      <a:pt x="485" y="112"/>
                    </a:cubicBezTo>
                    <a:cubicBezTo>
                      <a:pt x="485" y="112"/>
                      <a:pt x="485" y="112"/>
                      <a:pt x="485" y="112"/>
                    </a:cubicBezTo>
                    <a:cubicBezTo>
                      <a:pt x="485" y="112"/>
                      <a:pt x="487" y="116"/>
                      <a:pt x="490" y="122"/>
                    </a:cubicBezTo>
                    <a:cubicBezTo>
                      <a:pt x="499" y="140"/>
                      <a:pt x="517" y="179"/>
                      <a:pt x="525" y="208"/>
                    </a:cubicBezTo>
                    <a:cubicBezTo>
                      <a:pt x="525" y="208"/>
                      <a:pt x="525" y="208"/>
                      <a:pt x="525" y="208"/>
                    </a:cubicBezTo>
                    <a:cubicBezTo>
                      <a:pt x="525" y="209"/>
                      <a:pt x="525" y="209"/>
                      <a:pt x="525" y="209"/>
                    </a:cubicBezTo>
                    <a:cubicBezTo>
                      <a:pt x="525" y="209"/>
                      <a:pt x="525" y="209"/>
                      <a:pt x="525" y="209"/>
                    </a:cubicBezTo>
                    <a:cubicBezTo>
                      <a:pt x="525" y="209"/>
                      <a:pt x="525" y="209"/>
                      <a:pt x="525" y="209"/>
                    </a:cubicBezTo>
                    <a:cubicBezTo>
                      <a:pt x="525" y="209"/>
                      <a:pt x="525" y="209"/>
                      <a:pt x="525" y="209"/>
                    </a:cubicBezTo>
                    <a:cubicBezTo>
                      <a:pt x="525" y="209"/>
                      <a:pt x="525" y="209"/>
                      <a:pt x="525" y="209"/>
                    </a:cubicBezTo>
                    <a:cubicBezTo>
                      <a:pt x="525" y="209"/>
                      <a:pt x="526" y="210"/>
                      <a:pt x="527" y="211"/>
                    </a:cubicBezTo>
                    <a:cubicBezTo>
                      <a:pt x="533" y="220"/>
                      <a:pt x="556" y="254"/>
                      <a:pt x="570" y="309"/>
                    </a:cubicBezTo>
                    <a:cubicBezTo>
                      <a:pt x="571" y="309"/>
                      <a:pt x="571" y="309"/>
                      <a:pt x="571" y="309"/>
                    </a:cubicBezTo>
                    <a:cubicBezTo>
                      <a:pt x="571" y="310"/>
                      <a:pt x="571" y="310"/>
                      <a:pt x="571" y="310"/>
                    </a:cubicBezTo>
                    <a:cubicBezTo>
                      <a:pt x="570" y="310"/>
                      <a:pt x="570" y="310"/>
                      <a:pt x="570" y="310"/>
                    </a:cubicBezTo>
                    <a:cubicBezTo>
                      <a:pt x="571" y="314"/>
                      <a:pt x="572" y="318"/>
                      <a:pt x="573" y="323"/>
                    </a:cubicBezTo>
                    <a:cubicBezTo>
                      <a:pt x="574" y="323"/>
                      <a:pt x="574" y="323"/>
                      <a:pt x="574" y="323"/>
                    </a:cubicBezTo>
                    <a:cubicBezTo>
                      <a:pt x="574" y="324"/>
                      <a:pt x="574" y="324"/>
                      <a:pt x="574" y="324"/>
                    </a:cubicBezTo>
                    <a:cubicBezTo>
                      <a:pt x="573" y="324"/>
                      <a:pt x="573" y="324"/>
                      <a:pt x="573" y="324"/>
                    </a:cubicBezTo>
                    <a:cubicBezTo>
                      <a:pt x="574" y="326"/>
                      <a:pt x="574" y="329"/>
                      <a:pt x="575" y="331"/>
                    </a:cubicBezTo>
                    <a:cubicBezTo>
                      <a:pt x="575" y="331"/>
                      <a:pt x="575" y="333"/>
                      <a:pt x="576" y="337"/>
                    </a:cubicBezTo>
                    <a:cubicBezTo>
                      <a:pt x="579" y="349"/>
                      <a:pt x="584" y="376"/>
                      <a:pt x="587" y="402"/>
                    </a:cubicBezTo>
                    <a:cubicBezTo>
                      <a:pt x="587" y="402"/>
                      <a:pt x="587" y="402"/>
                      <a:pt x="587" y="402"/>
                    </a:cubicBezTo>
                    <a:cubicBezTo>
                      <a:pt x="588" y="406"/>
                      <a:pt x="588" y="406"/>
                      <a:pt x="588" y="406"/>
                    </a:cubicBezTo>
                    <a:cubicBezTo>
                      <a:pt x="588" y="406"/>
                      <a:pt x="588" y="406"/>
                      <a:pt x="588" y="406"/>
                    </a:cubicBezTo>
                    <a:cubicBezTo>
                      <a:pt x="590" y="405"/>
                      <a:pt x="590" y="405"/>
                      <a:pt x="590" y="405"/>
                    </a:cubicBezTo>
                    <a:cubicBezTo>
                      <a:pt x="590" y="405"/>
                      <a:pt x="590" y="405"/>
                      <a:pt x="590" y="405"/>
                    </a:cubicBezTo>
                    <a:cubicBezTo>
                      <a:pt x="592" y="385"/>
                      <a:pt x="592" y="385"/>
                      <a:pt x="592" y="385"/>
                    </a:cubicBezTo>
                    <a:cubicBezTo>
                      <a:pt x="595" y="363"/>
                      <a:pt x="600" y="342"/>
                      <a:pt x="605" y="324"/>
                    </a:cubicBezTo>
                    <a:cubicBezTo>
                      <a:pt x="604" y="324"/>
                      <a:pt x="604" y="324"/>
                      <a:pt x="604" y="324"/>
                    </a:cubicBezTo>
                    <a:cubicBezTo>
                      <a:pt x="604" y="323"/>
                      <a:pt x="604" y="323"/>
                      <a:pt x="604" y="323"/>
                    </a:cubicBezTo>
                    <a:cubicBezTo>
                      <a:pt x="605" y="323"/>
                      <a:pt x="605" y="323"/>
                      <a:pt x="605" y="323"/>
                    </a:cubicBezTo>
                    <a:cubicBezTo>
                      <a:pt x="606" y="318"/>
                      <a:pt x="608" y="314"/>
                      <a:pt x="609" y="310"/>
                    </a:cubicBezTo>
                    <a:cubicBezTo>
                      <a:pt x="608" y="310"/>
                      <a:pt x="608" y="310"/>
                      <a:pt x="608" y="310"/>
                    </a:cubicBezTo>
                    <a:cubicBezTo>
                      <a:pt x="608" y="309"/>
                      <a:pt x="608" y="309"/>
                      <a:pt x="608" y="309"/>
                    </a:cubicBezTo>
                    <a:cubicBezTo>
                      <a:pt x="609" y="309"/>
                      <a:pt x="609" y="309"/>
                      <a:pt x="609" y="309"/>
                    </a:cubicBezTo>
                    <a:cubicBezTo>
                      <a:pt x="616" y="288"/>
                      <a:pt x="624" y="271"/>
                      <a:pt x="631" y="256"/>
                    </a:cubicBezTo>
                    <a:cubicBezTo>
                      <a:pt x="639" y="241"/>
                      <a:pt x="646" y="229"/>
                      <a:pt x="651" y="221"/>
                    </a:cubicBezTo>
                    <a:cubicBezTo>
                      <a:pt x="654" y="217"/>
                      <a:pt x="656" y="214"/>
                      <a:pt x="657" y="212"/>
                    </a:cubicBezTo>
                    <a:cubicBezTo>
                      <a:pt x="659" y="210"/>
                      <a:pt x="660" y="209"/>
                      <a:pt x="660" y="209"/>
                    </a:cubicBezTo>
                    <a:cubicBezTo>
                      <a:pt x="660" y="209"/>
                      <a:pt x="660" y="209"/>
                      <a:pt x="660" y="209"/>
                    </a:cubicBezTo>
                    <a:cubicBezTo>
                      <a:pt x="660" y="209"/>
                      <a:pt x="660" y="209"/>
                      <a:pt x="660" y="209"/>
                    </a:cubicBezTo>
                    <a:cubicBezTo>
                      <a:pt x="659" y="209"/>
                      <a:pt x="659" y="209"/>
                      <a:pt x="659" y="209"/>
                    </a:cubicBezTo>
                    <a:cubicBezTo>
                      <a:pt x="659" y="208"/>
                      <a:pt x="659" y="208"/>
                      <a:pt x="659" y="208"/>
                    </a:cubicBezTo>
                    <a:cubicBezTo>
                      <a:pt x="660" y="208"/>
                      <a:pt x="660" y="208"/>
                      <a:pt x="660" y="208"/>
                    </a:cubicBezTo>
                    <a:cubicBezTo>
                      <a:pt x="670" y="174"/>
                      <a:pt x="682" y="151"/>
                      <a:pt x="692" y="135"/>
                    </a:cubicBezTo>
                    <a:cubicBezTo>
                      <a:pt x="696" y="127"/>
                      <a:pt x="701" y="121"/>
                      <a:pt x="704" y="118"/>
                    </a:cubicBezTo>
                    <a:cubicBezTo>
                      <a:pt x="705" y="116"/>
                      <a:pt x="706" y="114"/>
                      <a:pt x="707" y="114"/>
                    </a:cubicBezTo>
                    <a:cubicBezTo>
                      <a:pt x="708" y="113"/>
                      <a:pt x="708" y="112"/>
                      <a:pt x="708" y="112"/>
                    </a:cubicBezTo>
                    <a:cubicBezTo>
                      <a:pt x="708" y="112"/>
                      <a:pt x="708" y="112"/>
                      <a:pt x="708" y="112"/>
                    </a:cubicBezTo>
                    <a:cubicBezTo>
                      <a:pt x="707" y="112"/>
                      <a:pt x="707" y="112"/>
                      <a:pt x="707" y="112"/>
                    </a:cubicBezTo>
                    <a:cubicBezTo>
                      <a:pt x="707" y="111"/>
                      <a:pt x="707" y="111"/>
                      <a:pt x="707" y="111"/>
                    </a:cubicBezTo>
                    <a:cubicBezTo>
                      <a:pt x="709" y="111"/>
                      <a:pt x="709" y="111"/>
                      <a:pt x="709" y="111"/>
                    </a:cubicBezTo>
                    <a:cubicBezTo>
                      <a:pt x="710" y="111"/>
                      <a:pt x="710" y="111"/>
                      <a:pt x="710" y="111"/>
                    </a:cubicBezTo>
                    <a:cubicBezTo>
                      <a:pt x="687" y="110"/>
                      <a:pt x="687" y="110"/>
                      <a:pt x="687" y="110"/>
                    </a:cubicBezTo>
                    <a:cubicBezTo>
                      <a:pt x="687" y="110"/>
                      <a:pt x="687" y="110"/>
                      <a:pt x="688" y="109"/>
                    </a:cubicBezTo>
                    <a:cubicBezTo>
                      <a:pt x="689" y="107"/>
                      <a:pt x="691" y="105"/>
                      <a:pt x="694" y="102"/>
                    </a:cubicBezTo>
                    <a:cubicBezTo>
                      <a:pt x="698" y="96"/>
                      <a:pt x="704" y="89"/>
                      <a:pt x="712" y="81"/>
                    </a:cubicBezTo>
                    <a:cubicBezTo>
                      <a:pt x="712" y="81"/>
                      <a:pt x="712" y="81"/>
                      <a:pt x="712" y="81"/>
                    </a:cubicBezTo>
                    <a:cubicBezTo>
                      <a:pt x="712" y="80"/>
                      <a:pt x="712" y="80"/>
                      <a:pt x="712" y="80"/>
                    </a:cubicBezTo>
                    <a:cubicBezTo>
                      <a:pt x="713" y="80"/>
                      <a:pt x="713" y="80"/>
                      <a:pt x="713" y="80"/>
                    </a:cubicBezTo>
                    <a:cubicBezTo>
                      <a:pt x="721" y="72"/>
                      <a:pt x="731" y="63"/>
                      <a:pt x="743" y="55"/>
                    </a:cubicBezTo>
                    <a:cubicBezTo>
                      <a:pt x="758" y="43"/>
                      <a:pt x="775" y="33"/>
                      <a:pt x="795" y="24"/>
                    </a:cubicBezTo>
                    <a:cubicBezTo>
                      <a:pt x="820" y="13"/>
                      <a:pt x="849" y="5"/>
                      <a:pt x="881" y="5"/>
                    </a:cubicBezTo>
                    <a:cubicBezTo>
                      <a:pt x="885" y="5"/>
                      <a:pt x="890" y="6"/>
                      <a:pt x="894" y="6"/>
                    </a:cubicBezTo>
                    <a:cubicBezTo>
                      <a:pt x="894" y="6"/>
                      <a:pt x="894" y="6"/>
                      <a:pt x="894" y="6"/>
                    </a:cubicBezTo>
                    <a:cubicBezTo>
                      <a:pt x="894" y="6"/>
                      <a:pt x="894" y="6"/>
                      <a:pt x="894" y="6"/>
                    </a:cubicBezTo>
                    <a:cubicBezTo>
                      <a:pt x="894" y="6"/>
                      <a:pt x="896" y="6"/>
                      <a:pt x="900" y="6"/>
                    </a:cubicBezTo>
                    <a:cubicBezTo>
                      <a:pt x="918" y="6"/>
                      <a:pt x="971" y="7"/>
                      <a:pt x="1029" y="19"/>
                    </a:cubicBezTo>
                    <a:cubicBezTo>
                      <a:pt x="1083" y="31"/>
                      <a:pt x="1129" y="40"/>
                      <a:pt x="1203" y="73"/>
                    </a:cubicBezTo>
                    <a:cubicBezTo>
                      <a:pt x="1207" y="75"/>
                      <a:pt x="1210" y="76"/>
                      <a:pt x="1214" y="78"/>
                    </a:cubicBezTo>
                    <a:cubicBezTo>
                      <a:pt x="1217" y="80"/>
                      <a:pt x="1221" y="81"/>
                      <a:pt x="1225" y="83"/>
                    </a:cubicBezTo>
                    <a:cubicBezTo>
                      <a:pt x="1228" y="85"/>
                      <a:pt x="1232" y="87"/>
                      <a:pt x="1235" y="88"/>
                    </a:cubicBezTo>
                    <a:cubicBezTo>
                      <a:pt x="1245" y="93"/>
                      <a:pt x="1255" y="98"/>
                      <a:pt x="1266" y="104"/>
                    </a:cubicBezTo>
                    <a:cubicBezTo>
                      <a:pt x="1274" y="109"/>
                      <a:pt x="1283" y="113"/>
                      <a:pt x="1292" y="118"/>
                    </a:cubicBezTo>
                    <a:cubicBezTo>
                      <a:pt x="1292" y="118"/>
                      <a:pt x="1294" y="120"/>
                      <a:pt x="1299" y="122"/>
                    </a:cubicBezTo>
                    <a:cubicBezTo>
                      <a:pt x="1303" y="125"/>
                      <a:pt x="1309" y="129"/>
                      <a:pt x="1317" y="134"/>
                    </a:cubicBezTo>
                    <a:cubicBezTo>
                      <a:pt x="1318" y="135"/>
                      <a:pt x="1319" y="136"/>
                      <a:pt x="1321" y="137"/>
                    </a:cubicBezTo>
                    <a:cubicBezTo>
                      <a:pt x="1322" y="138"/>
                      <a:pt x="1324" y="139"/>
                      <a:pt x="1325" y="140"/>
                    </a:cubicBezTo>
                    <a:cubicBezTo>
                      <a:pt x="1349" y="156"/>
                      <a:pt x="1380" y="179"/>
                      <a:pt x="1404" y="207"/>
                    </a:cubicBezTo>
                    <a:cubicBezTo>
                      <a:pt x="1344" y="207"/>
                      <a:pt x="1344" y="207"/>
                      <a:pt x="1344" y="207"/>
                    </a:cubicBezTo>
                    <a:cubicBezTo>
                      <a:pt x="1344" y="207"/>
                      <a:pt x="1344" y="208"/>
                      <a:pt x="1345" y="208"/>
                    </a:cubicBezTo>
                    <a:cubicBezTo>
                      <a:pt x="1344" y="208"/>
                      <a:pt x="1344" y="208"/>
                      <a:pt x="1344" y="208"/>
                    </a:cubicBezTo>
                    <a:cubicBezTo>
                      <a:pt x="1344" y="209"/>
                      <a:pt x="1344" y="209"/>
                      <a:pt x="1344" y="209"/>
                    </a:cubicBezTo>
                    <a:cubicBezTo>
                      <a:pt x="1343" y="209"/>
                      <a:pt x="1343" y="209"/>
                      <a:pt x="1343" y="209"/>
                    </a:cubicBezTo>
                    <a:cubicBezTo>
                      <a:pt x="1344" y="209"/>
                      <a:pt x="1344" y="209"/>
                      <a:pt x="1344" y="209"/>
                    </a:cubicBezTo>
                    <a:cubicBezTo>
                      <a:pt x="1344" y="209"/>
                      <a:pt x="1345" y="210"/>
                      <a:pt x="1348" y="212"/>
                    </a:cubicBezTo>
                    <a:cubicBezTo>
                      <a:pt x="1362" y="224"/>
                      <a:pt x="1407" y="263"/>
                      <a:pt x="1440" y="309"/>
                    </a:cubicBezTo>
                    <a:cubicBezTo>
                      <a:pt x="1442" y="309"/>
                      <a:pt x="1442" y="309"/>
                      <a:pt x="1442" y="309"/>
                    </a:cubicBezTo>
                    <a:cubicBezTo>
                      <a:pt x="1442" y="310"/>
                      <a:pt x="1442" y="310"/>
                      <a:pt x="1442" y="310"/>
                    </a:cubicBezTo>
                    <a:cubicBezTo>
                      <a:pt x="1441" y="310"/>
                      <a:pt x="1441" y="310"/>
                      <a:pt x="1441" y="310"/>
                    </a:cubicBezTo>
                    <a:cubicBezTo>
                      <a:pt x="1444" y="314"/>
                      <a:pt x="1447" y="318"/>
                      <a:pt x="1450" y="323"/>
                    </a:cubicBezTo>
                    <a:cubicBezTo>
                      <a:pt x="1451" y="323"/>
                      <a:pt x="1451" y="323"/>
                      <a:pt x="1451" y="323"/>
                    </a:cubicBezTo>
                    <a:cubicBezTo>
                      <a:pt x="1451" y="324"/>
                      <a:pt x="1451" y="324"/>
                      <a:pt x="1451" y="324"/>
                    </a:cubicBezTo>
                    <a:cubicBezTo>
                      <a:pt x="1450" y="324"/>
                      <a:pt x="1450" y="324"/>
                      <a:pt x="1450" y="324"/>
                    </a:cubicBezTo>
                    <a:cubicBezTo>
                      <a:pt x="1459" y="338"/>
                      <a:pt x="1467" y="352"/>
                      <a:pt x="1472" y="367"/>
                    </a:cubicBezTo>
                    <a:cubicBezTo>
                      <a:pt x="1480" y="388"/>
                      <a:pt x="1485" y="407"/>
                      <a:pt x="1488" y="425"/>
                    </a:cubicBezTo>
                    <a:cubicBezTo>
                      <a:pt x="1489" y="425"/>
                      <a:pt x="1489" y="425"/>
                      <a:pt x="1489" y="425"/>
                    </a:cubicBezTo>
                    <a:cubicBezTo>
                      <a:pt x="1489" y="426"/>
                      <a:pt x="1489" y="426"/>
                      <a:pt x="1489" y="426"/>
                    </a:cubicBezTo>
                    <a:cubicBezTo>
                      <a:pt x="1488" y="426"/>
                      <a:pt x="1488" y="426"/>
                      <a:pt x="1488" y="426"/>
                    </a:cubicBezTo>
                    <a:cubicBezTo>
                      <a:pt x="1491" y="442"/>
                      <a:pt x="1492" y="458"/>
                      <a:pt x="1492" y="475"/>
                    </a:cubicBezTo>
                    <a:cubicBezTo>
                      <a:pt x="1492" y="498"/>
                      <a:pt x="1490" y="524"/>
                      <a:pt x="1485" y="556"/>
                    </a:cubicBezTo>
                    <a:cubicBezTo>
                      <a:pt x="1486" y="556"/>
                      <a:pt x="1486" y="556"/>
                      <a:pt x="1486" y="556"/>
                    </a:cubicBezTo>
                    <a:cubicBezTo>
                      <a:pt x="1486" y="557"/>
                      <a:pt x="1486" y="557"/>
                      <a:pt x="1486" y="557"/>
                    </a:cubicBezTo>
                    <a:cubicBezTo>
                      <a:pt x="1485" y="557"/>
                      <a:pt x="1485" y="557"/>
                      <a:pt x="1485" y="557"/>
                    </a:cubicBezTo>
                    <a:cubicBezTo>
                      <a:pt x="1483" y="574"/>
                      <a:pt x="1480" y="593"/>
                      <a:pt x="1477" y="614"/>
                    </a:cubicBezTo>
                    <a:cubicBezTo>
                      <a:pt x="1474" y="632"/>
                      <a:pt x="1470" y="650"/>
                      <a:pt x="1467" y="666"/>
                    </a:cubicBezTo>
                    <a:cubicBezTo>
                      <a:pt x="1468" y="666"/>
                      <a:pt x="1468" y="666"/>
                      <a:pt x="1468" y="666"/>
                    </a:cubicBezTo>
                    <a:cubicBezTo>
                      <a:pt x="1468" y="667"/>
                      <a:pt x="1468" y="667"/>
                      <a:pt x="1468" y="667"/>
                    </a:cubicBezTo>
                    <a:cubicBezTo>
                      <a:pt x="1467" y="667"/>
                      <a:pt x="1467" y="667"/>
                      <a:pt x="1467" y="667"/>
                    </a:cubicBezTo>
                    <a:cubicBezTo>
                      <a:pt x="1460" y="703"/>
                      <a:pt x="1453" y="732"/>
                      <a:pt x="1447" y="753"/>
                    </a:cubicBezTo>
                    <a:cubicBezTo>
                      <a:pt x="1447" y="753"/>
                      <a:pt x="1447" y="753"/>
                      <a:pt x="1447" y="753"/>
                    </a:cubicBezTo>
                    <a:cubicBezTo>
                      <a:pt x="1447" y="754"/>
                      <a:pt x="1447" y="754"/>
                      <a:pt x="1447" y="754"/>
                    </a:cubicBezTo>
                    <a:cubicBezTo>
                      <a:pt x="1446" y="754"/>
                      <a:pt x="1446" y="754"/>
                      <a:pt x="1446" y="754"/>
                    </a:cubicBezTo>
                    <a:cubicBezTo>
                      <a:pt x="1446" y="756"/>
                      <a:pt x="1445" y="759"/>
                      <a:pt x="1444" y="761"/>
                    </a:cubicBezTo>
                    <a:cubicBezTo>
                      <a:pt x="1440" y="777"/>
                      <a:pt x="1436" y="788"/>
                      <a:pt x="1433" y="796"/>
                    </a:cubicBezTo>
                    <a:cubicBezTo>
                      <a:pt x="1431" y="799"/>
                      <a:pt x="1430" y="802"/>
                      <a:pt x="1429" y="804"/>
                    </a:cubicBezTo>
                    <a:cubicBezTo>
                      <a:pt x="1429" y="806"/>
                      <a:pt x="1428" y="807"/>
                      <a:pt x="1428" y="807"/>
                    </a:cubicBezTo>
                    <a:cubicBezTo>
                      <a:pt x="1428" y="807"/>
                      <a:pt x="1428" y="807"/>
                      <a:pt x="1428" y="807"/>
                    </a:cubicBezTo>
                    <a:cubicBezTo>
                      <a:pt x="1428" y="807"/>
                      <a:pt x="1428" y="807"/>
                      <a:pt x="1428" y="807"/>
                    </a:cubicBezTo>
                    <a:cubicBezTo>
                      <a:pt x="1428" y="807"/>
                      <a:pt x="1428" y="808"/>
                      <a:pt x="1427" y="809"/>
                    </a:cubicBezTo>
                    <a:cubicBezTo>
                      <a:pt x="1425" y="814"/>
                      <a:pt x="1419" y="828"/>
                      <a:pt x="1411" y="840"/>
                    </a:cubicBezTo>
                    <a:cubicBezTo>
                      <a:pt x="1403" y="853"/>
                      <a:pt x="1392" y="864"/>
                      <a:pt x="1381" y="867"/>
                    </a:cubicBezTo>
                    <a:cubicBezTo>
                      <a:pt x="1374" y="869"/>
                      <a:pt x="1365" y="870"/>
                      <a:pt x="1355" y="870"/>
                    </a:cubicBezTo>
                    <a:cubicBezTo>
                      <a:pt x="1330" y="870"/>
                      <a:pt x="1296" y="860"/>
                      <a:pt x="1250" y="816"/>
                    </a:cubicBezTo>
                    <a:cubicBezTo>
                      <a:pt x="1243" y="809"/>
                      <a:pt x="1236" y="803"/>
                      <a:pt x="1230" y="797"/>
                    </a:cubicBezTo>
                    <a:cubicBezTo>
                      <a:pt x="1227" y="793"/>
                      <a:pt x="1224" y="790"/>
                      <a:pt x="1221" y="787"/>
                    </a:cubicBezTo>
                    <a:cubicBezTo>
                      <a:pt x="1219" y="787"/>
                      <a:pt x="1219" y="787"/>
                      <a:pt x="1219" y="787"/>
                    </a:cubicBezTo>
                    <a:cubicBezTo>
                      <a:pt x="1219" y="786"/>
                      <a:pt x="1219" y="786"/>
                      <a:pt x="1219" y="786"/>
                    </a:cubicBezTo>
                    <a:cubicBezTo>
                      <a:pt x="1220" y="786"/>
                      <a:pt x="1220" y="786"/>
                      <a:pt x="1220" y="786"/>
                    </a:cubicBezTo>
                    <a:cubicBezTo>
                      <a:pt x="1209" y="775"/>
                      <a:pt x="1199" y="765"/>
                      <a:pt x="1191" y="754"/>
                    </a:cubicBezTo>
                    <a:cubicBezTo>
                      <a:pt x="1189" y="754"/>
                      <a:pt x="1189" y="754"/>
                      <a:pt x="1189" y="754"/>
                    </a:cubicBezTo>
                    <a:cubicBezTo>
                      <a:pt x="1189" y="753"/>
                      <a:pt x="1189" y="753"/>
                      <a:pt x="1189" y="753"/>
                    </a:cubicBezTo>
                    <a:cubicBezTo>
                      <a:pt x="1190" y="753"/>
                      <a:pt x="1190" y="753"/>
                      <a:pt x="1190" y="753"/>
                    </a:cubicBezTo>
                    <a:cubicBezTo>
                      <a:pt x="1169" y="726"/>
                      <a:pt x="1154" y="700"/>
                      <a:pt x="1139" y="667"/>
                    </a:cubicBezTo>
                    <a:cubicBezTo>
                      <a:pt x="1138" y="667"/>
                      <a:pt x="1138" y="667"/>
                      <a:pt x="1138" y="667"/>
                    </a:cubicBezTo>
                    <a:cubicBezTo>
                      <a:pt x="1138" y="666"/>
                      <a:pt x="1138" y="666"/>
                      <a:pt x="1138" y="666"/>
                    </a:cubicBezTo>
                    <a:cubicBezTo>
                      <a:pt x="1139" y="666"/>
                      <a:pt x="1139" y="666"/>
                      <a:pt x="1139" y="666"/>
                    </a:cubicBezTo>
                    <a:cubicBezTo>
                      <a:pt x="1137" y="662"/>
                      <a:pt x="1135" y="658"/>
                      <a:pt x="1133" y="654"/>
                    </a:cubicBezTo>
                    <a:cubicBezTo>
                      <a:pt x="1124" y="632"/>
                      <a:pt x="1116" y="606"/>
                      <a:pt x="1110" y="579"/>
                    </a:cubicBezTo>
                    <a:cubicBezTo>
                      <a:pt x="1110" y="579"/>
                      <a:pt x="1110" y="579"/>
                      <a:pt x="1110" y="579"/>
                    </a:cubicBezTo>
                    <a:cubicBezTo>
                      <a:pt x="1110" y="578"/>
                      <a:pt x="1110" y="578"/>
                      <a:pt x="1110" y="578"/>
                    </a:cubicBezTo>
                    <a:cubicBezTo>
                      <a:pt x="1110" y="578"/>
                      <a:pt x="1110" y="578"/>
                      <a:pt x="1110" y="578"/>
                    </a:cubicBezTo>
                    <a:cubicBezTo>
                      <a:pt x="1108" y="571"/>
                      <a:pt x="1107" y="564"/>
                      <a:pt x="1105" y="557"/>
                    </a:cubicBezTo>
                    <a:cubicBezTo>
                      <a:pt x="1104" y="557"/>
                      <a:pt x="1104" y="557"/>
                      <a:pt x="1104" y="557"/>
                    </a:cubicBezTo>
                    <a:cubicBezTo>
                      <a:pt x="1104" y="556"/>
                      <a:pt x="1104" y="556"/>
                      <a:pt x="1104" y="556"/>
                    </a:cubicBezTo>
                    <a:cubicBezTo>
                      <a:pt x="1105" y="556"/>
                      <a:pt x="1105" y="556"/>
                      <a:pt x="1105" y="556"/>
                    </a:cubicBezTo>
                    <a:cubicBezTo>
                      <a:pt x="1102" y="544"/>
                      <a:pt x="1100" y="532"/>
                      <a:pt x="1098" y="521"/>
                    </a:cubicBezTo>
                    <a:cubicBezTo>
                      <a:pt x="1094" y="500"/>
                      <a:pt x="1091" y="481"/>
                      <a:pt x="1090" y="467"/>
                    </a:cubicBezTo>
                    <a:cubicBezTo>
                      <a:pt x="1089" y="461"/>
                      <a:pt x="1088" y="455"/>
                      <a:pt x="1087" y="452"/>
                    </a:cubicBezTo>
                    <a:cubicBezTo>
                      <a:pt x="1087" y="448"/>
                      <a:pt x="1087" y="446"/>
                      <a:pt x="1087" y="446"/>
                    </a:cubicBezTo>
                    <a:cubicBezTo>
                      <a:pt x="1086" y="446"/>
                      <a:pt x="1086" y="446"/>
                      <a:pt x="1086" y="446"/>
                    </a:cubicBezTo>
                    <a:cubicBezTo>
                      <a:pt x="1086" y="446"/>
                      <a:pt x="1086" y="446"/>
                      <a:pt x="1086" y="446"/>
                    </a:cubicBezTo>
                    <a:cubicBezTo>
                      <a:pt x="1085" y="446"/>
                      <a:pt x="1085" y="446"/>
                      <a:pt x="1085" y="446"/>
                    </a:cubicBezTo>
                    <a:cubicBezTo>
                      <a:pt x="1085" y="446"/>
                      <a:pt x="1085" y="446"/>
                      <a:pt x="1085" y="446"/>
                    </a:cubicBezTo>
                    <a:cubicBezTo>
                      <a:pt x="1085" y="446"/>
                      <a:pt x="1085" y="446"/>
                      <a:pt x="1085" y="446"/>
                    </a:cubicBezTo>
                    <a:cubicBezTo>
                      <a:pt x="1085" y="446"/>
                      <a:pt x="1085" y="447"/>
                      <a:pt x="1085" y="450"/>
                    </a:cubicBezTo>
                    <a:cubicBezTo>
                      <a:pt x="1083" y="463"/>
                      <a:pt x="1078" y="509"/>
                      <a:pt x="1065" y="556"/>
                    </a:cubicBezTo>
                    <a:cubicBezTo>
                      <a:pt x="1065" y="557"/>
                      <a:pt x="1065" y="557"/>
                      <a:pt x="1065" y="557"/>
                    </a:cubicBezTo>
                    <a:cubicBezTo>
                      <a:pt x="1064" y="557"/>
                      <a:pt x="1064" y="557"/>
                      <a:pt x="1064" y="557"/>
                    </a:cubicBezTo>
                    <a:cubicBezTo>
                      <a:pt x="1062" y="564"/>
                      <a:pt x="1060" y="571"/>
                      <a:pt x="1058" y="578"/>
                    </a:cubicBezTo>
                    <a:cubicBezTo>
                      <a:pt x="1058" y="578"/>
                      <a:pt x="1058" y="578"/>
                      <a:pt x="1058" y="578"/>
                    </a:cubicBezTo>
                    <a:cubicBezTo>
                      <a:pt x="1058" y="579"/>
                      <a:pt x="1058" y="579"/>
                      <a:pt x="1058" y="579"/>
                    </a:cubicBezTo>
                    <a:cubicBezTo>
                      <a:pt x="1057" y="579"/>
                      <a:pt x="1057" y="579"/>
                      <a:pt x="1057" y="579"/>
                    </a:cubicBezTo>
                    <a:cubicBezTo>
                      <a:pt x="1057" y="579"/>
                      <a:pt x="1057" y="579"/>
                      <a:pt x="1057" y="579"/>
                    </a:cubicBezTo>
                    <a:cubicBezTo>
                      <a:pt x="1055" y="585"/>
                      <a:pt x="1053" y="591"/>
                      <a:pt x="1050" y="597"/>
                    </a:cubicBezTo>
                    <a:cubicBezTo>
                      <a:pt x="1050" y="597"/>
                      <a:pt x="1050" y="597"/>
                      <a:pt x="1050" y="597"/>
                    </a:cubicBezTo>
                    <a:cubicBezTo>
                      <a:pt x="1050" y="597"/>
                      <a:pt x="1050" y="597"/>
                      <a:pt x="1050" y="597"/>
                    </a:cubicBezTo>
                    <a:cubicBezTo>
                      <a:pt x="1050" y="597"/>
                      <a:pt x="1050" y="599"/>
                      <a:pt x="1049" y="601"/>
                    </a:cubicBezTo>
                    <a:cubicBezTo>
                      <a:pt x="1045" y="611"/>
                      <a:pt x="1036" y="636"/>
                      <a:pt x="1023" y="666"/>
                    </a:cubicBezTo>
                    <a:cubicBezTo>
                      <a:pt x="1024" y="666"/>
                      <a:pt x="1024" y="666"/>
                      <a:pt x="1024" y="666"/>
                    </a:cubicBezTo>
                    <a:cubicBezTo>
                      <a:pt x="1024" y="667"/>
                      <a:pt x="1024" y="667"/>
                      <a:pt x="1024" y="667"/>
                    </a:cubicBezTo>
                    <a:cubicBezTo>
                      <a:pt x="1023" y="667"/>
                      <a:pt x="1023" y="667"/>
                      <a:pt x="1023" y="667"/>
                    </a:cubicBezTo>
                    <a:cubicBezTo>
                      <a:pt x="1011" y="694"/>
                      <a:pt x="996" y="725"/>
                      <a:pt x="981" y="751"/>
                    </a:cubicBezTo>
                    <a:cubicBezTo>
                      <a:pt x="980" y="751"/>
                      <a:pt x="980" y="752"/>
                      <a:pt x="979" y="753"/>
                    </a:cubicBezTo>
                    <a:cubicBezTo>
                      <a:pt x="980" y="753"/>
                      <a:pt x="980" y="753"/>
                      <a:pt x="980" y="753"/>
                    </a:cubicBezTo>
                    <a:cubicBezTo>
                      <a:pt x="980" y="754"/>
                      <a:pt x="980" y="754"/>
                      <a:pt x="980" y="754"/>
                    </a:cubicBezTo>
                    <a:cubicBezTo>
                      <a:pt x="979" y="754"/>
                      <a:pt x="979" y="754"/>
                      <a:pt x="979" y="754"/>
                    </a:cubicBezTo>
                    <a:cubicBezTo>
                      <a:pt x="971" y="766"/>
                      <a:pt x="965" y="777"/>
                      <a:pt x="958" y="786"/>
                    </a:cubicBezTo>
                    <a:cubicBezTo>
                      <a:pt x="959" y="786"/>
                      <a:pt x="959" y="786"/>
                      <a:pt x="959" y="786"/>
                    </a:cubicBezTo>
                    <a:cubicBezTo>
                      <a:pt x="959" y="787"/>
                      <a:pt x="959" y="787"/>
                      <a:pt x="959" y="787"/>
                    </a:cubicBezTo>
                    <a:cubicBezTo>
                      <a:pt x="958" y="787"/>
                      <a:pt x="958" y="787"/>
                      <a:pt x="958" y="787"/>
                    </a:cubicBezTo>
                    <a:cubicBezTo>
                      <a:pt x="953" y="795"/>
                      <a:pt x="948" y="802"/>
                      <a:pt x="944" y="808"/>
                    </a:cubicBezTo>
                    <a:cubicBezTo>
                      <a:pt x="932" y="824"/>
                      <a:pt x="920" y="837"/>
                      <a:pt x="898" y="850"/>
                    </a:cubicBezTo>
                    <a:cubicBezTo>
                      <a:pt x="886" y="858"/>
                      <a:pt x="878" y="862"/>
                      <a:pt x="871" y="865"/>
                    </a:cubicBezTo>
                    <a:cubicBezTo>
                      <a:pt x="864" y="868"/>
                      <a:pt x="859" y="869"/>
                      <a:pt x="854" y="869"/>
                    </a:cubicBezTo>
                    <a:cubicBezTo>
                      <a:pt x="854" y="869"/>
                      <a:pt x="854" y="869"/>
                      <a:pt x="854" y="869"/>
                    </a:cubicBezTo>
                    <a:cubicBezTo>
                      <a:pt x="848" y="869"/>
                      <a:pt x="841" y="867"/>
                      <a:pt x="829" y="865"/>
                    </a:cubicBezTo>
                    <a:cubicBezTo>
                      <a:pt x="804" y="860"/>
                      <a:pt x="786" y="846"/>
                      <a:pt x="769" y="821"/>
                    </a:cubicBezTo>
                    <a:cubicBezTo>
                      <a:pt x="767" y="818"/>
                      <a:pt x="765" y="815"/>
                      <a:pt x="763" y="813"/>
                    </a:cubicBezTo>
                    <a:cubicBezTo>
                      <a:pt x="759" y="805"/>
                      <a:pt x="754" y="797"/>
                      <a:pt x="749" y="787"/>
                    </a:cubicBezTo>
                    <a:cubicBezTo>
                      <a:pt x="748" y="787"/>
                      <a:pt x="748" y="787"/>
                      <a:pt x="748" y="787"/>
                    </a:cubicBezTo>
                    <a:cubicBezTo>
                      <a:pt x="748" y="786"/>
                      <a:pt x="748" y="786"/>
                      <a:pt x="748" y="786"/>
                    </a:cubicBezTo>
                    <a:cubicBezTo>
                      <a:pt x="748" y="786"/>
                      <a:pt x="748" y="786"/>
                      <a:pt x="748" y="786"/>
                    </a:cubicBezTo>
                    <a:cubicBezTo>
                      <a:pt x="743" y="777"/>
                      <a:pt x="739" y="766"/>
                      <a:pt x="734" y="754"/>
                    </a:cubicBezTo>
                    <a:cubicBezTo>
                      <a:pt x="733" y="754"/>
                      <a:pt x="733" y="754"/>
                      <a:pt x="733" y="754"/>
                    </a:cubicBezTo>
                    <a:cubicBezTo>
                      <a:pt x="733" y="753"/>
                      <a:pt x="733" y="753"/>
                      <a:pt x="733" y="753"/>
                    </a:cubicBezTo>
                    <a:cubicBezTo>
                      <a:pt x="734" y="753"/>
                      <a:pt x="734" y="753"/>
                      <a:pt x="734" y="753"/>
                    </a:cubicBezTo>
                    <a:cubicBezTo>
                      <a:pt x="724" y="728"/>
                      <a:pt x="716" y="699"/>
                      <a:pt x="713" y="667"/>
                    </a:cubicBezTo>
                    <a:cubicBezTo>
                      <a:pt x="712" y="667"/>
                      <a:pt x="712" y="667"/>
                      <a:pt x="712" y="667"/>
                    </a:cubicBezTo>
                    <a:cubicBezTo>
                      <a:pt x="712" y="666"/>
                      <a:pt x="712" y="666"/>
                      <a:pt x="712" y="666"/>
                    </a:cubicBezTo>
                    <a:cubicBezTo>
                      <a:pt x="713" y="666"/>
                      <a:pt x="713" y="666"/>
                      <a:pt x="713" y="666"/>
                    </a:cubicBezTo>
                    <a:cubicBezTo>
                      <a:pt x="713" y="666"/>
                      <a:pt x="712" y="666"/>
                      <a:pt x="712" y="665"/>
                    </a:cubicBezTo>
                    <a:cubicBezTo>
                      <a:pt x="710" y="662"/>
                      <a:pt x="695" y="638"/>
                      <a:pt x="684" y="579"/>
                    </a:cubicBezTo>
                    <a:cubicBezTo>
                      <a:pt x="683" y="579"/>
                      <a:pt x="683" y="579"/>
                      <a:pt x="683" y="579"/>
                    </a:cubicBezTo>
                    <a:cubicBezTo>
                      <a:pt x="683" y="578"/>
                      <a:pt x="683" y="578"/>
                      <a:pt x="683" y="578"/>
                    </a:cubicBezTo>
                    <a:cubicBezTo>
                      <a:pt x="684" y="578"/>
                      <a:pt x="684" y="578"/>
                      <a:pt x="684" y="578"/>
                    </a:cubicBezTo>
                    <a:cubicBezTo>
                      <a:pt x="682" y="571"/>
                      <a:pt x="681" y="565"/>
                      <a:pt x="680" y="557"/>
                    </a:cubicBezTo>
                    <a:cubicBezTo>
                      <a:pt x="679" y="557"/>
                      <a:pt x="679" y="557"/>
                      <a:pt x="679" y="557"/>
                    </a:cubicBezTo>
                    <a:cubicBezTo>
                      <a:pt x="679" y="556"/>
                      <a:pt x="679" y="556"/>
                      <a:pt x="679" y="556"/>
                    </a:cubicBezTo>
                    <a:cubicBezTo>
                      <a:pt x="680" y="556"/>
                      <a:pt x="680" y="556"/>
                      <a:pt x="680" y="556"/>
                    </a:cubicBezTo>
                    <a:cubicBezTo>
                      <a:pt x="676" y="530"/>
                      <a:pt x="673" y="497"/>
                      <a:pt x="671" y="459"/>
                    </a:cubicBezTo>
                    <a:cubicBezTo>
                      <a:pt x="671" y="458"/>
                      <a:pt x="671" y="458"/>
                      <a:pt x="671" y="458"/>
                    </a:cubicBezTo>
                    <a:cubicBezTo>
                      <a:pt x="671" y="458"/>
                      <a:pt x="671" y="458"/>
                      <a:pt x="671" y="458"/>
                    </a:cubicBezTo>
                    <a:cubicBezTo>
                      <a:pt x="671" y="458"/>
                      <a:pt x="671" y="458"/>
                      <a:pt x="671" y="458"/>
                    </a:cubicBezTo>
                    <a:cubicBezTo>
                      <a:pt x="670" y="458"/>
                      <a:pt x="670" y="458"/>
                      <a:pt x="670" y="458"/>
                    </a:cubicBezTo>
                    <a:cubicBezTo>
                      <a:pt x="669" y="458"/>
                      <a:pt x="669" y="458"/>
                      <a:pt x="669" y="458"/>
                    </a:cubicBezTo>
                    <a:cubicBezTo>
                      <a:pt x="669" y="459"/>
                      <a:pt x="669" y="459"/>
                      <a:pt x="669" y="459"/>
                    </a:cubicBezTo>
                    <a:cubicBezTo>
                      <a:pt x="669" y="467"/>
                      <a:pt x="668" y="505"/>
                      <a:pt x="658" y="556"/>
                    </a:cubicBezTo>
                    <a:cubicBezTo>
                      <a:pt x="659" y="556"/>
                      <a:pt x="659" y="556"/>
                      <a:pt x="659" y="556"/>
                    </a:cubicBezTo>
                    <a:cubicBezTo>
                      <a:pt x="659" y="557"/>
                      <a:pt x="659" y="557"/>
                      <a:pt x="659" y="557"/>
                    </a:cubicBezTo>
                    <a:cubicBezTo>
                      <a:pt x="658" y="557"/>
                      <a:pt x="658" y="557"/>
                      <a:pt x="658" y="557"/>
                    </a:cubicBezTo>
                    <a:cubicBezTo>
                      <a:pt x="652" y="590"/>
                      <a:pt x="642" y="627"/>
                      <a:pt x="625" y="666"/>
                    </a:cubicBezTo>
                    <a:cubicBezTo>
                      <a:pt x="626" y="666"/>
                      <a:pt x="626" y="666"/>
                      <a:pt x="626" y="666"/>
                    </a:cubicBezTo>
                    <a:cubicBezTo>
                      <a:pt x="626" y="667"/>
                      <a:pt x="626" y="667"/>
                      <a:pt x="626" y="667"/>
                    </a:cubicBezTo>
                    <a:cubicBezTo>
                      <a:pt x="625" y="667"/>
                      <a:pt x="625" y="667"/>
                      <a:pt x="625" y="667"/>
                    </a:cubicBezTo>
                    <a:cubicBezTo>
                      <a:pt x="625" y="668"/>
                      <a:pt x="625" y="668"/>
                      <a:pt x="625" y="668"/>
                    </a:cubicBezTo>
                    <a:cubicBezTo>
                      <a:pt x="624" y="676"/>
                      <a:pt x="619" y="708"/>
                      <a:pt x="598" y="753"/>
                    </a:cubicBezTo>
                    <a:cubicBezTo>
                      <a:pt x="599" y="753"/>
                      <a:pt x="599" y="753"/>
                      <a:pt x="599" y="753"/>
                    </a:cubicBezTo>
                    <a:cubicBezTo>
                      <a:pt x="599" y="754"/>
                      <a:pt x="599" y="754"/>
                      <a:pt x="599" y="754"/>
                    </a:cubicBezTo>
                    <a:cubicBezTo>
                      <a:pt x="598" y="754"/>
                      <a:pt x="598" y="754"/>
                      <a:pt x="598" y="754"/>
                    </a:cubicBezTo>
                    <a:cubicBezTo>
                      <a:pt x="595" y="761"/>
                      <a:pt x="592" y="768"/>
                      <a:pt x="588" y="776"/>
                    </a:cubicBezTo>
                    <a:cubicBezTo>
                      <a:pt x="588" y="776"/>
                      <a:pt x="588" y="776"/>
                      <a:pt x="588" y="776"/>
                    </a:cubicBezTo>
                    <a:cubicBezTo>
                      <a:pt x="584" y="786"/>
                      <a:pt x="584" y="786"/>
                      <a:pt x="584" y="786"/>
                    </a:cubicBezTo>
                    <a:cubicBezTo>
                      <a:pt x="584" y="786"/>
                      <a:pt x="584" y="786"/>
                      <a:pt x="584" y="786"/>
                    </a:cubicBezTo>
                    <a:cubicBezTo>
                      <a:pt x="584" y="786"/>
                      <a:pt x="584" y="786"/>
                      <a:pt x="584" y="786"/>
                    </a:cubicBezTo>
                    <a:cubicBezTo>
                      <a:pt x="584" y="786"/>
                      <a:pt x="584" y="786"/>
                      <a:pt x="584" y="786"/>
                    </a:cubicBezTo>
                    <a:cubicBezTo>
                      <a:pt x="584" y="787"/>
                      <a:pt x="584" y="787"/>
                      <a:pt x="584" y="787"/>
                    </a:cubicBezTo>
                    <a:cubicBezTo>
                      <a:pt x="583" y="787"/>
                      <a:pt x="583" y="787"/>
                      <a:pt x="583" y="787"/>
                    </a:cubicBezTo>
                    <a:cubicBezTo>
                      <a:pt x="580" y="798"/>
                      <a:pt x="576" y="804"/>
                      <a:pt x="570" y="815"/>
                    </a:cubicBezTo>
                    <a:cubicBezTo>
                      <a:pt x="562" y="826"/>
                      <a:pt x="554" y="837"/>
                      <a:pt x="549" y="843"/>
                    </a:cubicBezTo>
                    <a:cubicBezTo>
                      <a:pt x="546" y="847"/>
                      <a:pt x="541" y="851"/>
                      <a:pt x="536" y="854"/>
                    </a:cubicBezTo>
                    <a:cubicBezTo>
                      <a:pt x="528" y="859"/>
                      <a:pt x="518" y="863"/>
                      <a:pt x="506" y="863"/>
                    </a:cubicBezTo>
                    <a:cubicBezTo>
                      <a:pt x="505" y="863"/>
                      <a:pt x="504" y="863"/>
                      <a:pt x="503" y="863"/>
                    </a:cubicBezTo>
                    <a:cubicBezTo>
                      <a:pt x="502" y="863"/>
                      <a:pt x="502" y="863"/>
                      <a:pt x="502" y="863"/>
                    </a:cubicBezTo>
                    <a:cubicBezTo>
                      <a:pt x="491" y="863"/>
                      <a:pt x="481" y="859"/>
                      <a:pt x="475" y="854"/>
                    </a:cubicBezTo>
                    <a:cubicBezTo>
                      <a:pt x="472" y="852"/>
                      <a:pt x="469" y="850"/>
                      <a:pt x="468" y="849"/>
                    </a:cubicBezTo>
                    <a:cubicBezTo>
                      <a:pt x="467" y="848"/>
                      <a:pt x="466" y="847"/>
                      <a:pt x="466" y="847"/>
                    </a:cubicBezTo>
                    <a:cubicBezTo>
                      <a:pt x="465" y="846"/>
                      <a:pt x="465" y="846"/>
                      <a:pt x="465" y="846"/>
                    </a:cubicBezTo>
                    <a:cubicBezTo>
                      <a:pt x="465" y="846"/>
                      <a:pt x="465" y="846"/>
                      <a:pt x="465" y="846"/>
                    </a:cubicBezTo>
                    <a:cubicBezTo>
                      <a:pt x="465" y="846"/>
                      <a:pt x="465" y="846"/>
                      <a:pt x="465" y="846"/>
                    </a:cubicBezTo>
                    <a:cubicBezTo>
                      <a:pt x="450" y="834"/>
                      <a:pt x="437" y="818"/>
                      <a:pt x="427" y="803"/>
                    </a:cubicBezTo>
                    <a:cubicBezTo>
                      <a:pt x="424" y="798"/>
                      <a:pt x="421" y="792"/>
                      <a:pt x="418" y="787"/>
                    </a:cubicBezTo>
                    <a:cubicBezTo>
                      <a:pt x="417" y="787"/>
                      <a:pt x="417" y="787"/>
                      <a:pt x="417" y="787"/>
                    </a:cubicBezTo>
                    <a:cubicBezTo>
                      <a:pt x="417" y="786"/>
                      <a:pt x="417" y="786"/>
                      <a:pt x="417" y="786"/>
                    </a:cubicBezTo>
                    <a:cubicBezTo>
                      <a:pt x="417" y="786"/>
                      <a:pt x="417" y="786"/>
                      <a:pt x="417" y="786"/>
                    </a:cubicBezTo>
                    <a:cubicBezTo>
                      <a:pt x="414" y="781"/>
                      <a:pt x="412" y="776"/>
                      <a:pt x="410" y="772"/>
                    </a:cubicBezTo>
                    <a:cubicBezTo>
                      <a:pt x="408" y="768"/>
                      <a:pt x="407" y="764"/>
                      <a:pt x="406" y="762"/>
                    </a:cubicBezTo>
                    <a:cubicBezTo>
                      <a:pt x="405" y="759"/>
                      <a:pt x="404" y="758"/>
                      <a:pt x="404" y="758"/>
                    </a:cubicBezTo>
                    <a:cubicBezTo>
                      <a:pt x="404" y="758"/>
                      <a:pt x="404" y="757"/>
                      <a:pt x="403" y="754"/>
                    </a:cubicBezTo>
                    <a:cubicBezTo>
                      <a:pt x="402" y="754"/>
                      <a:pt x="402" y="754"/>
                      <a:pt x="402" y="754"/>
                    </a:cubicBezTo>
                    <a:cubicBezTo>
                      <a:pt x="402" y="753"/>
                      <a:pt x="402" y="753"/>
                      <a:pt x="402" y="753"/>
                    </a:cubicBezTo>
                    <a:cubicBezTo>
                      <a:pt x="403" y="753"/>
                      <a:pt x="403" y="753"/>
                      <a:pt x="403" y="753"/>
                    </a:cubicBezTo>
                    <a:cubicBezTo>
                      <a:pt x="402" y="752"/>
                      <a:pt x="402" y="752"/>
                      <a:pt x="402" y="751"/>
                    </a:cubicBezTo>
                    <a:cubicBezTo>
                      <a:pt x="397" y="737"/>
                      <a:pt x="387" y="704"/>
                      <a:pt x="383" y="667"/>
                    </a:cubicBezTo>
                    <a:cubicBezTo>
                      <a:pt x="382" y="667"/>
                      <a:pt x="382" y="667"/>
                      <a:pt x="382" y="667"/>
                    </a:cubicBezTo>
                    <a:cubicBezTo>
                      <a:pt x="382" y="666"/>
                      <a:pt x="382" y="666"/>
                      <a:pt x="382" y="666"/>
                    </a:cubicBezTo>
                    <a:cubicBezTo>
                      <a:pt x="382" y="666"/>
                      <a:pt x="382" y="666"/>
                      <a:pt x="382" y="666"/>
                    </a:cubicBezTo>
                    <a:cubicBezTo>
                      <a:pt x="382" y="666"/>
                      <a:pt x="382" y="665"/>
                      <a:pt x="381" y="663"/>
                    </a:cubicBezTo>
                    <a:cubicBezTo>
                      <a:pt x="377" y="653"/>
                      <a:pt x="363" y="619"/>
                      <a:pt x="355" y="579"/>
                    </a:cubicBezTo>
                    <a:cubicBezTo>
                      <a:pt x="353" y="579"/>
                      <a:pt x="353" y="579"/>
                      <a:pt x="353" y="579"/>
                    </a:cubicBezTo>
                    <a:cubicBezTo>
                      <a:pt x="353" y="578"/>
                      <a:pt x="353" y="578"/>
                      <a:pt x="353" y="578"/>
                    </a:cubicBezTo>
                    <a:cubicBezTo>
                      <a:pt x="354" y="578"/>
                      <a:pt x="354" y="578"/>
                      <a:pt x="354" y="578"/>
                    </a:cubicBezTo>
                    <a:cubicBezTo>
                      <a:pt x="353" y="571"/>
                      <a:pt x="351" y="564"/>
                      <a:pt x="350" y="557"/>
                    </a:cubicBezTo>
                    <a:cubicBezTo>
                      <a:pt x="349" y="557"/>
                      <a:pt x="349" y="557"/>
                      <a:pt x="349" y="557"/>
                    </a:cubicBezTo>
                    <a:cubicBezTo>
                      <a:pt x="349" y="556"/>
                      <a:pt x="349" y="556"/>
                      <a:pt x="349" y="556"/>
                    </a:cubicBezTo>
                    <a:cubicBezTo>
                      <a:pt x="350" y="556"/>
                      <a:pt x="350" y="556"/>
                      <a:pt x="350" y="556"/>
                    </a:cubicBezTo>
                    <a:cubicBezTo>
                      <a:pt x="350" y="552"/>
                      <a:pt x="349" y="548"/>
                      <a:pt x="349" y="543"/>
                    </a:cubicBezTo>
                    <a:cubicBezTo>
                      <a:pt x="345" y="513"/>
                      <a:pt x="343" y="486"/>
                      <a:pt x="342" y="466"/>
                    </a:cubicBezTo>
                    <a:cubicBezTo>
                      <a:pt x="341" y="457"/>
                      <a:pt x="340" y="449"/>
                      <a:pt x="340" y="443"/>
                    </a:cubicBezTo>
                    <a:cubicBezTo>
                      <a:pt x="339" y="438"/>
                      <a:pt x="339" y="435"/>
                      <a:pt x="339" y="435"/>
                    </a:cubicBezTo>
                    <a:cubicBezTo>
                      <a:pt x="339" y="435"/>
                      <a:pt x="339" y="435"/>
                      <a:pt x="339" y="435"/>
                    </a:cubicBezTo>
                    <a:cubicBezTo>
                      <a:pt x="339" y="435"/>
                      <a:pt x="339" y="435"/>
                      <a:pt x="339" y="435"/>
                    </a:cubicBezTo>
                    <a:cubicBezTo>
                      <a:pt x="338" y="435"/>
                      <a:pt x="338" y="435"/>
                      <a:pt x="338" y="435"/>
                    </a:cubicBezTo>
                    <a:cubicBezTo>
                      <a:pt x="338" y="435"/>
                      <a:pt x="338" y="435"/>
                      <a:pt x="338" y="435"/>
                    </a:cubicBezTo>
                    <a:cubicBezTo>
                      <a:pt x="337" y="435"/>
                      <a:pt x="337" y="435"/>
                      <a:pt x="337" y="435"/>
                    </a:cubicBezTo>
                    <a:cubicBezTo>
                      <a:pt x="337" y="435"/>
                      <a:pt x="337" y="440"/>
                      <a:pt x="336" y="449"/>
                    </a:cubicBezTo>
                    <a:cubicBezTo>
                      <a:pt x="335" y="473"/>
                      <a:pt x="330" y="524"/>
                      <a:pt x="319" y="556"/>
                    </a:cubicBezTo>
                    <a:cubicBezTo>
                      <a:pt x="319" y="556"/>
                      <a:pt x="319" y="556"/>
                      <a:pt x="319" y="556"/>
                    </a:cubicBezTo>
                    <a:cubicBezTo>
                      <a:pt x="319" y="557"/>
                      <a:pt x="319" y="557"/>
                      <a:pt x="319" y="557"/>
                    </a:cubicBezTo>
                    <a:cubicBezTo>
                      <a:pt x="318" y="557"/>
                      <a:pt x="318" y="557"/>
                      <a:pt x="318" y="557"/>
                    </a:cubicBezTo>
                    <a:cubicBezTo>
                      <a:pt x="318" y="559"/>
                      <a:pt x="317" y="561"/>
                      <a:pt x="316" y="562"/>
                    </a:cubicBezTo>
                    <a:cubicBezTo>
                      <a:pt x="308" y="583"/>
                      <a:pt x="296" y="609"/>
                      <a:pt x="287" y="630"/>
                    </a:cubicBezTo>
                    <a:cubicBezTo>
                      <a:pt x="282" y="640"/>
                      <a:pt x="278" y="649"/>
                      <a:pt x="275" y="656"/>
                    </a:cubicBezTo>
                    <a:cubicBezTo>
                      <a:pt x="273" y="662"/>
                      <a:pt x="271" y="666"/>
                      <a:pt x="271" y="666"/>
                    </a:cubicBezTo>
                    <a:cubicBezTo>
                      <a:pt x="272" y="666"/>
                      <a:pt x="272" y="666"/>
                      <a:pt x="272" y="666"/>
                    </a:cubicBezTo>
                    <a:cubicBezTo>
                      <a:pt x="272" y="667"/>
                      <a:pt x="272" y="667"/>
                      <a:pt x="272" y="667"/>
                    </a:cubicBezTo>
                    <a:cubicBezTo>
                      <a:pt x="270" y="667"/>
                      <a:pt x="270" y="667"/>
                      <a:pt x="270" y="667"/>
                    </a:cubicBezTo>
                    <a:cubicBezTo>
                      <a:pt x="270" y="668"/>
                      <a:pt x="270" y="668"/>
                      <a:pt x="270" y="668"/>
                    </a:cubicBezTo>
                    <a:cubicBezTo>
                      <a:pt x="268" y="677"/>
                      <a:pt x="259" y="712"/>
                      <a:pt x="234" y="753"/>
                    </a:cubicBezTo>
                    <a:cubicBezTo>
                      <a:pt x="235" y="753"/>
                      <a:pt x="235" y="753"/>
                      <a:pt x="235" y="753"/>
                    </a:cubicBezTo>
                    <a:cubicBezTo>
                      <a:pt x="235" y="754"/>
                      <a:pt x="235" y="754"/>
                      <a:pt x="235" y="754"/>
                    </a:cubicBezTo>
                    <a:cubicBezTo>
                      <a:pt x="234" y="754"/>
                      <a:pt x="234" y="754"/>
                      <a:pt x="234" y="754"/>
                    </a:cubicBezTo>
                    <a:cubicBezTo>
                      <a:pt x="232" y="757"/>
                      <a:pt x="230" y="759"/>
                      <a:pt x="229" y="762"/>
                    </a:cubicBezTo>
                    <a:cubicBezTo>
                      <a:pt x="223" y="771"/>
                      <a:pt x="218" y="778"/>
                      <a:pt x="214" y="785"/>
                    </a:cubicBezTo>
                    <a:cubicBezTo>
                      <a:pt x="214" y="785"/>
                      <a:pt x="214" y="785"/>
                      <a:pt x="214" y="785"/>
                    </a:cubicBezTo>
                    <a:cubicBezTo>
                      <a:pt x="214" y="785"/>
                      <a:pt x="214" y="785"/>
                      <a:pt x="214" y="785"/>
                    </a:cubicBezTo>
                    <a:cubicBezTo>
                      <a:pt x="214" y="785"/>
                      <a:pt x="214" y="785"/>
                      <a:pt x="214" y="785"/>
                    </a:cubicBezTo>
                    <a:cubicBezTo>
                      <a:pt x="210" y="791"/>
                      <a:pt x="206" y="796"/>
                      <a:pt x="203" y="800"/>
                    </a:cubicBezTo>
                    <a:cubicBezTo>
                      <a:pt x="189" y="821"/>
                      <a:pt x="181" y="828"/>
                      <a:pt x="170" y="836"/>
                    </a:cubicBezTo>
                    <a:cubicBezTo>
                      <a:pt x="162" y="841"/>
                      <a:pt x="150" y="849"/>
                      <a:pt x="136" y="854"/>
                    </a:cubicBezTo>
                    <a:cubicBezTo>
                      <a:pt x="127" y="857"/>
                      <a:pt x="117" y="860"/>
                      <a:pt x="108" y="860"/>
                    </a:cubicBezTo>
                    <a:cubicBezTo>
                      <a:pt x="104" y="860"/>
                      <a:pt x="100" y="859"/>
                      <a:pt x="96" y="858"/>
                    </a:cubicBezTo>
                    <a:cubicBezTo>
                      <a:pt x="83" y="855"/>
                      <a:pt x="72" y="844"/>
                      <a:pt x="64" y="830"/>
                    </a:cubicBezTo>
                    <a:cubicBezTo>
                      <a:pt x="55" y="816"/>
                      <a:pt x="50" y="799"/>
                      <a:pt x="47" y="785"/>
                    </a:cubicBezTo>
                    <a:cubicBezTo>
                      <a:pt x="46" y="785"/>
                      <a:pt x="46" y="785"/>
                      <a:pt x="46" y="785"/>
                    </a:cubicBezTo>
                    <a:cubicBezTo>
                      <a:pt x="46" y="785"/>
                      <a:pt x="46" y="785"/>
                      <a:pt x="46" y="785"/>
                    </a:cubicBezTo>
                    <a:cubicBezTo>
                      <a:pt x="47" y="785"/>
                      <a:pt x="47" y="785"/>
                      <a:pt x="47" y="785"/>
                    </a:cubicBezTo>
                    <a:cubicBezTo>
                      <a:pt x="47" y="784"/>
                      <a:pt x="47" y="784"/>
                      <a:pt x="47" y="784"/>
                    </a:cubicBezTo>
                    <a:cubicBezTo>
                      <a:pt x="46" y="784"/>
                      <a:pt x="46" y="784"/>
                      <a:pt x="46" y="784"/>
                    </a:cubicBezTo>
                    <a:cubicBezTo>
                      <a:pt x="46" y="784"/>
                      <a:pt x="42" y="780"/>
                      <a:pt x="38" y="764"/>
                    </a:cubicBezTo>
                    <a:cubicBezTo>
                      <a:pt x="38" y="761"/>
                      <a:pt x="37" y="758"/>
                      <a:pt x="36" y="754"/>
                    </a:cubicBezTo>
                    <a:cubicBezTo>
                      <a:pt x="36" y="754"/>
                      <a:pt x="36" y="754"/>
                      <a:pt x="36" y="754"/>
                    </a:cubicBezTo>
                    <a:cubicBezTo>
                      <a:pt x="36" y="753"/>
                      <a:pt x="36" y="753"/>
                      <a:pt x="36" y="753"/>
                    </a:cubicBezTo>
                    <a:cubicBezTo>
                      <a:pt x="36" y="753"/>
                      <a:pt x="36" y="753"/>
                      <a:pt x="36" y="753"/>
                    </a:cubicBezTo>
                    <a:cubicBezTo>
                      <a:pt x="33" y="736"/>
                      <a:pt x="30" y="709"/>
                      <a:pt x="28" y="667"/>
                    </a:cubicBezTo>
                    <a:cubicBezTo>
                      <a:pt x="27" y="667"/>
                      <a:pt x="27" y="667"/>
                      <a:pt x="27" y="667"/>
                    </a:cubicBezTo>
                    <a:cubicBezTo>
                      <a:pt x="27" y="666"/>
                      <a:pt x="27" y="666"/>
                      <a:pt x="27" y="666"/>
                    </a:cubicBezTo>
                    <a:cubicBezTo>
                      <a:pt x="28" y="666"/>
                      <a:pt x="28" y="666"/>
                      <a:pt x="28" y="666"/>
                    </a:cubicBezTo>
                    <a:cubicBezTo>
                      <a:pt x="28" y="665"/>
                      <a:pt x="27" y="663"/>
                      <a:pt x="26" y="659"/>
                    </a:cubicBezTo>
                    <a:cubicBezTo>
                      <a:pt x="23" y="646"/>
                      <a:pt x="16" y="616"/>
                      <a:pt x="11" y="579"/>
                    </a:cubicBezTo>
                    <a:cubicBezTo>
                      <a:pt x="10" y="579"/>
                      <a:pt x="10" y="579"/>
                      <a:pt x="10" y="579"/>
                    </a:cubicBezTo>
                    <a:cubicBezTo>
                      <a:pt x="10" y="578"/>
                      <a:pt x="10" y="578"/>
                      <a:pt x="10" y="578"/>
                    </a:cubicBezTo>
                    <a:cubicBezTo>
                      <a:pt x="10" y="578"/>
                      <a:pt x="10" y="578"/>
                      <a:pt x="10" y="578"/>
                    </a:cubicBezTo>
                    <a:cubicBezTo>
                      <a:pt x="10" y="577"/>
                      <a:pt x="10" y="576"/>
                      <a:pt x="10" y="574"/>
                    </a:cubicBezTo>
                    <a:cubicBezTo>
                      <a:pt x="10" y="574"/>
                      <a:pt x="10" y="574"/>
                      <a:pt x="10" y="574"/>
                    </a:cubicBezTo>
                    <a:cubicBezTo>
                      <a:pt x="9" y="557"/>
                      <a:pt x="9" y="557"/>
                      <a:pt x="9" y="557"/>
                    </a:cubicBezTo>
                    <a:cubicBezTo>
                      <a:pt x="8" y="557"/>
                      <a:pt x="8" y="557"/>
                      <a:pt x="8" y="557"/>
                    </a:cubicBezTo>
                    <a:cubicBezTo>
                      <a:pt x="8" y="556"/>
                      <a:pt x="8" y="556"/>
                      <a:pt x="8" y="556"/>
                    </a:cubicBezTo>
                    <a:cubicBezTo>
                      <a:pt x="9" y="556"/>
                      <a:pt x="9" y="556"/>
                      <a:pt x="9" y="556"/>
                    </a:cubicBezTo>
                    <a:cubicBezTo>
                      <a:pt x="8" y="551"/>
                      <a:pt x="8" y="551"/>
                      <a:pt x="8" y="551"/>
                    </a:cubicBezTo>
                    <a:cubicBezTo>
                      <a:pt x="8" y="551"/>
                      <a:pt x="8" y="551"/>
                      <a:pt x="8" y="551"/>
                    </a:cubicBezTo>
                    <a:cubicBezTo>
                      <a:pt x="8" y="551"/>
                      <a:pt x="8" y="548"/>
                      <a:pt x="7" y="543"/>
                    </a:cubicBezTo>
                    <a:cubicBezTo>
                      <a:pt x="5" y="526"/>
                      <a:pt x="1" y="488"/>
                      <a:pt x="1" y="452"/>
                    </a:cubicBezTo>
                    <a:cubicBezTo>
                      <a:pt x="1" y="445"/>
                      <a:pt x="1" y="439"/>
                      <a:pt x="1" y="432"/>
                    </a:cubicBezTo>
                    <a:cubicBezTo>
                      <a:pt x="1" y="432"/>
                      <a:pt x="1" y="432"/>
                      <a:pt x="1" y="432"/>
                    </a:cubicBezTo>
                    <a:cubicBezTo>
                      <a:pt x="2" y="430"/>
                      <a:pt x="2" y="428"/>
                      <a:pt x="2" y="426"/>
                    </a:cubicBezTo>
                    <a:cubicBezTo>
                      <a:pt x="1" y="426"/>
                      <a:pt x="1" y="426"/>
                      <a:pt x="1" y="426"/>
                    </a:cubicBezTo>
                    <a:cubicBezTo>
                      <a:pt x="1" y="425"/>
                      <a:pt x="1" y="425"/>
                      <a:pt x="1" y="425"/>
                    </a:cubicBezTo>
                    <a:cubicBezTo>
                      <a:pt x="2" y="425"/>
                      <a:pt x="2" y="425"/>
                      <a:pt x="2" y="425"/>
                    </a:cubicBezTo>
                    <a:cubicBezTo>
                      <a:pt x="4" y="400"/>
                      <a:pt x="9" y="375"/>
                      <a:pt x="14" y="355"/>
                    </a:cubicBezTo>
                    <a:cubicBezTo>
                      <a:pt x="17" y="345"/>
                      <a:pt x="19" y="336"/>
                      <a:pt x="21" y="329"/>
                    </a:cubicBezTo>
                    <a:cubicBezTo>
                      <a:pt x="22" y="327"/>
                      <a:pt x="23" y="325"/>
                      <a:pt x="23" y="324"/>
                    </a:cubicBezTo>
                    <a:cubicBezTo>
                      <a:pt x="22" y="324"/>
                      <a:pt x="22" y="324"/>
                      <a:pt x="22" y="324"/>
                    </a:cubicBezTo>
                    <a:cubicBezTo>
                      <a:pt x="22" y="323"/>
                      <a:pt x="22" y="323"/>
                      <a:pt x="22" y="323"/>
                    </a:cubicBezTo>
                    <a:cubicBezTo>
                      <a:pt x="23" y="323"/>
                      <a:pt x="23" y="323"/>
                      <a:pt x="23" y="323"/>
                    </a:cubicBezTo>
                    <a:cubicBezTo>
                      <a:pt x="24" y="321"/>
                      <a:pt x="24" y="319"/>
                      <a:pt x="25" y="319"/>
                    </a:cubicBezTo>
                    <a:cubicBezTo>
                      <a:pt x="25" y="319"/>
                      <a:pt x="25" y="319"/>
                      <a:pt x="25" y="319"/>
                    </a:cubicBezTo>
                    <a:cubicBezTo>
                      <a:pt x="26" y="316"/>
                      <a:pt x="27" y="313"/>
                      <a:pt x="28" y="310"/>
                    </a:cubicBezTo>
                    <a:cubicBezTo>
                      <a:pt x="27" y="310"/>
                      <a:pt x="27" y="310"/>
                      <a:pt x="27" y="310"/>
                    </a:cubicBezTo>
                    <a:cubicBezTo>
                      <a:pt x="27" y="309"/>
                      <a:pt x="27" y="309"/>
                      <a:pt x="27" y="309"/>
                    </a:cubicBezTo>
                    <a:cubicBezTo>
                      <a:pt x="29" y="309"/>
                      <a:pt x="29" y="309"/>
                      <a:pt x="29" y="309"/>
                    </a:cubicBezTo>
                    <a:cubicBezTo>
                      <a:pt x="30" y="306"/>
                      <a:pt x="31" y="303"/>
                      <a:pt x="32" y="300"/>
                    </a:cubicBezTo>
                    <a:cubicBezTo>
                      <a:pt x="51" y="258"/>
                      <a:pt x="64" y="235"/>
                      <a:pt x="72" y="223"/>
                    </a:cubicBezTo>
                    <a:cubicBezTo>
                      <a:pt x="76" y="217"/>
                      <a:pt x="79" y="213"/>
                      <a:pt x="81" y="211"/>
                    </a:cubicBezTo>
                    <a:cubicBezTo>
                      <a:pt x="82" y="210"/>
                      <a:pt x="83" y="210"/>
                      <a:pt x="83" y="209"/>
                    </a:cubicBezTo>
                    <a:cubicBezTo>
                      <a:pt x="84" y="209"/>
                      <a:pt x="84" y="209"/>
                      <a:pt x="84" y="209"/>
                    </a:cubicBezTo>
                    <a:cubicBezTo>
                      <a:pt x="84" y="209"/>
                      <a:pt x="84" y="209"/>
                      <a:pt x="84" y="209"/>
                    </a:cubicBezTo>
                    <a:cubicBezTo>
                      <a:pt x="84" y="209"/>
                      <a:pt x="84" y="209"/>
                      <a:pt x="84" y="209"/>
                    </a:cubicBezTo>
                    <a:cubicBezTo>
                      <a:pt x="84" y="209"/>
                      <a:pt x="84" y="209"/>
                      <a:pt x="84" y="209"/>
                    </a:cubicBezTo>
                    <a:cubicBezTo>
                      <a:pt x="84" y="209"/>
                      <a:pt x="84" y="209"/>
                      <a:pt x="84" y="209"/>
                    </a:cubicBezTo>
                    <a:cubicBezTo>
                      <a:pt x="83" y="209"/>
                      <a:pt x="83" y="209"/>
                      <a:pt x="83" y="209"/>
                    </a:cubicBezTo>
                    <a:cubicBezTo>
                      <a:pt x="83" y="208"/>
                      <a:pt x="83" y="208"/>
                      <a:pt x="83" y="208"/>
                    </a:cubicBezTo>
                    <a:cubicBezTo>
                      <a:pt x="85" y="208"/>
                      <a:pt x="85" y="208"/>
                      <a:pt x="85" y="208"/>
                    </a:cubicBezTo>
                    <a:cubicBezTo>
                      <a:pt x="85" y="207"/>
                      <a:pt x="85" y="206"/>
                      <a:pt x="86" y="205"/>
                    </a:cubicBezTo>
                    <a:cubicBezTo>
                      <a:pt x="90" y="194"/>
                      <a:pt x="106" y="154"/>
                      <a:pt x="137" y="112"/>
                    </a:cubicBezTo>
                    <a:cubicBezTo>
                      <a:pt x="136" y="112"/>
                      <a:pt x="136" y="112"/>
                      <a:pt x="136" y="112"/>
                    </a:cubicBezTo>
                    <a:cubicBezTo>
                      <a:pt x="136" y="111"/>
                      <a:pt x="136" y="111"/>
                      <a:pt x="136" y="111"/>
                    </a:cubicBezTo>
                    <a:cubicBezTo>
                      <a:pt x="137" y="111"/>
                      <a:pt x="137" y="111"/>
                      <a:pt x="137" y="111"/>
                    </a:cubicBezTo>
                    <a:cubicBezTo>
                      <a:pt x="145" y="101"/>
                      <a:pt x="153" y="91"/>
                      <a:pt x="162" y="81"/>
                    </a:cubicBezTo>
                    <a:cubicBezTo>
                      <a:pt x="162" y="81"/>
                      <a:pt x="162" y="81"/>
                      <a:pt x="162" y="81"/>
                    </a:cubicBezTo>
                    <a:cubicBezTo>
                      <a:pt x="162" y="80"/>
                      <a:pt x="162" y="80"/>
                      <a:pt x="162" y="80"/>
                    </a:cubicBezTo>
                    <a:cubicBezTo>
                      <a:pt x="163" y="80"/>
                      <a:pt x="163" y="80"/>
                      <a:pt x="163" y="80"/>
                    </a:cubicBezTo>
                    <a:cubicBezTo>
                      <a:pt x="164" y="80"/>
                      <a:pt x="165" y="79"/>
                      <a:pt x="165" y="78"/>
                    </a:cubicBezTo>
                    <a:moveTo>
                      <a:pt x="347" y="0"/>
                    </a:moveTo>
                    <a:cubicBezTo>
                      <a:pt x="315" y="0"/>
                      <a:pt x="315" y="0"/>
                      <a:pt x="315" y="0"/>
                    </a:cubicBezTo>
                    <a:cubicBezTo>
                      <a:pt x="304" y="1"/>
                      <a:pt x="296" y="2"/>
                      <a:pt x="291" y="3"/>
                    </a:cubicBezTo>
                    <a:cubicBezTo>
                      <a:pt x="285" y="4"/>
                      <a:pt x="270" y="10"/>
                      <a:pt x="255" y="16"/>
                    </a:cubicBezTo>
                    <a:cubicBezTo>
                      <a:pt x="239" y="23"/>
                      <a:pt x="223" y="31"/>
                      <a:pt x="214" y="36"/>
                    </a:cubicBezTo>
                    <a:cubicBezTo>
                      <a:pt x="204" y="43"/>
                      <a:pt x="190" y="54"/>
                      <a:pt x="179" y="63"/>
                    </a:cubicBezTo>
                    <a:cubicBezTo>
                      <a:pt x="177" y="65"/>
                      <a:pt x="174" y="68"/>
                      <a:pt x="172" y="69"/>
                    </a:cubicBezTo>
                    <a:cubicBezTo>
                      <a:pt x="167" y="74"/>
                      <a:pt x="164" y="76"/>
                      <a:pt x="164" y="76"/>
                    </a:cubicBezTo>
                    <a:cubicBezTo>
                      <a:pt x="164" y="76"/>
                      <a:pt x="164" y="76"/>
                      <a:pt x="164" y="76"/>
                    </a:cubicBezTo>
                    <a:cubicBezTo>
                      <a:pt x="164" y="76"/>
                      <a:pt x="164" y="76"/>
                      <a:pt x="164" y="76"/>
                    </a:cubicBezTo>
                    <a:cubicBezTo>
                      <a:pt x="108" y="134"/>
                      <a:pt x="85" y="202"/>
                      <a:pt x="83" y="207"/>
                    </a:cubicBezTo>
                    <a:cubicBezTo>
                      <a:pt x="81" y="208"/>
                      <a:pt x="78" y="211"/>
                      <a:pt x="70" y="222"/>
                    </a:cubicBezTo>
                    <a:cubicBezTo>
                      <a:pt x="62" y="234"/>
                      <a:pt x="49" y="257"/>
                      <a:pt x="30" y="299"/>
                    </a:cubicBezTo>
                    <a:cubicBezTo>
                      <a:pt x="28" y="306"/>
                      <a:pt x="25" y="312"/>
                      <a:pt x="23" y="318"/>
                    </a:cubicBezTo>
                    <a:cubicBezTo>
                      <a:pt x="23" y="318"/>
                      <a:pt x="23" y="318"/>
                      <a:pt x="23" y="318"/>
                    </a:cubicBezTo>
                    <a:cubicBezTo>
                      <a:pt x="23" y="318"/>
                      <a:pt x="3" y="377"/>
                      <a:pt x="0" y="430"/>
                    </a:cubicBezTo>
                    <a:cubicBezTo>
                      <a:pt x="0" y="476"/>
                      <a:pt x="0" y="476"/>
                      <a:pt x="0" y="476"/>
                    </a:cubicBezTo>
                    <a:cubicBezTo>
                      <a:pt x="1" y="516"/>
                      <a:pt x="6" y="551"/>
                      <a:pt x="6" y="551"/>
                    </a:cubicBezTo>
                    <a:cubicBezTo>
                      <a:pt x="6" y="551"/>
                      <a:pt x="6" y="551"/>
                      <a:pt x="6" y="551"/>
                    </a:cubicBezTo>
                    <a:cubicBezTo>
                      <a:pt x="8" y="575"/>
                      <a:pt x="8" y="575"/>
                      <a:pt x="8" y="575"/>
                    </a:cubicBezTo>
                    <a:cubicBezTo>
                      <a:pt x="8" y="575"/>
                      <a:pt x="8" y="575"/>
                      <a:pt x="8" y="575"/>
                    </a:cubicBezTo>
                    <a:cubicBezTo>
                      <a:pt x="15" y="626"/>
                      <a:pt x="25" y="664"/>
                      <a:pt x="26" y="667"/>
                    </a:cubicBezTo>
                    <a:cubicBezTo>
                      <a:pt x="29" y="724"/>
                      <a:pt x="33" y="753"/>
                      <a:pt x="38" y="769"/>
                    </a:cubicBezTo>
                    <a:cubicBezTo>
                      <a:pt x="41" y="782"/>
                      <a:pt x="44" y="785"/>
                      <a:pt x="45" y="786"/>
                    </a:cubicBezTo>
                    <a:cubicBezTo>
                      <a:pt x="48" y="800"/>
                      <a:pt x="54" y="817"/>
                      <a:pt x="62" y="831"/>
                    </a:cubicBezTo>
                    <a:cubicBezTo>
                      <a:pt x="71" y="845"/>
                      <a:pt x="82" y="857"/>
                      <a:pt x="96" y="860"/>
                    </a:cubicBezTo>
                    <a:cubicBezTo>
                      <a:pt x="100" y="861"/>
                      <a:pt x="104" y="862"/>
                      <a:pt x="108" y="862"/>
                    </a:cubicBezTo>
                    <a:cubicBezTo>
                      <a:pt x="118" y="862"/>
                      <a:pt x="128" y="859"/>
                      <a:pt x="137" y="855"/>
                    </a:cubicBezTo>
                    <a:cubicBezTo>
                      <a:pt x="151" y="850"/>
                      <a:pt x="163" y="843"/>
                      <a:pt x="171" y="837"/>
                    </a:cubicBezTo>
                    <a:cubicBezTo>
                      <a:pt x="182" y="830"/>
                      <a:pt x="190" y="822"/>
                      <a:pt x="205" y="802"/>
                    </a:cubicBezTo>
                    <a:cubicBezTo>
                      <a:pt x="212" y="792"/>
                      <a:pt x="220" y="780"/>
                      <a:pt x="230" y="763"/>
                    </a:cubicBezTo>
                    <a:cubicBezTo>
                      <a:pt x="263" y="713"/>
                      <a:pt x="272" y="669"/>
                      <a:pt x="273" y="667"/>
                    </a:cubicBezTo>
                    <a:cubicBezTo>
                      <a:pt x="274" y="664"/>
                      <a:pt x="301" y="604"/>
                      <a:pt x="318" y="563"/>
                    </a:cubicBezTo>
                    <a:cubicBezTo>
                      <a:pt x="327" y="542"/>
                      <a:pt x="332" y="510"/>
                      <a:pt x="335" y="483"/>
                    </a:cubicBezTo>
                    <a:cubicBezTo>
                      <a:pt x="337" y="470"/>
                      <a:pt x="338" y="459"/>
                      <a:pt x="338" y="450"/>
                    </a:cubicBezTo>
                    <a:cubicBezTo>
                      <a:pt x="340" y="469"/>
                      <a:pt x="342" y="504"/>
                      <a:pt x="347" y="544"/>
                    </a:cubicBezTo>
                    <a:cubicBezTo>
                      <a:pt x="353" y="602"/>
                      <a:pt x="379" y="663"/>
                      <a:pt x="381" y="667"/>
                    </a:cubicBezTo>
                    <a:cubicBezTo>
                      <a:pt x="386" y="716"/>
                      <a:pt x="402" y="757"/>
                      <a:pt x="402" y="759"/>
                    </a:cubicBezTo>
                    <a:cubicBezTo>
                      <a:pt x="402" y="759"/>
                      <a:pt x="402" y="759"/>
                      <a:pt x="402" y="759"/>
                    </a:cubicBezTo>
                    <a:cubicBezTo>
                      <a:pt x="402" y="759"/>
                      <a:pt x="410" y="780"/>
                      <a:pt x="426" y="805"/>
                    </a:cubicBezTo>
                    <a:cubicBezTo>
                      <a:pt x="435" y="819"/>
                      <a:pt x="448" y="835"/>
                      <a:pt x="464" y="848"/>
                    </a:cubicBezTo>
                    <a:cubicBezTo>
                      <a:pt x="465" y="849"/>
                      <a:pt x="479" y="865"/>
                      <a:pt x="502" y="865"/>
                    </a:cubicBezTo>
                    <a:cubicBezTo>
                      <a:pt x="503" y="865"/>
                      <a:pt x="503" y="865"/>
                      <a:pt x="503" y="865"/>
                    </a:cubicBezTo>
                    <a:cubicBezTo>
                      <a:pt x="504" y="865"/>
                      <a:pt x="505" y="865"/>
                      <a:pt x="506" y="865"/>
                    </a:cubicBezTo>
                    <a:cubicBezTo>
                      <a:pt x="519" y="865"/>
                      <a:pt x="529" y="861"/>
                      <a:pt x="537" y="856"/>
                    </a:cubicBezTo>
                    <a:cubicBezTo>
                      <a:pt x="542" y="853"/>
                      <a:pt x="547" y="848"/>
                      <a:pt x="551" y="844"/>
                    </a:cubicBezTo>
                    <a:cubicBezTo>
                      <a:pt x="556" y="838"/>
                      <a:pt x="564" y="828"/>
                      <a:pt x="571" y="816"/>
                    </a:cubicBezTo>
                    <a:cubicBezTo>
                      <a:pt x="578" y="805"/>
                      <a:pt x="583" y="798"/>
                      <a:pt x="586" y="786"/>
                    </a:cubicBezTo>
                    <a:cubicBezTo>
                      <a:pt x="586" y="786"/>
                      <a:pt x="586" y="786"/>
                      <a:pt x="586" y="786"/>
                    </a:cubicBezTo>
                    <a:cubicBezTo>
                      <a:pt x="590" y="776"/>
                      <a:pt x="590" y="776"/>
                      <a:pt x="590" y="776"/>
                    </a:cubicBezTo>
                    <a:cubicBezTo>
                      <a:pt x="622" y="713"/>
                      <a:pt x="627" y="669"/>
                      <a:pt x="627" y="667"/>
                    </a:cubicBezTo>
                    <a:cubicBezTo>
                      <a:pt x="659" y="590"/>
                      <a:pt x="668" y="517"/>
                      <a:pt x="670" y="481"/>
                    </a:cubicBezTo>
                    <a:cubicBezTo>
                      <a:pt x="679" y="617"/>
                      <a:pt x="708" y="663"/>
                      <a:pt x="711" y="667"/>
                    </a:cubicBezTo>
                    <a:cubicBezTo>
                      <a:pt x="716" y="730"/>
                      <a:pt x="742" y="783"/>
                      <a:pt x="762" y="814"/>
                    </a:cubicBezTo>
                    <a:cubicBezTo>
                      <a:pt x="763" y="817"/>
                      <a:pt x="765" y="819"/>
                      <a:pt x="767" y="822"/>
                    </a:cubicBezTo>
                    <a:cubicBezTo>
                      <a:pt x="785" y="848"/>
                      <a:pt x="803" y="862"/>
                      <a:pt x="829" y="867"/>
                    </a:cubicBezTo>
                    <a:cubicBezTo>
                      <a:pt x="840" y="869"/>
                      <a:pt x="847" y="871"/>
                      <a:pt x="854" y="871"/>
                    </a:cubicBezTo>
                    <a:cubicBezTo>
                      <a:pt x="860" y="871"/>
                      <a:pt x="865" y="870"/>
                      <a:pt x="872" y="867"/>
                    </a:cubicBezTo>
                    <a:cubicBezTo>
                      <a:pt x="879" y="864"/>
                      <a:pt x="887" y="859"/>
                      <a:pt x="899" y="852"/>
                    </a:cubicBezTo>
                    <a:cubicBezTo>
                      <a:pt x="921" y="839"/>
                      <a:pt x="934" y="825"/>
                      <a:pt x="945" y="809"/>
                    </a:cubicBezTo>
                    <a:cubicBezTo>
                      <a:pt x="957" y="794"/>
                      <a:pt x="967" y="776"/>
                      <a:pt x="982" y="752"/>
                    </a:cubicBezTo>
                    <a:cubicBezTo>
                      <a:pt x="1020" y="689"/>
                      <a:pt x="1052" y="598"/>
                      <a:pt x="1052" y="598"/>
                    </a:cubicBezTo>
                    <a:cubicBezTo>
                      <a:pt x="1052" y="598"/>
                      <a:pt x="1052" y="598"/>
                      <a:pt x="1052" y="598"/>
                    </a:cubicBezTo>
                    <a:cubicBezTo>
                      <a:pt x="1075" y="545"/>
                      <a:pt x="1083" y="480"/>
                      <a:pt x="1086" y="456"/>
                    </a:cubicBezTo>
                    <a:cubicBezTo>
                      <a:pt x="1090" y="487"/>
                      <a:pt x="1104" y="589"/>
                      <a:pt x="1132" y="655"/>
                    </a:cubicBezTo>
                    <a:cubicBezTo>
                      <a:pt x="1156" y="712"/>
                      <a:pt x="1179" y="748"/>
                      <a:pt x="1228" y="798"/>
                    </a:cubicBezTo>
                    <a:cubicBezTo>
                      <a:pt x="1235" y="804"/>
                      <a:pt x="1241" y="811"/>
                      <a:pt x="1249" y="818"/>
                    </a:cubicBezTo>
                    <a:cubicBezTo>
                      <a:pt x="1289" y="856"/>
                      <a:pt x="1321" y="869"/>
                      <a:pt x="1345" y="872"/>
                    </a:cubicBezTo>
                    <a:cubicBezTo>
                      <a:pt x="1366" y="872"/>
                      <a:pt x="1366" y="872"/>
                      <a:pt x="1366" y="872"/>
                    </a:cubicBezTo>
                    <a:cubicBezTo>
                      <a:pt x="1371" y="871"/>
                      <a:pt x="1377" y="870"/>
                      <a:pt x="1382" y="869"/>
                    </a:cubicBezTo>
                    <a:cubicBezTo>
                      <a:pt x="1396" y="866"/>
                      <a:pt x="1408" y="850"/>
                      <a:pt x="1416" y="836"/>
                    </a:cubicBezTo>
                    <a:cubicBezTo>
                      <a:pt x="1425" y="822"/>
                      <a:pt x="1430" y="808"/>
                      <a:pt x="1430" y="807"/>
                    </a:cubicBezTo>
                    <a:cubicBezTo>
                      <a:pt x="1430" y="807"/>
                      <a:pt x="1430" y="807"/>
                      <a:pt x="1430" y="807"/>
                    </a:cubicBezTo>
                    <a:cubicBezTo>
                      <a:pt x="1430" y="807"/>
                      <a:pt x="1457" y="750"/>
                      <a:pt x="1479" y="614"/>
                    </a:cubicBezTo>
                    <a:cubicBezTo>
                      <a:pt x="1487" y="564"/>
                      <a:pt x="1492" y="527"/>
                      <a:pt x="1494" y="496"/>
                    </a:cubicBezTo>
                    <a:cubicBezTo>
                      <a:pt x="1494" y="456"/>
                      <a:pt x="1494" y="456"/>
                      <a:pt x="1494" y="456"/>
                    </a:cubicBezTo>
                    <a:cubicBezTo>
                      <a:pt x="1492" y="426"/>
                      <a:pt x="1486" y="399"/>
                      <a:pt x="1474" y="366"/>
                    </a:cubicBezTo>
                    <a:cubicBezTo>
                      <a:pt x="1448" y="293"/>
                      <a:pt x="1362" y="221"/>
                      <a:pt x="1347" y="209"/>
                    </a:cubicBezTo>
                    <a:cubicBezTo>
                      <a:pt x="1409" y="209"/>
                      <a:pt x="1409" y="209"/>
                      <a:pt x="1409" y="209"/>
                    </a:cubicBezTo>
                    <a:cubicBezTo>
                      <a:pt x="1407" y="208"/>
                      <a:pt x="1407" y="208"/>
                      <a:pt x="1407" y="208"/>
                    </a:cubicBezTo>
                    <a:cubicBezTo>
                      <a:pt x="1383" y="178"/>
                      <a:pt x="1351" y="155"/>
                      <a:pt x="1327" y="138"/>
                    </a:cubicBezTo>
                    <a:cubicBezTo>
                      <a:pt x="1325" y="137"/>
                      <a:pt x="1323" y="136"/>
                      <a:pt x="1322" y="135"/>
                    </a:cubicBezTo>
                    <a:cubicBezTo>
                      <a:pt x="1320" y="134"/>
                      <a:pt x="1319" y="133"/>
                      <a:pt x="1318" y="132"/>
                    </a:cubicBezTo>
                    <a:cubicBezTo>
                      <a:pt x="1303" y="122"/>
                      <a:pt x="1293" y="117"/>
                      <a:pt x="1293" y="117"/>
                    </a:cubicBezTo>
                    <a:cubicBezTo>
                      <a:pt x="1284" y="112"/>
                      <a:pt x="1275" y="107"/>
                      <a:pt x="1267" y="102"/>
                    </a:cubicBezTo>
                    <a:cubicBezTo>
                      <a:pt x="1256" y="97"/>
                      <a:pt x="1246" y="91"/>
                      <a:pt x="1236" y="87"/>
                    </a:cubicBezTo>
                    <a:cubicBezTo>
                      <a:pt x="1233" y="85"/>
                      <a:pt x="1229" y="83"/>
                      <a:pt x="1225" y="81"/>
                    </a:cubicBezTo>
                    <a:cubicBezTo>
                      <a:pt x="1222" y="80"/>
                      <a:pt x="1218" y="78"/>
                      <a:pt x="1215" y="76"/>
                    </a:cubicBezTo>
                    <a:cubicBezTo>
                      <a:pt x="1211" y="74"/>
                      <a:pt x="1207" y="73"/>
                      <a:pt x="1204" y="71"/>
                    </a:cubicBezTo>
                    <a:cubicBezTo>
                      <a:pt x="1130" y="38"/>
                      <a:pt x="1083" y="29"/>
                      <a:pt x="1030" y="17"/>
                    </a:cubicBezTo>
                    <a:cubicBezTo>
                      <a:pt x="972" y="5"/>
                      <a:pt x="918" y="4"/>
                      <a:pt x="900" y="4"/>
                    </a:cubicBezTo>
                    <a:cubicBezTo>
                      <a:pt x="897" y="4"/>
                      <a:pt x="895" y="4"/>
                      <a:pt x="894" y="4"/>
                    </a:cubicBezTo>
                    <a:cubicBezTo>
                      <a:pt x="890" y="4"/>
                      <a:pt x="885" y="3"/>
                      <a:pt x="881" y="3"/>
                    </a:cubicBezTo>
                    <a:cubicBezTo>
                      <a:pt x="848" y="3"/>
                      <a:pt x="819" y="11"/>
                      <a:pt x="794" y="22"/>
                    </a:cubicBezTo>
                    <a:cubicBezTo>
                      <a:pt x="774" y="31"/>
                      <a:pt x="757" y="42"/>
                      <a:pt x="742" y="53"/>
                    </a:cubicBezTo>
                    <a:cubicBezTo>
                      <a:pt x="718" y="71"/>
                      <a:pt x="701" y="89"/>
                      <a:pt x="692" y="100"/>
                    </a:cubicBezTo>
                    <a:cubicBezTo>
                      <a:pt x="687" y="107"/>
                      <a:pt x="684" y="111"/>
                      <a:pt x="684" y="111"/>
                    </a:cubicBezTo>
                    <a:cubicBezTo>
                      <a:pt x="683" y="112"/>
                      <a:pt x="683" y="112"/>
                      <a:pt x="683" y="112"/>
                    </a:cubicBezTo>
                    <a:cubicBezTo>
                      <a:pt x="705" y="112"/>
                      <a:pt x="705" y="112"/>
                      <a:pt x="705" y="112"/>
                    </a:cubicBezTo>
                    <a:cubicBezTo>
                      <a:pt x="699" y="120"/>
                      <a:pt x="676" y="149"/>
                      <a:pt x="658" y="208"/>
                    </a:cubicBezTo>
                    <a:cubicBezTo>
                      <a:pt x="655" y="211"/>
                      <a:pt x="603" y="279"/>
                      <a:pt x="590" y="385"/>
                    </a:cubicBezTo>
                    <a:cubicBezTo>
                      <a:pt x="589" y="398"/>
                      <a:pt x="589" y="398"/>
                      <a:pt x="589" y="398"/>
                    </a:cubicBezTo>
                    <a:cubicBezTo>
                      <a:pt x="584" y="364"/>
                      <a:pt x="577" y="331"/>
                      <a:pt x="577" y="331"/>
                    </a:cubicBezTo>
                    <a:cubicBezTo>
                      <a:pt x="577" y="331"/>
                      <a:pt x="577" y="331"/>
                      <a:pt x="577" y="331"/>
                    </a:cubicBezTo>
                    <a:cubicBezTo>
                      <a:pt x="563" y="256"/>
                      <a:pt x="529" y="211"/>
                      <a:pt x="527" y="208"/>
                    </a:cubicBezTo>
                    <a:cubicBezTo>
                      <a:pt x="518" y="174"/>
                      <a:pt x="492" y="122"/>
                      <a:pt x="487" y="113"/>
                    </a:cubicBezTo>
                    <a:cubicBezTo>
                      <a:pt x="569" y="113"/>
                      <a:pt x="569" y="113"/>
                      <a:pt x="569" y="113"/>
                    </a:cubicBezTo>
                    <a:cubicBezTo>
                      <a:pt x="567" y="111"/>
                      <a:pt x="567" y="111"/>
                      <a:pt x="567" y="111"/>
                    </a:cubicBezTo>
                    <a:cubicBezTo>
                      <a:pt x="567" y="111"/>
                      <a:pt x="555" y="99"/>
                      <a:pt x="541" y="86"/>
                    </a:cubicBezTo>
                    <a:cubicBezTo>
                      <a:pt x="526" y="73"/>
                      <a:pt x="510" y="59"/>
                      <a:pt x="502" y="53"/>
                    </a:cubicBezTo>
                    <a:cubicBezTo>
                      <a:pt x="474" y="36"/>
                      <a:pt x="429" y="15"/>
                      <a:pt x="390" y="6"/>
                    </a:cubicBezTo>
                    <a:cubicBezTo>
                      <a:pt x="374" y="3"/>
                      <a:pt x="360" y="1"/>
                      <a:pt x="347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" name="Freeform 238"/>
              <p:cNvSpPr>
                <a:spLocks noEditPoints="1"/>
              </p:cNvSpPr>
              <p:nvPr/>
            </p:nvSpPr>
            <p:spPr bwMode="auto">
              <a:xfrm>
                <a:off x="-4911722" y="4872033"/>
                <a:ext cx="915988" cy="476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0" y="0"/>
                  </a:cxn>
                  <a:cxn ang="0">
                    <a:pos x="244" y="0"/>
                  </a:cxn>
                  <a:cxn ang="0">
                    <a:pos x="243" y="0"/>
                  </a:cxn>
                  <a:cxn ang="0">
                    <a:pos x="243" y="0"/>
                  </a:cxn>
                  <a:cxn ang="0">
                    <a:pos x="243" y="0"/>
                  </a:cxn>
                  <a:cxn ang="0">
                    <a:pos x="243" y="0"/>
                  </a:cxn>
                  <a:cxn ang="0">
                    <a:pos x="243" y="1"/>
                  </a:cxn>
                  <a:cxn ang="0">
                    <a:pos x="244" y="1"/>
                  </a:cxn>
                  <a:cxn ang="0">
                    <a:pos x="244" y="0"/>
                  </a:cxn>
                </a:cxnLst>
                <a:rect l="0" t="0" r="r" b="b"/>
                <a:pathLst>
                  <a:path w="244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moveTo>
                      <a:pt x="244" y="0"/>
                    </a:moveTo>
                    <a:cubicBezTo>
                      <a:pt x="243" y="0"/>
                      <a:pt x="243" y="0"/>
                      <a:pt x="243" y="0"/>
                    </a:cubicBezTo>
                    <a:cubicBezTo>
                      <a:pt x="243" y="0"/>
                      <a:pt x="243" y="0"/>
                      <a:pt x="243" y="0"/>
                    </a:cubicBezTo>
                    <a:cubicBezTo>
                      <a:pt x="243" y="0"/>
                      <a:pt x="243" y="0"/>
                      <a:pt x="243" y="0"/>
                    </a:cubicBezTo>
                    <a:cubicBezTo>
                      <a:pt x="243" y="0"/>
                      <a:pt x="243" y="0"/>
                      <a:pt x="243" y="0"/>
                    </a:cubicBezTo>
                    <a:cubicBezTo>
                      <a:pt x="243" y="1"/>
                      <a:pt x="243" y="1"/>
                      <a:pt x="243" y="1"/>
                    </a:cubicBezTo>
                    <a:cubicBezTo>
                      <a:pt x="244" y="1"/>
                      <a:pt x="244" y="1"/>
                      <a:pt x="244" y="1"/>
                    </a:cubicBezTo>
                    <a:cubicBezTo>
                      <a:pt x="244" y="0"/>
                      <a:pt x="244" y="0"/>
                      <a:pt x="244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" name="Freeform 239"/>
              <p:cNvSpPr>
                <a:spLocks noEditPoints="1"/>
              </p:cNvSpPr>
              <p:nvPr/>
            </p:nvSpPr>
            <p:spPr bwMode="auto">
              <a:xfrm>
                <a:off x="-3671886" y="4872033"/>
                <a:ext cx="1171574" cy="476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312" y="0"/>
                  </a:cxn>
                  <a:cxn ang="0">
                    <a:pos x="311" y="0"/>
                  </a:cxn>
                  <a:cxn ang="0">
                    <a:pos x="311" y="1"/>
                  </a:cxn>
                  <a:cxn ang="0">
                    <a:pos x="312" y="1"/>
                  </a:cxn>
                  <a:cxn ang="0">
                    <a:pos x="312" y="0"/>
                  </a:cxn>
                </a:cxnLst>
                <a:rect l="0" t="0" r="r" b="b"/>
                <a:pathLst>
                  <a:path w="31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312" y="0"/>
                    </a:moveTo>
                    <a:cubicBezTo>
                      <a:pt x="311" y="0"/>
                      <a:pt x="311" y="0"/>
                      <a:pt x="311" y="0"/>
                    </a:cubicBezTo>
                    <a:cubicBezTo>
                      <a:pt x="311" y="1"/>
                      <a:pt x="311" y="1"/>
                      <a:pt x="311" y="1"/>
                    </a:cubicBezTo>
                    <a:cubicBezTo>
                      <a:pt x="312" y="1"/>
                      <a:pt x="312" y="1"/>
                      <a:pt x="312" y="1"/>
                    </a:cubicBezTo>
                    <a:cubicBezTo>
                      <a:pt x="312" y="0"/>
                      <a:pt x="312" y="0"/>
                      <a:pt x="31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" name="Freeform 240"/>
              <p:cNvSpPr>
                <a:spLocks noEditPoints="1"/>
              </p:cNvSpPr>
              <p:nvPr/>
            </p:nvSpPr>
            <p:spPr bwMode="auto">
              <a:xfrm>
                <a:off x="-2071686" y="4872033"/>
                <a:ext cx="1239838" cy="476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330" y="0"/>
                  </a:cxn>
                  <a:cxn ang="0">
                    <a:pos x="329" y="0"/>
                  </a:cxn>
                  <a:cxn ang="0">
                    <a:pos x="329" y="1"/>
                  </a:cxn>
                  <a:cxn ang="0">
                    <a:pos x="330" y="1"/>
                  </a:cxn>
                  <a:cxn ang="0">
                    <a:pos x="330" y="0"/>
                  </a:cxn>
                </a:cxnLst>
                <a:rect l="0" t="0" r="r" b="b"/>
                <a:pathLst>
                  <a:path w="330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330" y="0"/>
                    </a:moveTo>
                    <a:cubicBezTo>
                      <a:pt x="329" y="0"/>
                      <a:pt x="329" y="0"/>
                      <a:pt x="329" y="0"/>
                    </a:cubicBezTo>
                    <a:cubicBezTo>
                      <a:pt x="329" y="1"/>
                      <a:pt x="329" y="1"/>
                      <a:pt x="329" y="1"/>
                    </a:cubicBezTo>
                    <a:cubicBezTo>
                      <a:pt x="330" y="1"/>
                      <a:pt x="330" y="1"/>
                      <a:pt x="330" y="1"/>
                    </a:cubicBezTo>
                    <a:cubicBezTo>
                      <a:pt x="330" y="0"/>
                      <a:pt x="330" y="0"/>
                      <a:pt x="33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" name="Freeform 241"/>
              <p:cNvSpPr>
                <a:spLocks noEditPoints="1"/>
              </p:cNvSpPr>
              <p:nvPr/>
            </p:nvSpPr>
            <p:spPr bwMode="auto">
              <a:xfrm>
                <a:off x="-6246811" y="4872033"/>
                <a:ext cx="920750" cy="476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245" y="0"/>
                  </a:cxn>
                  <a:cxn ang="0">
                    <a:pos x="244" y="0"/>
                  </a:cxn>
                  <a:cxn ang="0">
                    <a:pos x="244" y="0"/>
                  </a:cxn>
                  <a:cxn ang="0">
                    <a:pos x="244" y="0"/>
                  </a:cxn>
                  <a:cxn ang="0">
                    <a:pos x="244" y="0"/>
                  </a:cxn>
                  <a:cxn ang="0">
                    <a:pos x="243" y="1"/>
                  </a:cxn>
                  <a:cxn ang="0">
                    <a:pos x="245" y="1"/>
                  </a:cxn>
                  <a:cxn ang="0">
                    <a:pos x="245" y="0"/>
                  </a:cxn>
                </a:cxnLst>
                <a:rect l="0" t="0" r="r" b="b"/>
                <a:pathLst>
                  <a:path w="245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245" y="0"/>
                    </a:moveTo>
                    <a:cubicBezTo>
                      <a:pt x="244" y="0"/>
                      <a:pt x="244" y="0"/>
                      <a:pt x="244" y="0"/>
                    </a:cubicBezTo>
                    <a:cubicBezTo>
                      <a:pt x="244" y="0"/>
                      <a:pt x="244" y="0"/>
                      <a:pt x="244" y="0"/>
                    </a:cubicBezTo>
                    <a:cubicBezTo>
                      <a:pt x="244" y="0"/>
                      <a:pt x="244" y="0"/>
                      <a:pt x="244" y="0"/>
                    </a:cubicBezTo>
                    <a:cubicBezTo>
                      <a:pt x="244" y="0"/>
                      <a:pt x="244" y="0"/>
                      <a:pt x="244" y="0"/>
                    </a:cubicBezTo>
                    <a:cubicBezTo>
                      <a:pt x="244" y="0"/>
                      <a:pt x="244" y="0"/>
                      <a:pt x="243" y="1"/>
                    </a:cubicBezTo>
                    <a:cubicBezTo>
                      <a:pt x="245" y="1"/>
                      <a:pt x="245" y="1"/>
                      <a:pt x="245" y="1"/>
                    </a:cubicBezTo>
                    <a:cubicBezTo>
                      <a:pt x="245" y="0"/>
                      <a:pt x="245" y="0"/>
                      <a:pt x="245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" name="Freeform 242"/>
              <p:cNvSpPr>
                <a:spLocks/>
              </p:cNvSpPr>
              <p:nvPr/>
            </p:nvSpPr>
            <p:spPr bwMode="auto">
              <a:xfrm>
                <a:off x="-5021261" y="4541833"/>
                <a:ext cx="7937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1" y="0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" name="Freeform 243"/>
              <p:cNvSpPr>
                <a:spLocks noEditPoints="1"/>
              </p:cNvSpPr>
              <p:nvPr/>
            </p:nvSpPr>
            <p:spPr bwMode="auto">
              <a:xfrm>
                <a:off x="-3781423" y="4541833"/>
                <a:ext cx="1409699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375" y="0"/>
                  </a:cxn>
                  <a:cxn ang="0">
                    <a:pos x="375" y="0"/>
                  </a:cxn>
                  <a:cxn ang="0">
                    <a:pos x="374" y="1"/>
                  </a:cxn>
                  <a:cxn ang="0">
                    <a:pos x="374" y="1"/>
                  </a:cxn>
                  <a:cxn ang="0">
                    <a:pos x="375" y="1"/>
                  </a:cxn>
                  <a:cxn ang="0">
                    <a:pos x="375" y="0"/>
                  </a:cxn>
                </a:cxnLst>
                <a:rect l="0" t="0" r="r" b="b"/>
                <a:pathLst>
                  <a:path w="375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375" y="0"/>
                    </a:moveTo>
                    <a:cubicBezTo>
                      <a:pt x="375" y="0"/>
                      <a:pt x="375" y="0"/>
                      <a:pt x="375" y="0"/>
                    </a:cubicBezTo>
                    <a:cubicBezTo>
                      <a:pt x="375" y="0"/>
                      <a:pt x="375" y="0"/>
                      <a:pt x="374" y="1"/>
                    </a:cubicBezTo>
                    <a:cubicBezTo>
                      <a:pt x="374" y="1"/>
                      <a:pt x="374" y="1"/>
                      <a:pt x="374" y="1"/>
                    </a:cubicBezTo>
                    <a:cubicBezTo>
                      <a:pt x="375" y="1"/>
                      <a:pt x="375" y="1"/>
                      <a:pt x="375" y="1"/>
                    </a:cubicBezTo>
                    <a:cubicBezTo>
                      <a:pt x="375" y="0"/>
                      <a:pt x="375" y="0"/>
                      <a:pt x="375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" name="Freeform 244"/>
              <p:cNvSpPr>
                <a:spLocks/>
              </p:cNvSpPr>
              <p:nvPr/>
            </p:nvSpPr>
            <p:spPr bwMode="auto">
              <a:xfrm>
                <a:off x="-2176461" y="4541833"/>
                <a:ext cx="1587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0" y="0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" name="Freeform 245"/>
              <p:cNvSpPr>
                <a:spLocks/>
              </p:cNvSpPr>
              <p:nvPr/>
            </p:nvSpPr>
            <p:spPr bwMode="auto">
              <a:xfrm>
                <a:off x="-6310310" y="4541833"/>
                <a:ext cx="4762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0" y="0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0"/>
                      <a:pt x="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" name="Freeform 246"/>
              <p:cNvSpPr>
                <a:spLocks noEditPoints="1"/>
              </p:cNvSpPr>
              <p:nvPr/>
            </p:nvSpPr>
            <p:spPr bwMode="auto">
              <a:xfrm>
                <a:off x="-4062411" y="3529009"/>
                <a:ext cx="3133723" cy="476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834" y="0"/>
                  </a:cxn>
                  <a:cxn ang="0">
                    <a:pos x="832" y="0"/>
                  </a:cxn>
                  <a:cxn ang="0">
                    <a:pos x="833" y="1"/>
                  </a:cxn>
                  <a:cxn ang="0">
                    <a:pos x="834" y="1"/>
                  </a:cxn>
                  <a:cxn ang="0">
                    <a:pos x="834" y="0"/>
                  </a:cxn>
                </a:cxnLst>
                <a:rect l="0" t="0" r="r" b="b"/>
                <a:pathLst>
                  <a:path w="834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834" y="0"/>
                    </a:moveTo>
                    <a:cubicBezTo>
                      <a:pt x="832" y="0"/>
                      <a:pt x="832" y="0"/>
                      <a:pt x="832" y="0"/>
                    </a:cubicBezTo>
                    <a:cubicBezTo>
                      <a:pt x="833" y="0"/>
                      <a:pt x="833" y="0"/>
                      <a:pt x="833" y="1"/>
                    </a:cubicBezTo>
                    <a:cubicBezTo>
                      <a:pt x="834" y="1"/>
                      <a:pt x="834" y="1"/>
                      <a:pt x="834" y="1"/>
                    </a:cubicBezTo>
                    <a:cubicBezTo>
                      <a:pt x="834" y="0"/>
                      <a:pt x="834" y="0"/>
                      <a:pt x="834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" name="Freeform 247"/>
              <p:cNvSpPr>
                <a:spLocks noEditPoints="1"/>
              </p:cNvSpPr>
              <p:nvPr/>
            </p:nvSpPr>
            <p:spPr bwMode="auto">
              <a:xfrm>
                <a:off x="-6246811" y="3529009"/>
                <a:ext cx="2044699" cy="4762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2" y="0"/>
                  </a:cxn>
                  <a:cxn ang="0">
                    <a:pos x="544" y="0"/>
                  </a:cxn>
                  <a:cxn ang="0">
                    <a:pos x="543" y="0"/>
                  </a:cxn>
                  <a:cxn ang="0">
                    <a:pos x="543" y="1"/>
                  </a:cxn>
                  <a:cxn ang="0">
                    <a:pos x="544" y="1"/>
                  </a:cxn>
                  <a:cxn ang="0">
                    <a:pos x="544" y="0"/>
                  </a:cxn>
                </a:cxnLst>
                <a:rect l="0" t="0" r="r" b="b"/>
                <a:pathLst>
                  <a:path w="544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2" y="0"/>
                      <a:pt x="2" y="0"/>
                    </a:cubicBezTo>
                    <a:moveTo>
                      <a:pt x="544" y="0"/>
                    </a:moveTo>
                    <a:cubicBezTo>
                      <a:pt x="543" y="0"/>
                      <a:pt x="543" y="0"/>
                      <a:pt x="543" y="0"/>
                    </a:cubicBezTo>
                    <a:cubicBezTo>
                      <a:pt x="543" y="0"/>
                      <a:pt x="543" y="0"/>
                      <a:pt x="543" y="1"/>
                    </a:cubicBezTo>
                    <a:cubicBezTo>
                      <a:pt x="544" y="1"/>
                      <a:pt x="544" y="1"/>
                      <a:pt x="544" y="1"/>
                    </a:cubicBezTo>
                    <a:cubicBezTo>
                      <a:pt x="544" y="0"/>
                      <a:pt x="544" y="0"/>
                      <a:pt x="544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" name="Freeform 248"/>
              <p:cNvSpPr>
                <a:spLocks/>
              </p:cNvSpPr>
              <p:nvPr/>
            </p:nvSpPr>
            <p:spPr bwMode="auto">
              <a:xfrm>
                <a:off x="-3690937" y="2784472"/>
                <a:ext cx="7937" cy="3175"/>
              </a:xfrm>
              <a:custGeom>
                <a:avLst/>
                <a:gdLst/>
                <a:ahLst/>
                <a:cxnLst>
                  <a:cxn ang="0">
                    <a:pos x="5" y="0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2" y="2"/>
                  </a:cxn>
                  <a:cxn ang="0">
                    <a:pos x="5" y="0"/>
                  </a:cxn>
                  <a:cxn ang="0">
                    <a:pos x="5" y="0"/>
                  </a:cxn>
                </a:cxnLst>
                <a:rect l="0" t="0" r="r" b="b"/>
                <a:pathLst>
                  <a:path w="5" h="2">
                    <a:moveTo>
                      <a:pt x="5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2" y="2"/>
                    </a:lnTo>
                    <a:lnTo>
                      <a:pt x="5" y="0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" name="Freeform 249"/>
              <p:cNvSpPr>
                <a:spLocks noEditPoints="1"/>
              </p:cNvSpPr>
              <p:nvPr/>
            </p:nvSpPr>
            <p:spPr bwMode="auto">
              <a:xfrm>
                <a:off x="-5837235" y="2784472"/>
                <a:ext cx="1316037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349" y="0"/>
                  </a:cxn>
                  <a:cxn ang="0">
                    <a:pos x="348" y="0"/>
                  </a:cxn>
                  <a:cxn ang="0">
                    <a:pos x="349" y="1"/>
                  </a:cxn>
                  <a:cxn ang="0">
                    <a:pos x="350" y="1"/>
                  </a:cxn>
                  <a:cxn ang="0">
                    <a:pos x="350" y="1"/>
                  </a:cxn>
                  <a:cxn ang="0">
                    <a:pos x="349" y="1"/>
                  </a:cxn>
                  <a:cxn ang="0">
                    <a:pos x="349" y="0"/>
                  </a:cxn>
                </a:cxnLst>
                <a:rect l="0" t="0" r="r" b="b"/>
                <a:pathLst>
                  <a:path w="350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349" y="0"/>
                    </a:moveTo>
                    <a:cubicBezTo>
                      <a:pt x="348" y="0"/>
                      <a:pt x="348" y="0"/>
                      <a:pt x="348" y="0"/>
                    </a:cubicBezTo>
                    <a:cubicBezTo>
                      <a:pt x="349" y="1"/>
                      <a:pt x="349" y="1"/>
                      <a:pt x="349" y="1"/>
                    </a:cubicBezTo>
                    <a:cubicBezTo>
                      <a:pt x="350" y="1"/>
                      <a:pt x="350" y="1"/>
                      <a:pt x="350" y="1"/>
                    </a:cubicBezTo>
                    <a:cubicBezTo>
                      <a:pt x="350" y="1"/>
                      <a:pt x="350" y="1"/>
                      <a:pt x="350" y="1"/>
                    </a:cubicBezTo>
                    <a:cubicBezTo>
                      <a:pt x="349" y="1"/>
                      <a:pt x="349" y="1"/>
                      <a:pt x="349" y="1"/>
                    </a:cubicBezTo>
                    <a:cubicBezTo>
                      <a:pt x="349" y="0"/>
                      <a:pt x="349" y="0"/>
                      <a:pt x="349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" name="Freeform 250"/>
              <p:cNvSpPr>
                <a:spLocks/>
              </p:cNvSpPr>
              <p:nvPr/>
            </p:nvSpPr>
            <p:spPr bwMode="auto">
              <a:xfrm>
                <a:off x="-3671886" y="2668584"/>
                <a:ext cx="3175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" name="Freeform 251"/>
              <p:cNvSpPr>
                <a:spLocks/>
              </p:cNvSpPr>
              <p:nvPr/>
            </p:nvSpPr>
            <p:spPr bwMode="auto">
              <a:xfrm>
                <a:off x="-1308099" y="3146422"/>
                <a:ext cx="6350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1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" name="Freeform 252"/>
              <p:cNvSpPr>
                <a:spLocks/>
              </p:cNvSpPr>
              <p:nvPr/>
            </p:nvSpPr>
            <p:spPr bwMode="auto">
              <a:xfrm>
                <a:off x="-5738810" y="2668584"/>
                <a:ext cx="3175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" name="Freeform 253"/>
              <p:cNvSpPr>
                <a:spLocks noEditPoints="1"/>
              </p:cNvSpPr>
              <p:nvPr/>
            </p:nvSpPr>
            <p:spPr bwMode="auto">
              <a:xfrm>
                <a:off x="-5035547" y="4459284"/>
                <a:ext cx="1163637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310" y="0"/>
                  </a:cxn>
                  <a:cxn ang="0">
                    <a:pos x="309" y="0"/>
                  </a:cxn>
                  <a:cxn ang="0">
                    <a:pos x="309" y="1"/>
                  </a:cxn>
                  <a:cxn ang="0">
                    <a:pos x="310" y="1"/>
                  </a:cxn>
                  <a:cxn ang="0">
                    <a:pos x="310" y="0"/>
                  </a:cxn>
                </a:cxnLst>
                <a:rect l="0" t="0" r="r" b="b"/>
                <a:pathLst>
                  <a:path w="310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310" y="0"/>
                    </a:moveTo>
                    <a:cubicBezTo>
                      <a:pt x="309" y="0"/>
                      <a:pt x="309" y="0"/>
                      <a:pt x="309" y="0"/>
                    </a:cubicBezTo>
                    <a:cubicBezTo>
                      <a:pt x="309" y="1"/>
                      <a:pt x="309" y="1"/>
                      <a:pt x="309" y="1"/>
                    </a:cubicBezTo>
                    <a:cubicBezTo>
                      <a:pt x="310" y="1"/>
                      <a:pt x="310" y="1"/>
                      <a:pt x="310" y="1"/>
                    </a:cubicBezTo>
                    <a:cubicBezTo>
                      <a:pt x="310" y="0"/>
                      <a:pt x="310" y="0"/>
                      <a:pt x="31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" name="Freeform 254"/>
              <p:cNvSpPr>
                <a:spLocks noEditPoints="1"/>
              </p:cNvSpPr>
              <p:nvPr/>
            </p:nvSpPr>
            <p:spPr bwMode="auto">
              <a:xfrm>
                <a:off x="-3795710" y="4459284"/>
                <a:ext cx="1449387" cy="3175"/>
              </a:xfrm>
              <a:custGeom>
                <a:avLst/>
                <a:gdLst/>
                <a:ahLst/>
                <a:cxnLst>
                  <a:cxn ang="0">
                    <a:pos x="386" y="0"/>
                  </a:cxn>
                  <a:cxn ang="0">
                    <a:pos x="385" y="1"/>
                  </a:cxn>
                  <a:cxn ang="0">
                    <a:pos x="386" y="1"/>
                  </a:cxn>
                  <a:cxn ang="0">
                    <a:pos x="386" y="0"/>
                  </a:cxn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</a:cxnLst>
                <a:rect l="0" t="0" r="r" b="b"/>
                <a:pathLst>
                  <a:path w="386" h="1">
                    <a:moveTo>
                      <a:pt x="386" y="0"/>
                    </a:moveTo>
                    <a:cubicBezTo>
                      <a:pt x="385" y="1"/>
                      <a:pt x="385" y="1"/>
                      <a:pt x="385" y="1"/>
                    </a:cubicBezTo>
                    <a:cubicBezTo>
                      <a:pt x="386" y="1"/>
                      <a:pt x="386" y="1"/>
                      <a:pt x="386" y="1"/>
                    </a:cubicBezTo>
                    <a:cubicBezTo>
                      <a:pt x="386" y="0"/>
                      <a:pt x="386" y="0"/>
                      <a:pt x="386" y="0"/>
                    </a:cubicBezTo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" name="Freeform 255"/>
              <p:cNvSpPr>
                <a:spLocks noEditPoints="1"/>
              </p:cNvSpPr>
              <p:nvPr/>
            </p:nvSpPr>
            <p:spPr bwMode="auto">
              <a:xfrm>
                <a:off x="-2198687" y="4459284"/>
                <a:ext cx="1435100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382" y="0"/>
                  </a:cxn>
                  <a:cxn ang="0">
                    <a:pos x="381" y="0"/>
                  </a:cxn>
                  <a:cxn ang="0">
                    <a:pos x="381" y="1"/>
                  </a:cxn>
                  <a:cxn ang="0">
                    <a:pos x="382" y="1"/>
                  </a:cxn>
                  <a:cxn ang="0">
                    <a:pos x="382" y="0"/>
                  </a:cxn>
                </a:cxnLst>
                <a:rect l="0" t="0" r="r" b="b"/>
                <a:pathLst>
                  <a:path w="38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382" y="0"/>
                    </a:moveTo>
                    <a:cubicBezTo>
                      <a:pt x="381" y="0"/>
                      <a:pt x="381" y="0"/>
                      <a:pt x="381" y="0"/>
                    </a:cubicBezTo>
                    <a:cubicBezTo>
                      <a:pt x="381" y="1"/>
                      <a:pt x="381" y="1"/>
                      <a:pt x="381" y="1"/>
                    </a:cubicBezTo>
                    <a:cubicBezTo>
                      <a:pt x="382" y="1"/>
                      <a:pt x="382" y="1"/>
                      <a:pt x="382" y="1"/>
                    </a:cubicBezTo>
                    <a:cubicBezTo>
                      <a:pt x="382" y="0"/>
                      <a:pt x="382" y="0"/>
                      <a:pt x="38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" name="Freeform 256"/>
              <p:cNvSpPr>
                <a:spLocks noEditPoints="1"/>
              </p:cNvSpPr>
              <p:nvPr/>
            </p:nvSpPr>
            <p:spPr bwMode="auto">
              <a:xfrm>
                <a:off x="-6316660" y="4459284"/>
                <a:ext cx="1168399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311" y="0"/>
                  </a:cxn>
                  <a:cxn ang="0">
                    <a:pos x="311" y="0"/>
                  </a:cxn>
                  <a:cxn ang="0">
                    <a:pos x="310" y="1"/>
                  </a:cxn>
                  <a:cxn ang="0">
                    <a:pos x="311" y="1"/>
                  </a:cxn>
                  <a:cxn ang="0">
                    <a:pos x="311" y="0"/>
                  </a:cxn>
                </a:cxnLst>
                <a:rect l="0" t="0" r="r" b="b"/>
                <a:pathLst>
                  <a:path w="31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311" y="0"/>
                    </a:moveTo>
                    <a:cubicBezTo>
                      <a:pt x="311" y="0"/>
                      <a:pt x="311" y="0"/>
                      <a:pt x="311" y="0"/>
                    </a:cubicBezTo>
                    <a:cubicBezTo>
                      <a:pt x="311" y="0"/>
                      <a:pt x="311" y="1"/>
                      <a:pt x="310" y="1"/>
                    </a:cubicBezTo>
                    <a:cubicBezTo>
                      <a:pt x="311" y="1"/>
                      <a:pt x="311" y="1"/>
                      <a:pt x="311" y="1"/>
                    </a:cubicBezTo>
                    <a:cubicBezTo>
                      <a:pt x="311" y="0"/>
                      <a:pt x="311" y="0"/>
                      <a:pt x="31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" name="Freeform 257"/>
              <p:cNvSpPr>
                <a:spLocks noEditPoints="1"/>
              </p:cNvSpPr>
              <p:nvPr/>
            </p:nvSpPr>
            <p:spPr bwMode="auto">
              <a:xfrm>
                <a:off x="-6211885" y="5200645"/>
                <a:ext cx="747713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0" y="0"/>
                  </a:cxn>
                  <a:cxn ang="0">
                    <a:pos x="199" y="0"/>
                  </a:cxn>
                  <a:cxn ang="0">
                    <a:pos x="198" y="0"/>
                  </a:cxn>
                  <a:cxn ang="0">
                    <a:pos x="198" y="1"/>
                  </a:cxn>
                  <a:cxn ang="0">
                    <a:pos x="199" y="1"/>
                  </a:cxn>
                  <a:cxn ang="0">
                    <a:pos x="199" y="0"/>
                  </a:cxn>
                </a:cxnLst>
                <a:rect l="0" t="0" r="r" b="b"/>
                <a:pathLst>
                  <a:path w="199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moveTo>
                      <a:pt x="199" y="0"/>
                    </a:moveTo>
                    <a:cubicBezTo>
                      <a:pt x="198" y="0"/>
                      <a:pt x="198" y="0"/>
                      <a:pt x="198" y="0"/>
                    </a:cubicBezTo>
                    <a:cubicBezTo>
                      <a:pt x="198" y="1"/>
                      <a:pt x="198" y="1"/>
                      <a:pt x="198" y="1"/>
                    </a:cubicBezTo>
                    <a:cubicBezTo>
                      <a:pt x="199" y="1"/>
                      <a:pt x="199" y="1"/>
                      <a:pt x="199" y="1"/>
                    </a:cubicBezTo>
                    <a:cubicBezTo>
                      <a:pt x="199" y="0"/>
                      <a:pt x="199" y="0"/>
                      <a:pt x="199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" name="Freeform 258"/>
              <p:cNvSpPr>
                <a:spLocks noEditPoints="1"/>
              </p:cNvSpPr>
              <p:nvPr/>
            </p:nvSpPr>
            <p:spPr bwMode="auto">
              <a:xfrm>
                <a:off x="-4837110" y="5200645"/>
                <a:ext cx="739774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197" y="0"/>
                  </a:cxn>
                  <a:cxn ang="0">
                    <a:pos x="196" y="0"/>
                  </a:cxn>
                  <a:cxn ang="0">
                    <a:pos x="196" y="1"/>
                  </a:cxn>
                  <a:cxn ang="0">
                    <a:pos x="197" y="1"/>
                  </a:cxn>
                  <a:cxn ang="0">
                    <a:pos x="197" y="0"/>
                  </a:cxn>
                </a:cxnLst>
                <a:rect l="0" t="0" r="r" b="b"/>
                <a:pathLst>
                  <a:path w="197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197" y="0"/>
                    </a:moveTo>
                    <a:cubicBezTo>
                      <a:pt x="196" y="0"/>
                      <a:pt x="196" y="0"/>
                      <a:pt x="196" y="0"/>
                    </a:cubicBezTo>
                    <a:cubicBezTo>
                      <a:pt x="196" y="1"/>
                      <a:pt x="196" y="1"/>
                      <a:pt x="196" y="1"/>
                    </a:cubicBezTo>
                    <a:cubicBezTo>
                      <a:pt x="197" y="1"/>
                      <a:pt x="197" y="1"/>
                      <a:pt x="197" y="1"/>
                    </a:cubicBezTo>
                    <a:cubicBezTo>
                      <a:pt x="197" y="0"/>
                      <a:pt x="197" y="0"/>
                      <a:pt x="197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" name="Freeform 259"/>
              <p:cNvSpPr>
                <a:spLocks noEditPoints="1"/>
              </p:cNvSpPr>
              <p:nvPr/>
            </p:nvSpPr>
            <p:spPr bwMode="auto">
              <a:xfrm>
                <a:off x="-3594098" y="5200645"/>
                <a:ext cx="928687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247" y="0"/>
                  </a:cxn>
                  <a:cxn ang="0">
                    <a:pos x="246" y="0"/>
                  </a:cxn>
                  <a:cxn ang="0">
                    <a:pos x="246" y="1"/>
                  </a:cxn>
                  <a:cxn ang="0">
                    <a:pos x="247" y="1"/>
                  </a:cxn>
                  <a:cxn ang="0">
                    <a:pos x="247" y="0"/>
                  </a:cxn>
                </a:cxnLst>
                <a:rect l="0" t="0" r="r" b="b"/>
                <a:pathLst>
                  <a:path w="247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247" y="0"/>
                    </a:moveTo>
                    <a:cubicBezTo>
                      <a:pt x="246" y="0"/>
                      <a:pt x="246" y="0"/>
                      <a:pt x="246" y="0"/>
                    </a:cubicBezTo>
                    <a:cubicBezTo>
                      <a:pt x="246" y="1"/>
                      <a:pt x="246" y="1"/>
                      <a:pt x="246" y="1"/>
                    </a:cubicBezTo>
                    <a:cubicBezTo>
                      <a:pt x="247" y="1"/>
                      <a:pt x="247" y="1"/>
                      <a:pt x="247" y="1"/>
                    </a:cubicBezTo>
                    <a:cubicBezTo>
                      <a:pt x="247" y="0"/>
                      <a:pt x="247" y="0"/>
                      <a:pt x="247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" name="Freeform 260"/>
              <p:cNvSpPr>
                <a:spLocks noEditPoints="1"/>
              </p:cNvSpPr>
              <p:nvPr/>
            </p:nvSpPr>
            <p:spPr bwMode="auto">
              <a:xfrm>
                <a:off x="-1879599" y="5200645"/>
                <a:ext cx="968374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1" y="0"/>
                  </a:cxn>
                  <a:cxn ang="0">
                    <a:pos x="258" y="0"/>
                  </a:cxn>
                  <a:cxn ang="0">
                    <a:pos x="258" y="0"/>
                  </a:cxn>
                  <a:cxn ang="0">
                    <a:pos x="257" y="1"/>
                  </a:cxn>
                  <a:cxn ang="0">
                    <a:pos x="258" y="1"/>
                  </a:cxn>
                  <a:cxn ang="0">
                    <a:pos x="258" y="0"/>
                  </a:cxn>
                </a:cxnLst>
                <a:rect l="0" t="0" r="r" b="b"/>
                <a:pathLst>
                  <a:path w="258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0"/>
                      <a:pt x="1" y="0"/>
                    </a:cubicBezTo>
                    <a:moveTo>
                      <a:pt x="258" y="0"/>
                    </a:moveTo>
                    <a:cubicBezTo>
                      <a:pt x="258" y="0"/>
                      <a:pt x="258" y="0"/>
                      <a:pt x="258" y="0"/>
                    </a:cubicBezTo>
                    <a:cubicBezTo>
                      <a:pt x="257" y="1"/>
                      <a:pt x="257" y="1"/>
                      <a:pt x="257" y="1"/>
                    </a:cubicBezTo>
                    <a:cubicBezTo>
                      <a:pt x="258" y="1"/>
                      <a:pt x="258" y="1"/>
                      <a:pt x="258" y="1"/>
                    </a:cubicBezTo>
                    <a:cubicBezTo>
                      <a:pt x="258" y="0"/>
                      <a:pt x="258" y="0"/>
                      <a:pt x="258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" name="Freeform 261"/>
              <p:cNvSpPr>
                <a:spLocks noEditPoints="1"/>
              </p:cNvSpPr>
              <p:nvPr/>
            </p:nvSpPr>
            <p:spPr bwMode="auto">
              <a:xfrm>
                <a:off x="-6175372" y="5319708"/>
                <a:ext cx="631824" cy="1587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68" y="0"/>
                  </a:cxn>
                  <a:cxn ang="0">
                    <a:pos x="168" y="0"/>
                  </a:cxn>
                  <a:cxn ang="0">
                    <a:pos x="168" y="0"/>
                  </a:cxn>
                  <a:cxn ang="0">
                    <a:pos x="168" y="0"/>
                  </a:cxn>
                  <a:cxn ang="0">
                    <a:pos x="168" y="0"/>
                  </a:cxn>
                </a:cxnLst>
                <a:rect l="0" t="0" r="r" b="b"/>
                <a:pathLst>
                  <a:path w="168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168" y="0"/>
                    </a:moveTo>
                    <a:cubicBezTo>
                      <a:pt x="168" y="0"/>
                      <a:pt x="168" y="0"/>
                      <a:pt x="168" y="0"/>
                    </a:cubicBezTo>
                    <a:cubicBezTo>
                      <a:pt x="168" y="0"/>
                      <a:pt x="168" y="0"/>
                      <a:pt x="168" y="0"/>
                    </a:cubicBezTo>
                    <a:cubicBezTo>
                      <a:pt x="168" y="0"/>
                      <a:pt x="168" y="0"/>
                      <a:pt x="168" y="0"/>
                    </a:cubicBezTo>
                    <a:cubicBezTo>
                      <a:pt x="168" y="0"/>
                      <a:pt x="168" y="0"/>
                      <a:pt x="168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" name="Freeform 262"/>
              <p:cNvSpPr>
                <a:spLocks noEditPoints="1"/>
              </p:cNvSpPr>
              <p:nvPr/>
            </p:nvSpPr>
            <p:spPr bwMode="auto">
              <a:xfrm>
                <a:off x="-4779960" y="5324470"/>
                <a:ext cx="627063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0" y="0"/>
                  </a:cxn>
                  <a:cxn ang="0">
                    <a:pos x="167" y="0"/>
                  </a:cxn>
                  <a:cxn ang="0">
                    <a:pos x="167" y="0"/>
                  </a:cxn>
                  <a:cxn ang="0">
                    <a:pos x="166" y="1"/>
                  </a:cxn>
                  <a:cxn ang="0">
                    <a:pos x="167" y="1"/>
                  </a:cxn>
                  <a:cxn ang="0">
                    <a:pos x="167" y="0"/>
                  </a:cxn>
                </a:cxnLst>
                <a:rect l="0" t="0" r="r" b="b"/>
                <a:pathLst>
                  <a:path w="167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0" y="0"/>
                    </a:cubicBezTo>
                    <a:moveTo>
                      <a:pt x="167" y="0"/>
                    </a:moveTo>
                    <a:cubicBezTo>
                      <a:pt x="167" y="0"/>
                      <a:pt x="167" y="0"/>
                      <a:pt x="167" y="0"/>
                    </a:cubicBezTo>
                    <a:cubicBezTo>
                      <a:pt x="166" y="1"/>
                      <a:pt x="166" y="1"/>
                      <a:pt x="166" y="1"/>
                    </a:cubicBezTo>
                    <a:cubicBezTo>
                      <a:pt x="167" y="1"/>
                      <a:pt x="167" y="1"/>
                      <a:pt x="167" y="1"/>
                    </a:cubicBezTo>
                    <a:cubicBezTo>
                      <a:pt x="167" y="0"/>
                      <a:pt x="167" y="0"/>
                      <a:pt x="167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" name="Freeform 263"/>
              <p:cNvSpPr>
                <a:spLocks noEditPoints="1"/>
              </p:cNvSpPr>
              <p:nvPr/>
            </p:nvSpPr>
            <p:spPr bwMode="auto">
              <a:xfrm>
                <a:off x="-3536948" y="5324470"/>
                <a:ext cx="792163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0" y="0"/>
                  </a:cxn>
                  <a:cxn ang="0">
                    <a:pos x="211" y="0"/>
                  </a:cxn>
                  <a:cxn ang="0">
                    <a:pos x="210" y="0"/>
                  </a:cxn>
                  <a:cxn ang="0">
                    <a:pos x="210" y="1"/>
                  </a:cxn>
                  <a:cxn ang="0">
                    <a:pos x="211" y="1"/>
                  </a:cxn>
                  <a:cxn ang="0">
                    <a:pos x="211" y="0"/>
                  </a:cxn>
                </a:cxnLst>
                <a:rect l="0" t="0" r="r" b="b"/>
                <a:pathLst>
                  <a:path w="211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0" y="0"/>
                    </a:cubicBezTo>
                    <a:moveTo>
                      <a:pt x="211" y="0"/>
                    </a:moveTo>
                    <a:cubicBezTo>
                      <a:pt x="210" y="0"/>
                      <a:pt x="210" y="0"/>
                      <a:pt x="210" y="0"/>
                    </a:cubicBezTo>
                    <a:cubicBezTo>
                      <a:pt x="210" y="1"/>
                      <a:pt x="210" y="1"/>
                      <a:pt x="210" y="1"/>
                    </a:cubicBezTo>
                    <a:cubicBezTo>
                      <a:pt x="211" y="1"/>
                      <a:pt x="211" y="1"/>
                      <a:pt x="211" y="1"/>
                    </a:cubicBezTo>
                    <a:cubicBezTo>
                      <a:pt x="211" y="0"/>
                      <a:pt x="211" y="0"/>
                      <a:pt x="21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" name="Freeform 264"/>
              <p:cNvSpPr>
                <a:spLocks/>
              </p:cNvSpPr>
              <p:nvPr/>
            </p:nvSpPr>
            <p:spPr bwMode="auto">
              <a:xfrm>
                <a:off x="-1766887" y="5324470"/>
                <a:ext cx="7937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1" y="0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1" y="1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" name="Freeform 265"/>
              <p:cNvSpPr>
                <a:spLocks noEditPoints="1"/>
              </p:cNvSpPr>
              <p:nvPr/>
            </p:nvSpPr>
            <p:spPr bwMode="auto">
              <a:xfrm>
                <a:off x="-6343647" y="3965572"/>
                <a:ext cx="5591173" cy="476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1488" y="0"/>
                  </a:cxn>
                  <a:cxn ang="0">
                    <a:pos x="1487" y="0"/>
                  </a:cxn>
                  <a:cxn ang="0">
                    <a:pos x="1487" y="1"/>
                  </a:cxn>
                  <a:cxn ang="0">
                    <a:pos x="1488" y="1"/>
                  </a:cxn>
                  <a:cxn ang="0">
                    <a:pos x="1488" y="0"/>
                  </a:cxn>
                </a:cxnLst>
                <a:rect l="0" t="0" r="r" b="b"/>
                <a:pathLst>
                  <a:path w="1488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1488" y="0"/>
                    </a:moveTo>
                    <a:cubicBezTo>
                      <a:pt x="1487" y="0"/>
                      <a:pt x="1487" y="0"/>
                      <a:pt x="1487" y="0"/>
                    </a:cubicBezTo>
                    <a:cubicBezTo>
                      <a:pt x="1487" y="1"/>
                      <a:pt x="1487" y="1"/>
                      <a:pt x="1487" y="1"/>
                    </a:cubicBezTo>
                    <a:cubicBezTo>
                      <a:pt x="1488" y="1"/>
                      <a:pt x="1488" y="1"/>
                      <a:pt x="1488" y="1"/>
                    </a:cubicBezTo>
                    <a:cubicBezTo>
                      <a:pt x="1488" y="0"/>
                      <a:pt x="1488" y="0"/>
                      <a:pt x="1488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" name="Freeform 266"/>
              <p:cNvSpPr>
                <a:spLocks noEditPoints="1"/>
              </p:cNvSpPr>
              <p:nvPr/>
            </p:nvSpPr>
            <p:spPr bwMode="auto">
              <a:xfrm>
                <a:off x="-6264273" y="3581397"/>
                <a:ext cx="2073274" cy="476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552" y="0"/>
                  </a:cxn>
                  <a:cxn ang="0">
                    <a:pos x="551" y="0"/>
                  </a:cxn>
                  <a:cxn ang="0">
                    <a:pos x="551" y="1"/>
                  </a:cxn>
                  <a:cxn ang="0">
                    <a:pos x="552" y="1"/>
                  </a:cxn>
                  <a:cxn ang="0">
                    <a:pos x="552" y="0"/>
                  </a:cxn>
                </a:cxnLst>
                <a:rect l="0" t="0" r="r" b="b"/>
                <a:pathLst>
                  <a:path w="55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552" y="0"/>
                    </a:moveTo>
                    <a:cubicBezTo>
                      <a:pt x="551" y="0"/>
                      <a:pt x="551" y="0"/>
                      <a:pt x="551" y="0"/>
                    </a:cubicBezTo>
                    <a:cubicBezTo>
                      <a:pt x="551" y="0"/>
                      <a:pt x="551" y="0"/>
                      <a:pt x="551" y="1"/>
                    </a:cubicBezTo>
                    <a:cubicBezTo>
                      <a:pt x="552" y="1"/>
                      <a:pt x="552" y="1"/>
                      <a:pt x="552" y="1"/>
                    </a:cubicBezTo>
                    <a:cubicBezTo>
                      <a:pt x="552" y="0"/>
                      <a:pt x="552" y="0"/>
                      <a:pt x="55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" name="Freeform 267"/>
              <p:cNvSpPr>
                <a:spLocks noEditPoints="1"/>
              </p:cNvSpPr>
              <p:nvPr/>
            </p:nvSpPr>
            <p:spPr bwMode="auto">
              <a:xfrm>
                <a:off x="-4078287" y="3581397"/>
                <a:ext cx="3182937" cy="476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847" y="0"/>
                  </a:cxn>
                  <a:cxn ang="0">
                    <a:pos x="846" y="0"/>
                  </a:cxn>
                  <a:cxn ang="0">
                    <a:pos x="846" y="1"/>
                  </a:cxn>
                  <a:cxn ang="0">
                    <a:pos x="847" y="1"/>
                  </a:cxn>
                  <a:cxn ang="0">
                    <a:pos x="847" y="0"/>
                  </a:cxn>
                </a:cxnLst>
                <a:rect l="0" t="0" r="r" b="b"/>
                <a:pathLst>
                  <a:path w="847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847" y="0"/>
                    </a:moveTo>
                    <a:cubicBezTo>
                      <a:pt x="846" y="0"/>
                      <a:pt x="846" y="0"/>
                      <a:pt x="846" y="0"/>
                    </a:cubicBezTo>
                    <a:cubicBezTo>
                      <a:pt x="846" y="0"/>
                      <a:pt x="846" y="0"/>
                      <a:pt x="846" y="1"/>
                    </a:cubicBezTo>
                    <a:cubicBezTo>
                      <a:pt x="847" y="1"/>
                      <a:pt x="847" y="1"/>
                      <a:pt x="847" y="1"/>
                    </a:cubicBezTo>
                    <a:cubicBezTo>
                      <a:pt x="847" y="0"/>
                      <a:pt x="847" y="0"/>
                      <a:pt x="847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" name="Freeform 268"/>
              <p:cNvSpPr>
                <a:spLocks/>
              </p:cNvSpPr>
              <p:nvPr/>
            </p:nvSpPr>
            <p:spPr bwMode="auto">
              <a:xfrm>
                <a:off x="-3833811" y="4089396"/>
                <a:ext cx="3175" cy="1587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1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" name="Freeform 269"/>
              <p:cNvSpPr>
                <a:spLocks/>
              </p:cNvSpPr>
              <p:nvPr/>
            </p:nvSpPr>
            <p:spPr bwMode="auto">
              <a:xfrm>
                <a:off x="-2270125" y="4044946"/>
                <a:ext cx="3175" cy="1587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2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" name="Freeform 270"/>
              <p:cNvSpPr>
                <a:spLocks/>
              </p:cNvSpPr>
              <p:nvPr/>
            </p:nvSpPr>
            <p:spPr bwMode="auto">
              <a:xfrm>
                <a:off x="-1301749" y="3146422"/>
                <a:ext cx="7937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2" y="1"/>
                  </a:cxn>
                  <a:cxn ang="0">
                    <a:pos x="1" y="0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" name="Freeform 271"/>
              <p:cNvSpPr>
                <a:spLocks/>
              </p:cNvSpPr>
              <p:nvPr/>
            </p:nvSpPr>
            <p:spPr bwMode="auto">
              <a:xfrm>
                <a:off x="-4138612" y="3890960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" name="Freeform 272"/>
              <p:cNvSpPr>
                <a:spLocks/>
              </p:cNvSpPr>
              <p:nvPr/>
            </p:nvSpPr>
            <p:spPr bwMode="auto">
              <a:xfrm>
                <a:off x="-5076823" y="4003671"/>
                <a:ext cx="3175" cy="1587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2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" name="Freeform 273"/>
              <p:cNvSpPr>
                <a:spLocks/>
              </p:cNvSpPr>
              <p:nvPr/>
            </p:nvSpPr>
            <p:spPr bwMode="auto">
              <a:xfrm>
                <a:off x="-4529137" y="2784471"/>
                <a:ext cx="7937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" y="0"/>
                  </a:cxn>
                  <a:cxn ang="0">
                    <a:pos x="2" y="0"/>
                  </a:cxn>
                  <a:cxn ang="0">
                    <a:pos x="2" y="1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0" y="0"/>
                  </a:cxn>
                </a:cxnLst>
                <a:rect l="0" t="0" r="r" b="b"/>
                <a:pathLst>
                  <a:path w="2" h="1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" name="Freeform 274"/>
              <p:cNvSpPr>
                <a:spLocks/>
              </p:cNvSpPr>
              <p:nvPr/>
            </p:nvSpPr>
            <p:spPr bwMode="auto">
              <a:xfrm>
                <a:off x="-4524373" y="2784471"/>
                <a:ext cx="3175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" name="Freeform 275"/>
              <p:cNvSpPr>
                <a:spLocks/>
              </p:cNvSpPr>
              <p:nvPr/>
            </p:nvSpPr>
            <p:spPr bwMode="auto">
              <a:xfrm>
                <a:off x="-4341811" y="2784471"/>
                <a:ext cx="4762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0" y="0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" name="Freeform 276"/>
              <p:cNvSpPr>
                <a:spLocks noEditPoints="1"/>
              </p:cNvSpPr>
              <p:nvPr/>
            </p:nvSpPr>
            <p:spPr bwMode="auto">
              <a:xfrm>
                <a:off x="-6035672" y="3149597"/>
                <a:ext cx="1660524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2" y="0"/>
                  </a:cxn>
                  <a:cxn ang="0">
                    <a:pos x="442" y="0"/>
                  </a:cxn>
                  <a:cxn ang="0">
                    <a:pos x="442" y="0"/>
                  </a:cxn>
                  <a:cxn ang="0">
                    <a:pos x="442" y="1"/>
                  </a:cxn>
                  <a:cxn ang="0">
                    <a:pos x="442" y="1"/>
                  </a:cxn>
                  <a:cxn ang="0">
                    <a:pos x="442" y="0"/>
                  </a:cxn>
                </a:cxnLst>
                <a:rect l="0" t="0" r="r" b="b"/>
                <a:pathLst>
                  <a:path w="44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2" y="0"/>
                      <a:pt x="2" y="0"/>
                      <a:pt x="2" y="0"/>
                    </a:cubicBezTo>
                    <a:moveTo>
                      <a:pt x="442" y="0"/>
                    </a:moveTo>
                    <a:cubicBezTo>
                      <a:pt x="442" y="0"/>
                      <a:pt x="442" y="0"/>
                      <a:pt x="442" y="0"/>
                    </a:cubicBezTo>
                    <a:cubicBezTo>
                      <a:pt x="442" y="0"/>
                      <a:pt x="442" y="0"/>
                      <a:pt x="442" y="1"/>
                    </a:cubicBezTo>
                    <a:cubicBezTo>
                      <a:pt x="442" y="1"/>
                      <a:pt x="442" y="1"/>
                      <a:pt x="442" y="1"/>
                    </a:cubicBezTo>
                    <a:cubicBezTo>
                      <a:pt x="442" y="0"/>
                      <a:pt x="442" y="0"/>
                      <a:pt x="44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" name="Freeform 277"/>
              <p:cNvSpPr>
                <a:spLocks/>
              </p:cNvSpPr>
              <p:nvPr/>
            </p:nvSpPr>
            <p:spPr bwMode="auto">
              <a:xfrm>
                <a:off x="-1304924" y="3149597"/>
                <a:ext cx="7937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1" y="1"/>
                  </a:cxn>
                  <a:cxn ang="0">
                    <a:pos x="2" y="1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1" y="0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" name="Freeform 278"/>
              <p:cNvSpPr>
                <a:spLocks/>
              </p:cNvSpPr>
              <p:nvPr/>
            </p:nvSpPr>
            <p:spPr bwMode="auto">
              <a:xfrm>
                <a:off x="-1301749" y="3149597"/>
                <a:ext cx="4762" cy="1587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" name="Freeform 279"/>
              <p:cNvSpPr>
                <a:spLocks/>
              </p:cNvSpPr>
              <p:nvPr/>
            </p:nvSpPr>
            <p:spPr bwMode="auto">
              <a:xfrm>
                <a:off x="-3871911" y="3149597"/>
                <a:ext cx="4762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" name="Freeform 280"/>
              <p:cNvSpPr>
                <a:spLocks/>
              </p:cNvSpPr>
              <p:nvPr/>
            </p:nvSpPr>
            <p:spPr bwMode="auto">
              <a:xfrm>
                <a:off x="-5675310" y="2592385"/>
                <a:ext cx="1612899" cy="2509835"/>
              </a:xfrm>
              <a:custGeom>
                <a:avLst/>
                <a:gdLst/>
                <a:ahLst/>
                <a:cxnLst>
                  <a:cxn ang="0">
                    <a:pos x="104" y="6"/>
                  </a:cxn>
                  <a:cxn ang="0">
                    <a:pos x="177" y="34"/>
                  </a:cxn>
                  <a:cxn ang="0">
                    <a:pos x="216" y="87"/>
                  </a:cxn>
                  <a:cxn ang="0">
                    <a:pos x="211" y="41"/>
                  </a:cxn>
                  <a:cxn ang="0">
                    <a:pos x="238" y="57"/>
                  </a:cxn>
                  <a:cxn ang="0">
                    <a:pos x="242" y="47"/>
                  </a:cxn>
                  <a:cxn ang="0">
                    <a:pos x="276" y="86"/>
                  </a:cxn>
                  <a:cxn ang="0">
                    <a:pos x="257" y="108"/>
                  </a:cxn>
                  <a:cxn ang="0">
                    <a:pos x="269" y="119"/>
                  </a:cxn>
                  <a:cxn ang="0">
                    <a:pos x="236" y="155"/>
                  </a:cxn>
                  <a:cxn ang="0">
                    <a:pos x="229" y="230"/>
                  </a:cxn>
                  <a:cxn ang="0">
                    <a:pos x="230" y="230"/>
                  </a:cxn>
                  <a:cxn ang="0">
                    <a:pos x="225" y="221"/>
                  </a:cxn>
                  <a:cxn ang="0">
                    <a:pos x="177" y="269"/>
                  </a:cxn>
                  <a:cxn ang="0">
                    <a:pos x="201" y="277"/>
                  </a:cxn>
                  <a:cxn ang="0">
                    <a:pos x="215" y="282"/>
                  </a:cxn>
                  <a:cxn ang="0">
                    <a:pos x="225" y="313"/>
                  </a:cxn>
                  <a:cxn ang="0">
                    <a:pos x="319" y="323"/>
                  </a:cxn>
                  <a:cxn ang="0">
                    <a:pos x="378" y="381"/>
                  </a:cxn>
                  <a:cxn ang="0">
                    <a:pos x="301" y="662"/>
                  </a:cxn>
                  <a:cxn ang="0">
                    <a:pos x="303" y="663"/>
                  </a:cxn>
                  <a:cxn ang="0">
                    <a:pos x="303" y="663"/>
                  </a:cxn>
                  <a:cxn ang="0">
                    <a:pos x="250" y="346"/>
                  </a:cxn>
                  <a:cxn ang="0">
                    <a:pos x="203" y="293"/>
                  </a:cxn>
                  <a:cxn ang="0">
                    <a:pos x="112" y="200"/>
                  </a:cxn>
                  <a:cxn ang="0">
                    <a:pos x="118" y="241"/>
                  </a:cxn>
                  <a:cxn ang="0">
                    <a:pos x="117" y="239"/>
                  </a:cxn>
                  <a:cxn ang="0">
                    <a:pos x="120" y="239"/>
                  </a:cxn>
                  <a:cxn ang="0">
                    <a:pos x="63" y="48"/>
                  </a:cxn>
                  <a:cxn ang="0">
                    <a:pos x="3" y="64"/>
                  </a:cxn>
                  <a:cxn ang="0">
                    <a:pos x="5" y="65"/>
                  </a:cxn>
                  <a:cxn ang="0">
                    <a:pos x="9" y="43"/>
                  </a:cxn>
                  <a:cxn ang="0">
                    <a:pos x="6" y="35"/>
                  </a:cxn>
                  <a:cxn ang="0">
                    <a:pos x="0" y="65"/>
                  </a:cxn>
                  <a:cxn ang="0">
                    <a:pos x="66" y="52"/>
                  </a:cxn>
                  <a:cxn ang="0">
                    <a:pos x="117" y="243"/>
                  </a:cxn>
                  <a:cxn ang="0">
                    <a:pos x="110" y="201"/>
                  </a:cxn>
                  <a:cxn ang="0">
                    <a:pos x="109" y="201"/>
                  </a:cxn>
                  <a:cxn ang="0">
                    <a:pos x="129" y="238"/>
                  </a:cxn>
                  <a:cxn ang="0">
                    <a:pos x="218" y="323"/>
                  </a:cxn>
                  <a:cxn ang="0">
                    <a:pos x="237" y="397"/>
                  </a:cxn>
                  <a:cxn ang="0">
                    <a:pos x="306" y="662"/>
                  </a:cxn>
                  <a:cxn ang="0">
                    <a:pos x="378" y="377"/>
                  </a:cxn>
                  <a:cxn ang="0">
                    <a:pos x="320" y="319"/>
                  </a:cxn>
                  <a:cxn ang="0">
                    <a:pos x="229" y="311"/>
                  </a:cxn>
                  <a:cxn ang="0">
                    <a:pos x="211" y="280"/>
                  </a:cxn>
                  <a:cxn ang="0">
                    <a:pos x="192" y="260"/>
                  </a:cxn>
                  <a:cxn ang="0">
                    <a:pos x="216" y="212"/>
                  </a:cxn>
                  <a:cxn ang="0">
                    <a:pos x="233" y="219"/>
                  </a:cxn>
                  <a:cxn ang="0">
                    <a:pos x="261" y="123"/>
                  </a:cxn>
                  <a:cxn ang="0">
                    <a:pos x="254" y="105"/>
                  </a:cxn>
                  <a:cxn ang="0">
                    <a:pos x="255" y="106"/>
                  </a:cxn>
                  <a:cxn ang="0">
                    <a:pos x="242" y="43"/>
                  </a:cxn>
                  <a:cxn ang="0">
                    <a:pos x="207" y="44"/>
                  </a:cxn>
                  <a:cxn ang="0">
                    <a:pos x="213" y="88"/>
                  </a:cxn>
                  <a:cxn ang="0">
                    <a:pos x="214" y="89"/>
                  </a:cxn>
                  <a:cxn ang="0">
                    <a:pos x="177" y="47"/>
                  </a:cxn>
                  <a:cxn ang="0">
                    <a:pos x="108" y="1"/>
                  </a:cxn>
                  <a:cxn ang="0">
                    <a:pos x="38" y="6"/>
                  </a:cxn>
                </a:cxnLst>
                <a:rect l="0" t="0" r="r" b="b"/>
                <a:pathLst>
                  <a:path w="429" h="667">
                    <a:moveTo>
                      <a:pt x="38" y="6"/>
                    </a:moveTo>
                    <a:cubicBezTo>
                      <a:pt x="40" y="7"/>
                      <a:pt x="40" y="7"/>
                      <a:pt x="40" y="7"/>
                    </a:cubicBezTo>
                    <a:cubicBezTo>
                      <a:pt x="40" y="7"/>
                      <a:pt x="42" y="6"/>
                      <a:pt x="43" y="5"/>
                    </a:cubicBezTo>
                    <a:cubicBezTo>
                      <a:pt x="45" y="4"/>
                      <a:pt x="46" y="4"/>
                      <a:pt x="47" y="4"/>
                    </a:cubicBezTo>
                    <a:cubicBezTo>
                      <a:pt x="72" y="4"/>
                      <a:pt x="72" y="4"/>
                      <a:pt x="72" y="4"/>
                    </a:cubicBezTo>
                    <a:cubicBezTo>
                      <a:pt x="73" y="4"/>
                      <a:pt x="75" y="4"/>
                      <a:pt x="76" y="5"/>
                    </a:cubicBezTo>
                    <a:cubicBezTo>
                      <a:pt x="78" y="5"/>
                      <a:pt x="79" y="6"/>
                      <a:pt x="80" y="7"/>
                    </a:cubicBezTo>
                    <a:cubicBezTo>
                      <a:pt x="86" y="10"/>
                      <a:pt x="86" y="10"/>
                      <a:pt x="86" y="10"/>
                    </a:cubicBezTo>
                    <a:cubicBezTo>
                      <a:pt x="87" y="11"/>
                      <a:pt x="89" y="12"/>
                      <a:pt x="91" y="12"/>
                    </a:cubicBezTo>
                    <a:cubicBezTo>
                      <a:pt x="93" y="12"/>
                      <a:pt x="95" y="11"/>
                      <a:pt x="97" y="10"/>
                    </a:cubicBezTo>
                    <a:cubicBezTo>
                      <a:pt x="100" y="8"/>
                      <a:pt x="100" y="8"/>
                      <a:pt x="100" y="8"/>
                    </a:cubicBezTo>
                    <a:cubicBezTo>
                      <a:pt x="101" y="7"/>
                      <a:pt x="103" y="6"/>
                      <a:pt x="104" y="6"/>
                    </a:cubicBezTo>
                    <a:cubicBezTo>
                      <a:pt x="106" y="5"/>
                      <a:pt x="107" y="5"/>
                      <a:pt x="108" y="5"/>
                    </a:cubicBezTo>
                    <a:cubicBezTo>
                      <a:pt x="116" y="5"/>
                      <a:pt x="116" y="5"/>
                      <a:pt x="116" y="5"/>
                    </a:cubicBezTo>
                    <a:cubicBezTo>
                      <a:pt x="117" y="5"/>
                      <a:pt x="119" y="5"/>
                      <a:pt x="120" y="6"/>
                    </a:cubicBezTo>
                    <a:cubicBezTo>
                      <a:pt x="122" y="7"/>
                      <a:pt x="123" y="8"/>
                      <a:pt x="124" y="8"/>
                    </a:cubicBezTo>
                    <a:cubicBezTo>
                      <a:pt x="132" y="16"/>
                      <a:pt x="132" y="16"/>
                      <a:pt x="132" y="16"/>
                    </a:cubicBezTo>
                    <a:cubicBezTo>
                      <a:pt x="133" y="17"/>
                      <a:pt x="135" y="18"/>
                      <a:pt x="137" y="18"/>
                    </a:cubicBezTo>
                    <a:cubicBezTo>
                      <a:pt x="139" y="18"/>
                      <a:pt x="141" y="17"/>
                      <a:pt x="143" y="15"/>
                    </a:cubicBezTo>
                    <a:cubicBezTo>
                      <a:pt x="144" y="14"/>
                      <a:pt x="145" y="13"/>
                      <a:pt x="147" y="13"/>
                    </a:cubicBezTo>
                    <a:cubicBezTo>
                      <a:pt x="148" y="13"/>
                      <a:pt x="148" y="13"/>
                      <a:pt x="148" y="13"/>
                    </a:cubicBezTo>
                    <a:cubicBezTo>
                      <a:pt x="175" y="28"/>
                      <a:pt x="175" y="28"/>
                      <a:pt x="175" y="28"/>
                    </a:cubicBezTo>
                    <a:cubicBezTo>
                      <a:pt x="176" y="29"/>
                      <a:pt x="177" y="30"/>
                      <a:pt x="177" y="32"/>
                    </a:cubicBezTo>
                    <a:cubicBezTo>
                      <a:pt x="177" y="33"/>
                      <a:pt x="177" y="34"/>
                      <a:pt x="177" y="34"/>
                    </a:cubicBezTo>
                    <a:cubicBezTo>
                      <a:pt x="173" y="46"/>
                      <a:pt x="173" y="46"/>
                      <a:pt x="173" y="46"/>
                    </a:cubicBezTo>
                    <a:cubicBezTo>
                      <a:pt x="172" y="47"/>
                      <a:pt x="172" y="48"/>
                      <a:pt x="172" y="49"/>
                    </a:cubicBezTo>
                    <a:cubicBezTo>
                      <a:pt x="172" y="53"/>
                      <a:pt x="173" y="56"/>
                      <a:pt x="176" y="57"/>
                    </a:cubicBezTo>
                    <a:cubicBezTo>
                      <a:pt x="198" y="72"/>
                      <a:pt x="198" y="72"/>
                      <a:pt x="198" y="72"/>
                    </a:cubicBezTo>
                    <a:cubicBezTo>
                      <a:pt x="200" y="73"/>
                      <a:pt x="203" y="77"/>
                      <a:pt x="204" y="79"/>
                    </a:cubicBezTo>
                    <a:cubicBezTo>
                      <a:pt x="210" y="90"/>
                      <a:pt x="210" y="90"/>
                      <a:pt x="210" y="90"/>
                    </a:cubicBezTo>
                    <a:cubicBezTo>
                      <a:pt x="210" y="90"/>
                      <a:pt x="210" y="91"/>
                      <a:pt x="211" y="91"/>
                    </a:cubicBezTo>
                    <a:cubicBezTo>
                      <a:pt x="211" y="92"/>
                      <a:pt x="211" y="92"/>
                      <a:pt x="212" y="92"/>
                    </a:cubicBezTo>
                    <a:cubicBezTo>
                      <a:pt x="213" y="93"/>
                      <a:pt x="213" y="93"/>
                      <a:pt x="213" y="93"/>
                    </a:cubicBezTo>
                    <a:cubicBezTo>
                      <a:pt x="214" y="93"/>
                      <a:pt x="215" y="92"/>
                      <a:pt x="215" y="92"/>
                    </a:cubicBezTo>
                    <a:cubicBezTo>
                      <a:pt x="216" y="91"/>
                      <a:pt x="216" y="90"/>
                      <a:pt x="216" y="90"/>
                    </a:cubicBezTo>
                    <a:cubicBezTo>
                      <a:pt x="216" y="89"/>
                      <a:pt x="216" y="88"/>
                      <a:pt x="216" y="87"/>
                    </a:cubicBezTo>
                    <a:cubicBezTo>
                      <a:pt x="216" y="70"/>
                      <a:pt x="216" y="70"/>
                      <a:pt x="216" y="70"/>
                    </a:cubicBezTo>
                    <a:cubicBezTo>
                      <a:pt x="216" y="66"/>
                      <a:pt x="216" y="60"/>
                      <a:pt x="215" y="56"/>
                    </a:cubicBezTo>
                    <a:cubicBezTo>
                      <a:pt x="212" y="43"/>
                      <a:pt x="212" y="43"/>
                      <a:pt x="212" y="43"/>
                    </a:cubicBezTo>
                    <a:cubicBezTo>
                      <a:pt x="211" y="43"/>
                      <a:pt x="211" y="42"/>
                      <a:pt x="211" y="42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35" y="56"/>
                      <a:pt x="235" y="56"/>
                      <a:pt x="235" y="56"/>
                    </a:cubicBezTo>
                    <a:cubicBezTo>
                      <a:pt x="236" y="57"/>
                      <a:pt x="237" y="57"/>
                      <a:pt x="238" y="57"/>
                    </a:cubicBezTo>
                    <a:cubicBezTo>
                      <a:pt x="239" y="57"/>
                      <a:pt x="241" y="56"/>
                      <a:pt x="241" y="55"/>
                    </a:cubicBezTo>
                    <a:cubicBezTo>
                      <a:pt x="242" y="54"/>
                      <a:pt x="243" y="52"/>
                      <a:pt x="243" y="51"/>
                    </a:cubicBezTo>
                    <a:cubicBezTo>
                      <a:pt x="243" y="49"/>
                      <a:pt x="243" y="49"/>
                      <a:pt x="243" y="49"/>
                    </a:cubicBezTo>
                    <a:cubicBezTo>
                      <a:pt x="243" y="48"/>
                      <a:pt x="243" y="47"/>
                      <a:pt x="243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2" y="46"/>
                      <a:pt x="242" y="46"/>
                      <a:pt x="242" y="46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2" y="46"/>
                      <a:pt x="242" y="46"/>
                      <a:pt x="242" y="46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3" y="48"/>
                      <a:pt x="243" y="48"/>
                      <a:pt x="243" y="48"/>
                    </a:cubicBezTo>
                    <a:cubicBezTo>
                      <a:pt x="275" y="83"/>
                      <a:pt x="275" y="83"/>
                      <a:pt x="275" y="83"/>
                    </a:cubicBezTo>
                    <a:cubicBezTo>
                      <a:pt x="275" y="84"/>
                      <a:pt x="276" y="85"/>
                      <a:pt x="276" y="86"/>
                    </a:cubicBezTo>
                    <a:cubicBezTo>
                      <a:pt x="276" y="87"/>
                      <a:pt x="276" y="88"/>
                      <a:pt x="275" y="89"/>
                    </a:cubicBezTo>
                    <a:cubicBezTo>
                      <a:pt x="275" y="89"/>
                      <a:pt x="274" y="90"/>
                      <a:pt x="272" y="91"/>
                    </a:cubicBezTo>
                    <a:cubicBezTo>
                      <a:pt x="271" y="92"/>
                      <a:pt x="270" y="92"/>
                      <a:pt x="269" y="92"/>
                    </a:cubicBezTo>
                    <a:cubicBezTo>
                      <a:pt x="260" y="92"/>
                      <a:pt x="260" y="92"/>
                      <a:pt x="260" y="92"/>
                    </a:cubicBezTo>
                    <a:cubicBezTo>
                      <a:pt x="258" y="92"/>
                      <a:pt x="256" y="93"/>
                      <a:pt x="254" y="94"/>
                    </a:cubicBezTo>
                    <a:cubicBezTo>
                      <a:pt x="253" y="96"/>
                      <a:pt x="252" y="98"/>
                      <a:pt x="251" y="100"/>
                    </a:cubicBezTo>
                    <a:cubicBezTo>
                      <a:pt x="251" y="103"/>
                      <a:pt x="251" y="103"/>
                      <a:pt x="251" y="103"/>
                    </a:cubicBezTo>
                    <a:cubicBezTo>
                      <a:pt x="250" y="104"/>
                      <a:pt x="250" y="104"/>
                      <a:pt x="250" y="105"/>
                    </a:cubicBezTo>
                    <a:cubicBezTo>
                      <a:pt x="250" y="106"/>
                      <a:pt x="250" y="107"/>
                      <a:pt x="251" y="108"/>
                    </a:cubicBezTo>
                    <a:cubicBezTo>
                      <a:pt x="252" y="109"/>
                      <a:pt x="252" y="109"/>
                      <a:pt x="252" y="109"/>
                    </a:cubicBezTo>
                    <a:cubicBezTo>
                      <a:pt x="253" y="109"/>
                      <a:pt x="253" y="109"/>
                      <a:pt x="254" y="109"/>
                    </a:cubicBezTo>
                    <a:cubicBezTo>
                      <a:pt x="255" y="109"/>
                      <a:pt x="256" y="109"/>
                      <a:pt x="257" y="108"/>
                    </a:cubicBezTo>
                    <a:cubicBezTo>
                      <a:pt x="258" y="108"/>
                      <a:pt x="258" y="108"/>
                      <a:pt x="258" y="108"/>
                    </a:cubicBezTo>
                    <a:cubicBezTo>
                      <a:pt x="259" y="108"/>
                      <a:pt x="261" y="108"/>
                      <a:pt x="261" y="110"/>
                    </a:cubicBezTo>
                    <a:cubicBezTo>
                      <a:pt x="268" y="118"/>
                      <a:pt x="268" y="118"/>
                      <a:pt x="268" y="118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70" y="119"/>
                      <a:pt x="270" y="119"/>
                      <a:pt x="270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70" y="119"/>
                      <a:pt x="270" y="119"/>
                      <a:pt x="270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70" y="120"/>
                      <a:pt x="270" y="120"/>
                      <a:pt x="270" y="120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70" y="120"/>
                      <a:pt x="270" y="120"/>
                      <a:pt x="270" y="120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70" y="119"/>
                      <a:pt x="270" y="119"/>
                      <a:pt x="270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70" y="119"/>
                      <a:pt x="270" y="119"/>
                      <a:pt x="270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61" y="119"/>
                      <a:pt x="261" y="119"/>
                      <a:pt x="261" y="119"/>
                    </a:cubicBezTo>
                    <a:cubicBezTo>
                      <a:pt x="259" y="119"/>
                      <a:pt x="257" y="120"/>
                      <a:pt x="255" y="121"/>
                    </a:cubicBezTo>
                    <a:cubicBezTo>
                      <a:pt x="254" y="122"/>
                      <a:pt x="252" y="124"/>
                      <a:pt x="251" y="126"/>
                    </a:cubicBezTo>
                    <a:cubicBezTo>
                      <a:pt x="236" y="155"/>
                      <a:pt x="236" y="155"/>
                      <a:pt x="236" y="155"/>
                    </a:cubicBezTo>
                    <a:cubicBezTo>
                      <a:pt x="234" y="159"/>
                      <a:pt x="233" y="164"/>
                      <a:pt x="233" y="168"/>
                    </a:cubicBezTo>
                    <a:cubicBezTo>
                      <a:pt x="233" y="176"/>
                      <a:pt x="233" y="176"/>
                      <a:pt x="233" y="176"/>
                    </a:cubicBezTo>
                    <a:cubicBezTo>
                      <a:pt x="233" y="179"/>
                      <a:pt x="232" y="185"/>
                      <a:pt x="230" y="187"/>
                    </a:cubicBezTo>
                    <a:cubicBezTo>
                      <a:pt x="228" y="191"/>
                      <a:pt x="228" y="191"/>
                      <a:pt x="228" y="191"/>
                    </a:cubicBezTo>
                    <a:cubicBezTo>
                      <a:pt x="226" y="194"/>
                      <a:pt x="225" y="200"/>
                      <a:pt x="225" y="204"/>
                    </a:cubicBezTo>
                    <a:cubicBezTo>
                      <a:pt x="225" y="206"/>
                      <a:pt x="225" y="206"/>
                      <a:pt x="225" y="206"/>
                    </a:cubicBezTo>
                    <a:cubicBezTo>
                      <a:pt x="225" y="208"/>
                      <a:pt x="225" y="210"/>
                      <a:pt x="225" y="212"/>
                    </a:cubicBezTo>
                    <a:cubicBezTo>
                      <a:pt x="226" y="214"/>
                      <a:pt x="226" y="215"/>
                      <a:pt x="227" y="217"/>
                    </a:cubicBezTo>
                    <a:cubicBezTo>
                      <a:pt x="228" y="217"/>
                      <a:pt x="228" y="218"/>
                      <a:pt x="229" y="220"/>
                    </a:cubicBezTo>
                    <a:cubicBezTo>
                      <a:pt x="229" y="222"/>
                      <a:pt x="229" y="224"/>
                      <a:pt x="229" y="225"/>
                    </a:cubicBezTo>
                    <a:cubicBezTo>
                      <a:pt x="229" y="228"/>
                      <a:pt x="229" y="228"/>
                      <a:pt x="229" y="228"/>
                    </a:cubicBezTo>
                    <a:cubicBezTo>
                      <a:pt x="229" y="229"/>
                      <a:pt x="229" y="230"/>
                      <a:pt x="229" y="230"/>
                    </a:cubicBezTo>
                    <a:cubicBezTo>
                      <a:pt x="229" y="230"/>
                      <a:pt x="229" y="230"/>
                      <a:pt x="229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29" y="230"/>
                      <a:pt x="229" y="230"/>
                      <a:pt x="229" y="230"/>
                    </a:cubicBezTo>
                    <a:cubicBezTo>
                      <a:pt x="229" y="230"/>
                      <a:pt x="229" y="230"/>
                      <a:pt x="229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29" y="230"/>
                      <a:pt x="229" y="230"/>
                      <a:pt x="229" y="230"/>
                    </a:cubicBezTo>
                    <a:cubicBezTo>
                      <a:pt x="230" y="231"/>
                      <a:pt x="230" y="231"/>
                      <a:pt x="230" y="231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29" y="230"/>
                      <a:pt x="229" y="230"/>
                      <a:pt x="229" y="230"/>
                    </a:cubicBezTo>
                    <a:cubicBezTo>
                      <a:pt x="230" y="231"/>
                      <a:pt x="230" y="231"/>
                      <a:pt x="230" y="231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29"/>
                      <a:pt x="230" y="229"/>
                      <a:pt x="230" y="229"/>
                    </a:cubicBezTo>
                    <a:cubicBezTo>
                      <a:pt x="227" y="225"/>
                      <a:pt x="227" y="225"/>
                      <a:pt x="227" y="225"/>
                    </a:cubicBezTo>
                    <a:cubicBezTo>
                      <a:pt x="226" y="224"/>
                      <a:pt x="225" y="223"/>
                      <a:pt x="225" y="221"/>
                    </a:cubicBezTo>
                    <a:cubicBezTo>
                      <a:pt x="224" y="219"/>
                      <a:pt x="224" y="217"/>
                      <a:pt x="224" y="216"/>
                    </a:cubicBezTo>
                    <a:cubicBezTo>
                      <a:pt x="224" y="214"/>
                      <a:pt x="223" y="212"/>
                      <a:pt x="222" y="211"/>
                    </a:cubicBezTo>
                    <a:cubicBezTo>
                      <a:pt x="220" y="209"/>
                      <a:pt x="218" y="208"/>
                      <a:pt x="216" y="208"/>
                    </a:cubicBezTo>
                    <a:cubicBezTo>
                      <a:pt x="181" y="208"/>
                      <a:pt x="181" y="208"/>
                      <a:pt x="181" y="208"/>
                    </a:cubicBezTo>
                    <a:cubicBezTo>
                      <a:pt x="179" y="208"/>
                      <a:pt x="177" y="209"/>
                      <a:pt x="176" y="210"/>
                    </a:cubicBezTo>
                    <a:cubicBezTo>
                      <a:pt x="174" y="212"/>
                      <a:pt x="173" y="213"/>
                      <a:pt x="172" y="216"/>
                    </a:cubicBezTo>
                    <a:cubicBezTo>
                      <a:pt x="166" y="234"/>
                      <a:pt x="166" y="234"/>
                      <a:pt x="166" y="234"/>
                    </a:cubicBezTo>
                    <a:cubicBezTo>
                      <a:pt x="165" y="237"/>
                      <a:pt x="164" y="240"/>
                      <a:pt x="164" y="242"/>
                    </a:cubicBezTo>
                    <a:cubicBezTo>
                      <a:pt x="164" y="244"/>
                      <a:pt x="165" y="246"/>
                      <a:pt x="165" y="248"/>
                    </a:cubicBezTo>
                    <a:cubicBezTo>
                      <a:pt x="168" y="261"/>
                      <a:pt x="168" y="261"/>
                      <a:pt x="168" y="261"/>
                    </a:cubicBezTo>
                    <a:cubicBezTo>
                      <a:pt x="169" y="263"/>
                      <a:pt x="170" y="265"/>
                      <a:pt x="171" y="267"/>
                    </a:cubicBezTo>
                    <a:cubicBezTo>
                      <a:pt x="173" y="268"/>
                      <a:pt x="175" y="269"/>
                      <a:pt x="177" y="269"/>
                    </a:cubicBezTo>
                    <a:cubicBezTo>
                      <a:pt x="187" y="269"/>
                      <a:pt x="187" y="269"/>
                      <a:pt x="187" y="269"/>
                    </a:cubicBezTo>
                    <a:cubicBezTo>
                      <a:pt x="189" y="269"/>
                      <a:pt x="191" y="268"/>
                      <a:pt x="192" y="267"/>
                    </a:cubicBezTo>
                    <a:cubicBezTo>
                      <a:pt x="194" y="265"/>
                      <a:pt x="195" y="264"/>
                      <a:pt x="196" y="262"/>
                    </a:cubicBezTo>
                    <a:cubicBezTo>
                      <a:pt x="196" y="261"/>
                      <a:pt x="196" y="261"/>
                      <a:pt x="196" y="261"/>
                    </a:cubicBezTo>
                    <a:cubicBezTo>
                      <a:pt x="197" y="260"/>
                      <a:pt x="197" y="258"/>
                      <a:pt x="198" y="257"/>
                    </a:cubicBezTo>
                    <a:cubicBezTo>
                      <a:pt x="199" y="257"/>
                      <a:pt x="201" y="256"/>
                      <a:pt x="201" y="256"/>
                    </a:cubicBezTo>
                    <a:cubicBezTo>
                      <a:pt x="203" y="256"/>
                      <a:pt x="203" y="256"/>
                      <a:pt x="203" y="256"/>
                    </a:cubicBezTo>
                    <a:cubicBezTo>
                      <a:pt x="203" y="256"/>
                      <a:pt x="204" y="256"/>
                      <a:pt x="204" y="257"/>
                    </a:cubicBezTo>
                    <a:cubicBezTo>
                      <a:pt x="204" y="257"/>
                      <a:pt x="205" y="258"/>
                      <a:pt x="205" y="259"/>
                    </a:cubicBezTo>
                    <a:cubicBezTo>
                      <a:pt x="205" y="260"/>
                      <a:pt x="205" y="260"/>
                      <a:pt x="205" y="260"/>
                    </a:cubicBezTo>
                    <a:cubicBezTo>
                      <a:pt x="202" y="275"/>
                      <a:pt x="202" y="275"/>
                      <a:pt x="202" y="275"/>
                    </a:cubicBezTo>
                    <a:cubicBezTo>
                      <a:pt x="202" y="276"/>
                      <a:pt x="201" y="277"/>
                      <a:pt x="201" y="277"/>
                    </a:cubicBezTo>
                    <a:cubicBezTo>
                      <a:pt x="201" y="279"/>
                      <a:pt x="202" y="281"/>
                      <a:pt x="203" y="282"/>
                    </a:cubicBezTo>
                    <a:cubicBezTo>
                      <a:pt x="204" y="284"/>
                      <a:pt x="206" y="285"/>
                      <a:pt x="207" y="285"/>
                    </a:cubicBezTo>
                    <a:cubicBezTo>
                      <a:pt x="209" y="285"/>
                      <a:pt x="211" y="284"/>
                      <a:pt x="212" y="284"/>
                    </a:cubicBezTo>
                    <a:cubicBezTo>
                      <a:pt x="214" y="283"/>
                      <a:pt x="215" y="283"/>
                      <a:pt x="216" y="281"/>
                    </a:cubicBezTo>
                    <a:cubicBezTo>
                      <a:pt x="215" y="281"/>
                      <a:pt x="215" y="281"/>
                      <a:pt x="215" y="281"/>
                    </a:cubicBezTo>
                    <a:cubicBezTo>
                      <a:pt x="215" y="282"/>
                      <a:pt x="215" y="282"/>
                      <a:pt x="215" y="282"/>
                    </a:cubicBezTo>
                    <a:cubicBezTo>
                      <a:pt x="216" y="281"/>
                      <a:pt x="216" y="281"/>
                      <a:pt x="216" y="281"/>
                    </a:cubicBezTo>
                    <a:cubicBezTo>
                      <a:pt x="215" y="281"/>
                      <a:pt x="215" y="281"/>
                      <a:pt x="215" y="281"/>
                    </a:cubicBezTo>
                    <a:cubicBezTo>
                      <a:pt x="215" y="282"/>
                      <a:pt x="215" y="282"/>
                      <a:pt x="215" y="282"/>
                    </a:cubicBezTo>
                    <a:cubicBezTo>
                      <a:pt x="215" y="281"/>
                      <a:pt x="215" y="281"/>
                      <a:pt x="215" y="281"/>
                    </a:cubicBezTo>
                    <a:cubicBezTo>
                      <a:pt x="215" y="282"/>
                      <a:pt x="215" y="282"/>
                      <a:pt x="215" y="282"/>
                    </a:cubicBezTo>
                    <a:cubicBezTo>
                      <a:pt x="215" y="282"/>
                      <a:pt x="215" y="282"/>
                      <a:pt x="215" y="282"/>
                    </a:cubicBezTo>
                    <a:cubicBezTo>
                      <a:pt x="215" y="281"/>
                      <a:pt x="215" y="281"/>
                      <a:pt x="215" y="281"/>
                    </a:cubicBezTo>
                    <a:cubicBezTo>
                      <a:pt x="215" y="282"/>
                      <a:pt x="215" y="282"/>
                      <a:pt x="215" y="282"/>
                    </a:cubicBezTo>
                    <a:cubicBezTo>
                      <a:pt x="216" y="282"/>
                      <a:pt x="216" y="282"/>
                      <a:pt x="216" y="282"/>
                    </a:cubicBezTo>
                    <a:cubicBezTo>
                      <a:pt x="217" y="283"/>
                      <a:pt x="217" y="283"/>
                      <a:pt x="218" y="284"/>
                    </a:cubicBezTo>
                    <a:cubicBezTo>
                      <a:pt x="222" y="290"/>
                      <a:pt x="222" y="290"/>
                      <a:pt x="222" y="290"/>
                    </a:cubicBezTo>
                    <a:cubicBezTo>
                      <a:pt x="223" y="292"/>
                      <a:pt x="223" y="293"/>
                      <a:pt x="223" y="295"/>
                    </a:cubicBezTo>
                    <a:cubicBezTo>
                      <a:pt x="223" y="296"/>
                      <a:pt x="223" y="296"/>
                      <a:pt x="223" y="296"/>
                    </a:cubicBezTo>
                    <a:cubicBezTo>
                      <a:pt x="223" y="296"/>
                      <a:pt x="223" y="296"/>
                      <a:pt x="223" y="296"/>
                    </a:cubicBezTo>
                    <a:cubicBezTo>
                      <a:pt x="223" y="296"/>
                      <a:pt x="223" y="296"/>
                      <a:pt x="223" y="296"/>
                    </a:cubicBezTo>
                    <a:cubicBezTo>
                      <a:pt x="222" y="297"/>
                      <a:pt x="222" y="299"/>
                      <a:pt x="222" y="301"/>
                    </a:cubicBezTo>
                    <a:cubicBezTo>
                      <a:pt x="222" y="303"/>
                      <a:pt x="222" y="305"/>
                      <a:pt x="223" y="307"/>
                    </a:cubicBezTo>
                    <a:cubicBezTo>
                      <a:pt x="225" y="313"/>
                      <a:pt x="225" y="313"/>
                      <a:pt x="225" y="313"/>
                    </a:cubicBezTo>
                    <a:cubicBezTo>
                      <a:pt x="225" y="315"/>
                      <a:pt x="227" y="316"/>
                      <a:pt x="228" y="318"/>
                    </a:cubicBezTo>
                    <a:cubicBezTo>
                      <a:pt x="230" y="319"/>
                      <a:pt x="232" y="320"/>
                      <a:pt x="234" y="320"/>
                    </a:cubicBezTo>
                    <a:cubicBezTo>
                      <a:pt x="240" y="320"/>
                      <a:pt x="240" y="320"/>
                      <a:pt x="240" y="320"/>
                    </a:cubicBezTo>
                    <a:cubicBezTo>
                      <a:pt x="241" y="320"/>
                      <a:pt x="242" y="320"/>
                      <a:pt x="244" y="321"/>
                    </a:cubicBezTo>
                    <a:cubicBezTo>
                      <a:pt x="245" y="322"/>
                      <a:pt x="247" y="323"/>
                      <a:pt x="248" y="323"/>
                    </a:cubicBezTo>
                    <a:cubicBezTo>
                      <a:pt x="249" y="325"/>
                      <a:pt x="249" y="325"/>
                      <a:pt x="249" y="325"/>
                    </a:cubicBezTo>
                    <a:cubicBezTo>
                      <a:pt x="251" y="326"/>
                      <a:pt x="252" y="327"/>
                      <a:pt x="254" y="327"/>
                    </a:cubicBezTo>
                    <a:cubicBezTo>
                      <a:pt x="256" y="327"/>
                      <a:pt x="259" y="326"/>
                      <a:pt x="260" y="324"/>
                    </a:cubicBezTo>
                    <a:cubicBezTo>
                      <a:pt x="273" y="307"/>
                      <a:pt x="273" y="307"/>
                      <a:pt x="273" y="307"/>
                    </a:cubicBezTo>
                    <a:cubicBezTo>
                      <a:pt x="274" y="306"/>
                      <a:pt x="276" y="305"/>
                      <a:pt x="277" y="305"/>
                    </a:cubicBezTo>
                    <a:cubicBezTo>
                      <a:pt x="278" y="305"/>
                      <a:pt x="278" y="305"/>
                      <a:pt x="279" y="305"/>
                    </a:cubicBezTo>
                    <a:cubicBezTo>
                      <a:pt x="319" y="323"/>
                      <a:pt x="319" y="323"/>
                      <a:pt x="319" y="323"/>
                    </a:cubicBezTo>
                    <a:cubicBezTo>
                      <a:pt x="321" y="324"/>
                      <a:pt x="325" y="326"/>
                      <a:pt x="327" y="328"/>
                    </a:cubicBezTo>
                    <a:cubicBezTo>
                      <a:pt x="359" y="359"/>
                      <a:pt x="359" y="359"/>
                      <a:pt x="359" y="359"/>
                    </a:cubicBezTo>
                    <a:cubicBezTo>
                      <a:pt x="359" y="360"/>
                      <a:pt x="360" y="361"/>
                      <a:pt x="360" y="362"/>
                    </a:cubicBezTo>
                    <a:cubicBezTo>
                      <a:pt x="361" y="364"/>
                      <a:pt x="361" y="365"/>
                      <a:pt x="361" y="367"/>
                    </a:cubicBezTo>
                    <a:cubicBezTo>
                      <a:pt x="361" y="368"/>
                      <a:pt x="361" y="368"/>
                      <a:pt x="361" y="368"/>
                    </a:cubicBezTo>
                    <a:cubicBezTo>
                      <a:pt x="360" y="374"/>
                      <a:pt x="360" y="374"/>
                      <a:pt x="360" y="374"/>
                    </a:cubicBezTo>
                    <a:cubicBezTo>
                      <a:pt x="360" y="374"/>
                      <a:pt x="360" y="375"/>
                      <a:pt x="360" y="376"/>
                    </a:cubicBezTo>
                    <a:cubicBezTo>
                      <a:pt x="360" y="378"/>
                      <a:pt x="360" y="379"/>
                      <a:pt x="361" y="381"/>
                    </a:cubicBezTo>
                    <a:cubicBezTo>
                      <a:pt x="362" y="383"/>
                      <a:pt x="363" y="384"/>
                      <a:pt x="364" y="385"/>
                    </a:cubicBezTo>
                    <a:cubicBezTo>
                      <a:pt x="365" y="386"/>
                      <a:pt x="367" y="386"/>
                      <a:pt x="368" y="386"/>
                    </a:cubicBezTo>
                    <a:cubicBezTo>
                      <a:pt x="370" y="386"/>
                      <a:pt x="373" y="385"/>
                      <a:pt x="375" y="383"/>
                    </a:cubicBezTo>
                    <a:cubicBezTo>
                      <a:pt x="376" y="382"/>
                      <a:pt x="377" y="381"/>
                      <a:pt x="378" y="381"/>
                    </a:cubicBezTo>
                    <a:cubicBezTo>
                      <a:pt x="379" y="381"/>
                      <a:pt x="380" y="381"/>
                      <a:pt x="380" y="382"/>
                    </a:cubicBezTo>
                    <a:cubicBezTo>
                      <a:pt x="422" y="407"/>
                      <a:pt x="422" y="407"/>
                      <a:pt x="422" y="407"/>
                    </a:cubicBezTo>
                    <a:cubicBezTo>
                      <a:pt x="423" y="407"/>
                      <a:pt x="424" y="408"/>
                      <a:pt x="424" y="409"/>
                    </a:cubicBezTo>
                    <a:cubicBezTo>
                      <a:pt x="425" y="410"/>
                      <a:pt x="425" y="412"/>
                      <a:pt x="425" y="413"/>
                    </a:cubicBezTo>
                    <a:cubicBezTo>
                      <a:pt x="425" y="414"/>
                      <a:pt x="425" y="414"/>
                      <a:pt x="425" y="414"/>
                    </a:cubicBezTo>
                    <a:cubicBezTo>
                      <a:pt x="423" y="426"/>
                      <a:pt x="423" y="426"/>
                      <a:pt x="423" y="426"/>
                    </a:cubicBezTo>
                    <a:cubicBezTo>
                      <a:pt x="423" y="429"/>
                      <a:pt x="421" y="434"/>
                      <a:pt x="419" y="436"/>
                    </a:cubicBezTo>
                    <a:cubicBezTo>
                      <a:pt x="315" y="584"/>
                      <a:pt x="315" y="584"/>
                      <a:pt x="315" y="584"/>
                    </a:cubicBezTo>
                    <a:cubicBezTo>
                      <a:pt x="313" y="587"/>
                      <a:pt x="311" y="592"/>
                      <a:pt x="310" y="596"/>
                    </a:cubicBezTo>
                    <a:cubicBezTo>
                      <a:pt x="303" y="621"/>
                      <a:pt x="303" y="621"/>
                      <a:pt x="303" y="621"/>
                    </a:cubicBezTo>
                    <a:cubicBezTo>
                      <a:pt x="302" y="625"/>
                      <a:pt x="301" y="631"/>
                      <a:pt x="301" y="635"/>
                    </a:cubicBezTo>
                    <a:cubicBezTo>
                      <a:pt x="301" y="662"/>
                      <a:pt x="301" y="662"/>
                      <a:pt x="301" y="662"/>
                    </a:cubicBezTo>
                    <a:cubicBezTo>
                      <a:pt x="301" y="663"/>
                      <a:pt x="301" y="663"/>
                      <a:pt x="301" y="663"/>
                    </a:cubicBezTo>
                    <a:cubicBezTo>
                      <a:pt x="301" y="663"/>
                      <a:pt x="301" y="663"/>
                      <a:pt x="301" y="663"/>
                    </a:cubicBezTo>
                    <a:cubicBezTo>
                      <a:pt x="302" y="664"/>
                      <a:pt x="302" y="664"/>
                      <a:pt x="302" y="664"/>
                    </a:cubicBezTo>
                    <a:cubicBezTo>
                      <a:pt x="302" y="663"/>
                      <a:pt x="302" y="663"/>
                      <a:pt x="302" y="663"/>
                    </a:cubicBezTo>
                    <a:cubicBezTo>
                      <a:pt x="301" y="663"/>
                      <a:pt x="301" y="663"/>
                      <a:pt x="301" y="663"/>
                    </a:cubicBezTo>
                    <a:cubicBezTo>
                      <a:pt x="302" y="664"/>
                      <a:pt x="302" y="664"/>
                      <a:pt x="302" y="664"/>
                    </a:cubicBezTo>
                    <a:cubicBezTo>
                      <a:pt x="302" y="663"/>
                      <a:pt x="302" y="663"/>
                      <a:pt x="302" y="663"/>
                    </a:cubicBezTo>
                    <a:cubicBezTo>
                      <a:pt x="303" y="664"/>
                      <a:pt x="303" y="664"/>
                      <a:pt x="303" y="664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2" y="663"/>
                      <a:pt x="302" y="663"/>
                      <a:pt x="302" y="663"/>
                    </a:cubicBezTo>
                    <a:cubicBezTo>
                      <a:pt x="303" y="664"/>
                      <a:pt x="303" y="664"/>
                      <a:pt x="303" y="664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4"/>
                      <a:pt x="303" y="664"/>
                      <a:pt x="303" y="664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4"/>
                      <a:pt x="303" y="664"/>
                      <a:pt x="303" y="664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2"/>
                    </a:cubicBezTo>
                    <a:cubicBezTo>
                      <a:pt x="286" y="629"/>
                      <a:pt x="286" y="629"/>
                      <a:pt x="286" y="629"/>
                    </a:cubicBezTo>
                    <a:cubicBezTo>
                      <a:pt x="284" y="627"/>
                      <a:pt x="283" y="621"/>
                      <a:pt x="283" y="618"/>
                    </a:cubicBezTo>
                    <a:cubicBezTo>
                      <a:pt x="283" y="479"/>
                      <a:pt x="283" y="479"/>
                      <a:pt x="283" y="479"/>
                    </a:cubicBezTo>
                    <a:cubicBezTo>
                      <a:pt x="283" y="474"/>
                      <a:pt x="282" y="469"/>
                      <a:pt x="280" y="465"/>
                    </a:cubicBezTo>
                    <a:cubicBezTo>
                      <a:pt x="244" y="405"/>
                      <a:pt x="244" y="405"/>
                      <a:pt x="244" y="405"/>
                    </a:cubicBezTo>
                    <a:cubicBezTo>
                      <a:pt x="243" y="403"/>
                      <a:pt x="242" y="400"/>
                      <a:pt x="242" y="397"/>
                    </a:cubicBezTo>
                    <a:cubicBezTo>
                      <a:pt x="242" y="396"/>
                      <a:pt x="242" y="395"/>
                      <a:pt x="242" y="395"/>
                    </a:cubicBezTo>
                    <a:cubicBezTo>
                      <a:pt x="250" y="346"/>
                      <a:pt x="250" y="346"/>
                      <a:pt x="250" y="346"/>
                    </a:cubicBezTo>
                    <a:cubicBezTo>
                      <a:pt x="251" y="345"/>
                      <a:pt x="251" y="344"/>
                      <a:pt x="251" y="343"/>
                    </a:cubicBezTo>
                    <a:cubicBezTo>
                      <a:pt x="251" y="340"/>
                      <a:pt x="250" y="336"/>
                      <a:pt x="248" y="333"/>
                    </a:cubicBezTo>
                    <a:cubicBezTo>
                      <a:pt x="248" y="333"/>
                      <a:pt x="248" y="333"/>
                      <a:pt x="248" y="333"/>
                    </a:cubicBezTo>
                    <a:cubicBezTo>
                      <a:pt x="247" y="332"/>
                      <a:pt x="247" y="332"/>
                      <a:pt x="247" y="332"/>
                    </a:cubicBezTo>
                    <a:cubicBezTo>
                      <a:pt x="247" y="332"/>
                      <a:pt x="247" y="332"/>
                      <a:pt x="247" y="332"/>
                    </a:cubicBezTo>
                    <a:cubicBezTo>
                      <a:pt x="246" y="330"/>
                      <a:pt x="245" y="328"/>
                      <a:pt x="243" y="327"/>
                    </a:cubicBezTo>
                    <a:cubicBezTo>
                      <a:pt x="241" y="326"/>
                      <a:pt x="239" y="325"/>
                      <a:pt x="237" y="325"/>
                    </a:cubicBezTo>
                    <a:cubicBezTo>
                      <a:pt x="228" y="325"/>
                      <a:pt x="228" y="325"/>
                      <a:pt x="228" y="325"/>
                    </a:cubicBezTo>
                    <a:cubicBezTo>
                      <a:pt x="227" y="325"/>
                      <a:pt x="225" y="325"/>
                      <a:pt x="224" y="324"/>
                    </a:cubicBezTo>
                    <a:cubicBezTo>
                      <a:pt x="223" y="323"/>
                      <a:pt x="222" y="322"/>
                      <a:pt x="221" y="321"/>
                    </a:cubicBezTo>
                    <a:cubicBezTo>
                      <a:pt x="211" y="302"/>
                      <a:pt x="211" y="302"/>
                      <a:pt x="211" y="302"/>
                    </a:cubicBezTo>
                    <a:cubicBezTo>
                      <a:pt x="209" y="299"/>
                      <a:pt x="206" y="295"/>
                      <a:pt x="203" y="293"/>
                    </a:cubicBezTo>
                    <a:cubicBezTo>
                      <a:pt x="181" y="280"/>
                      <a:pt x="181" y="280"/>
                      <a:pt x="181" y="280"/>
                    </a:cubicBezTo>
                    <a:cubicBezTo>
                      <a:pt x="178" y="278"/>
                      <a:pt x="174" y="277"/>
                      <a:pt x="170" y="277"/>
                    </a:cubicBezTo>
                    <a:cubicBezTo>
                      <a:pt x="162" y="277"/>
                      <a:pt x="162" y="277"/>
                      <a:pt x="162" y="277"/>
                    </a:cubicBezTo>
                    <a:cubicBezTo>
                      <a:pt x="161" y="277"/>
                      <a:pt x="159" y="276"/>
                      <a:pt x="157" y="276"/>
                    </a:cubicBezTo>
                    <a:cubicBezTo>
                      <a:pt x="156" y="275"/>
                      <a:pt x="154" y="274"/>
                      <a:pt x="153" y="274"/>
                    </a:cubicBezTo>
                    <a:cubicBezTo>
                      <a:pt x="140" y="263"/>
                      <a:pt x="140" y="263"/>
                      <a:pt x="140" y="263"/>
                    </a:cubicBezTo>
                    <a:cubicBezTo>
                      <a:pt x="139" y="262"/>
                      <a:pt x="138" y="261"/>
                      <a:pt x="137" y="259"/>
                    </a:cubicBezTo>
                    <a:cubicBezTo>
                      <a:pt x="136" y="258"/>
                      <a:pt x="136" y="256"/>
                      <a:pt x="136" y="254"/>
                    </a:cubicBezTo>
                    <a:cubicBezTo>
                      <a:pt x="136" y="249"/>
                      <a:pt x="136" y="249"/>
                      <a:pt x="136" y="249"/>
                    </a:cubicBezTo>
                    <a:cubicBezTo>
                      <a:pt x="136" y="245"/>
                      <a:pt x="135" y="239"/>
                      <a:pt x="133" y="236"/>
                    </a:cubicBezTo>
                    <a:cubicBezTo>
                      <a:pt x="113" y="201"/>
                      <a:pt x="113" y="201"/>
                      <a:pt x="113" y="201"/>
                    </a:cubicBezTo>
                    <a:cubicBezTo>
                      <a:pt x="112" y="201"/>
                      <a:pt x="112" y="200"/>
                      <a:pt x="112" y="200"/>
                    </a:cubicBezTo>
                    <a:cubicBezTo>
                      <a:pt x="111" y="199"/>
                      <a:pt x="111" y="199"/>
                      <a:pt x="111" y="199"/>
                    </a:cubicBezTo>
                    <a:cubicBezTo>
                      <a:pt x="110" y="199"/>
                      <a:pt x="110" y="198"/>
                      <a:pt x="109" y="198"/>
                    </a:cubicBezTo>
                    <a:cubicBezTo>
                      <a:pt x="108" y="199"/>
                      <a:pt x="108" y="199"/>
                      <a:pt x="108" y="199"/>
                    </a:cubicBezTo>
                    <a:cubicBezTo>
                      <a:pt x="107" y="199"/>
                      <a:pt x="107" y="200"/>
                      <a:pt x="107" y="200"/>
                    </a:cubicBezTo>
                    <a:cubicBezTo>
                      <a:pt x="107" y="201"/>
                      <a:pt x="107" y="201"/>
                      <a:pt x="107" y="201"/>
                    </a:cubicBezTo>
                    <a:cubicBezTo>
                      <a:pt x="107" y="202"/>
                      <a:pt x="107" y="203"/>
                      <a:pt x="107" y="204"/>
                    </a:cubicBezTo>
                    <a:cubicBezTo>
                      <a:pt x="116" y="239"/>
                      <a:pt x="116" y="239"/>
                      <a:pt x="116" y="239"/>
                    </a:cubicBezTo>
                    <a:cubicBezTo>
                      <a:pt x="116" y="240"/>
                      <a:pt x="116" y="240"/>
                      <a:pt x="116" y="240"/>
                    </a:cubicBezTo>
                    <a:cubicBezTo>
                      <a:pt x="116" y="240"/>
                      <a:pt x="116" y="240"/>
                      <a:pt x="116" y="240"/>
                    </a:cubicBezTo>
                    <a:cubicBezTo>
                      <a:pt x="116" y="241"/>
                      <a:pt x="116" y="241"/>
                      <a:pt x="116" y="241"/>
                    </a:cubicBezTo>
                    <a:cubicBezTo>
                      <a:pt x="116" y="241"/>
                      <a:pt x="116" y="241"/>
                      <a:pt x="116" y="241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16" y="240"/>
                      <a:pt x="116" y="240"/>
                      <a:pt x="116" y="240"/>
                    </a:cubicBezTo>
                    <a:cubicBezTo>
                      <a:pt x="116" y="241"/>
                      <a:pt x="116" y="241"/>
                      <a:pt x="116" y="241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16" y="240"/>
                      <a:pt x="116" y="240"/>
                      <a:pt x="116" y="240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17" y="239"/>
                      <a:pt x="117" y="239"/>
                      <a:pt x="117" y="239"/>
                    </a:cubicBezTo>
                    <a:cubicBezTo>
                      <a:pt x="116" y="240"/>
                      <a:pt x="116" y="240"/>
                      <a:pt x="116" y="240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17" y="239"/>
                      <a:pt x="117" y="239"/>
                      <a:pt x="117" y="239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18" y="239"/>
                      <a:pt x="118" y="239"/>
                      <a:pt x="118" y="239"/>
                    </a:cubicBezTo>
                    <a:cubicBezTo>
                      <a:pt x="117" y="239"/>
                      <a:pt x="117" y="239"/>
                      <a:pt x="117" y="239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18" y="239"/>
                      <a:pt x="118" y="239"/>
                      <a:pt x="118" y="239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20" y="239"/>
                      <a:pt x="120" y="239"/>
                      <a:pt x="120" y="239"/>
                    </a:cubicBezTo>
                    <a:cubicBezTo>
                      <a:pt x="119" y="239"/>
                      <a:pt x="119" y="239"/>
                      <a:pt x="118" y="239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20" y="239"/>
                      <a:pt x="120" y="239"/>
                      <a:pt x="120" y="239"/>
                    </a:cubicBezTo>
                    <a:cubicBezTo>
                      <a:pt x="119" y="240"/>
                      <a:pt x="119" y="240"/>
                      <a:pt x="119" y="240"/>
                    </a:cubicBezTo>
                    <a:cubicBezTo>
                      <a:pt x="120" y="239"/>
                      <a:pt x="120" y="239"/>
                      <a:pt x="120" y="239"/>
                    </a:cubicBezTo>
                    <a:cubicBezTo>
                      <a:pt x="120" y="239"/>
                      <a:pt x="120" y="239"/>
                      <a:pt x="120" y="239"/>
                    </a:cubicBezTo>
                    <a:cubicBezTo>
                      <a:pt x="119" y="240"/>
                      <a:pt x="119" y="240"/>
                      <a:pt x="119" y="240"/>
                    </a:cubicBezTo>
                    <a:cubicBezTo>
                      <a:pt x="120" y="239"/>
                      <a:pt x="120" y="239"/>
                      <a:pt x="120" y="239"/>
                    </a:cubicBezTo>
                    <a:cubicBezTo>
                      <a:pt x="120" y="239"/>
                      <a:pt x="119" y="239"/>
                      <a:pt x="119" y="238"/>
                    </a:cubicBezTo>
                    <a:cubicBezTo>
                      <a:pt x="84" y="155"/>
                      <a:pt x="84" y="155"/>
                      <a:pt x="84" y="155"/>
                    </a:cubicBezTo>
                    <a:cubicBezTo>
                      <a:pt x="83" y="153"/>
                      <a:pt x="83" y="150"/>
                      <a:pt x="83" y="147"/>
                    </a:cubicBezTo>
                    <a:cubicBezTo>
                      <a:pt x="83" y="146"/>
                      <a:pt x="83" y="145"/>
                      <a:pt x="83" y="144"/>
                    </a:cubicBezTo>
                    <a:cubicBezTo>
                      <a:pt x="91" y="108"/>
                      <a:pt x="91" y="108"/>
                      <a:pt x="91" y="108"/>
                    </a:cubicBezTo>
                    <a:cubicBezTo>
                      <a:pt x="92" y="107"/>
                      <a:pt x="92" y="105"/>
                      <a:pt x="92" y="104"/>
                    </a:cubicBezTo>
                    <a:cubicBezTo>
                      <a:pt x="92" y="100"/>
                      <a:pt x="91" y="97"/>
                      <a:pt x="90" y="95"/>
                    </a:cubicBezTo>
                    <a:cubicBezTo>
                      <a:pt x="72" y="53"/>
                      <a:pt x="72" y="53"/>
                      <a:pt x="72" y="53"/>
                    </a:cubicBezTo>
                    <a:cubicBezTo>
                      <a:pt x="72" y="51"/>
                      <a:pt x="71" y="50"/>
                      <a:pt x="70" y="49"/>
                    </a:cubicBezTo>
                    <a:cubicBezTo>
                      <a:pt x="69" y="48"/>
                      <a:pt x="67" y="48"/>
                      <a:pt x="66" y="48"/>
                    </a:cubicBezTo>
                    <a:cubicBezTo>
                      <a:pt x="65" y="48"/>
                      <a:pt x="64" y="48"/>
                      <a:pt x="63" y="48"/>
                    </a:cubicBezTo>
                    <a:cubicBezTo>
                      <a:pt x="63" y="48"/>
                      <a:pt x="63" y="48"/>
                      <a:pt x="63" y="48"/>
                    </a:cubicBezTo>
                    <a:cubicBezTo>
                      <a:pt x="63" y="48"/>
                      <a:pt x="63" y="48"/>
                      <a:pt x="63" y="48"/>
                    </a:cubicBezTo>
                    <a:cubicBezTo>
                      <a:pt x="63" y="49"/>
                      <a:pt x="62" y="49"/>
                      <a:pt x="61" y="49"/>
                    </a:cubicBezTo>
                    <a:cubicBezTo>
                      <a:pt x="60" y="49"/>
                      <a:pt x="58" y="48"/>
                      <a:pt x="57" y="47"/>
                    </a:cubicBezTo>
                    <a:cubicBezTo>
                      <a:pt x="50" y="42"/>
                      <a:pt x="50" y="42"/>
                      <a:pt x="50" y="42"/>
                    </a:cubicBezTo>
                    <a:cubicBezTo>
                      <a:pt x="48" y="40"/>
                      <a:pt x="46" y="39"/>
                      <a:pt x="44" y="39"/>
                    </a:cubicBezTo>
                    <a:cubicBezTo>
                      <a:pt x="42" y="39"/>
                      <a:pt x="40" y="40"/>
                      <a:pt x="39" y="41"/>
                    </a:cubicBezTo>
                    <a:cubicBezTo>
                      <a:pt x="4" y="63"/>
                      <a:pt x="4" y="63"/>
                      <a:pt x="4" y="63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5"/>
                      <a:pt x="3" y="65"/>
                      <a:pt x="3" y="65"/>
                    </a:cubicBezTo>
                    <a:cubicBezTo>
                      <a:pt x="4" y="64"/>
                      <a:pt x="4" y="64"/>
                      <a:pt x="4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5"/>
                      <a:pt x="3" y="65"/>
                      <a:pt x="3" y="65"/>
                    </a:cubicBezTo>
                    <a:cubicBezTo>
                      <a:pt x="4" y="64"/>
                      <a:pt x="4" y="64"/>
                      <a:pt x="4" y="64"/>
                    </a:cubicBezTo>
                    <a:cubicBezTo>
                      <a:pt x="3" y="65"/>
                      <a:pt x="3" y="65"/>
                      <a:pt x="3" y="65"/>
                    </a:cubicBezTo>
                    <a:cubicBezTo>
                      <a:pt x="5" y="65"/>
                      <a:pt x="5" y="65"/>
                      <a:pt x="5" y="65"/>
                    </a:cubicBezTo>
                    <a:cubicBezTo>
                      <a:pt x="5" y="65"/>
                      <a:pt x="5" y="65"/>
                      <a:pt x="4" y="64"/>
                    </a:cubicBezTo>
                    <a:cubicBezTo>
                      <a:pt x="3" y="65"/>
                      <a:pt x="3" y="65"/>
                      <a:pt x="3" y="65"/>
                    </a:cubicBezTo>
                    <a:cubicBezTo>
                      <a:pt x="5" y="65"/>
                      <a:pt x="5" y="65"/>
                      <a:pt x="5" y="65"/>
                    </a:cubicBezTo>
                    <a:cubicBezTo>
                      <a:pt x="4" y="65"/>
                      <a:pt x="4" y="65"/>
                      <a:pt x="4" y="65"/>
                    </a:cubicBezTo>
                    <a:cubicBezTo>
                      <a:pt x="5" y="65"/>
                      <a:pt x="5" y="65"/>
                      <a:pt x="5" y="65"/>
                    </a:cubicBezTo>
                    <a:cubicBezTo>
                      <a:pt x="5" y="65"/>
                      <a:pt x="5" y="65"/>
                      <a:pt x="5" y="65"/>
                    </a:cubicBezTo>
                    <a:cubicBezTo>
                      <a:pt x="4" y="65"/>
                      <a:pt x="4" y="65"/>
                      <a:pt x="4" y="65"/>
                    </a:cubicBezTo>
                    <a:cubicBezTo>
                      <a:pt x="5" y="65"/>
                      <a:pt x="5" y="65"/>
                      <a:pt x="5" y="65"/>
                    </a:cubicBezTo>
                    <a:cubicBezTo>
                      <a:pt x="5" y="65"/>
                      <a:pt x="5" y="65"/>
                      <a:pt x="5" y="64"/>
                    </a:cubicBezTo>
                    <a:cubicBezTo>
                      <a:pt x="11" y="54"/>
                      <a:pt x="11" y="54"/>
                      <a:pt x="11" y="54"/>
                    </a:cubicBezTo>
                    <a:cubicBezTo>
                      <a:pt x="12" y="53"/>
                      <a:pt x="12" y="51"/>
                      <a:pt x="12" y="50"/>
                    </a:cubicBezTo>
                    <a:cubicBezTo>
                      <a:pt x="12" y="47"/>
                      <a:pt x="11" y="44"/>
                      <a:pt x="9" y="43"/>
                    </a:cubicBezTo>
                    <a:cubicBezTo>
                      <a:pt x="8" y="44"/>
                      <a:pt x="8" y="44"/>
                      <a:pt x="8" y="44"/>
                    </a:cubicBezTo>
                    <a:cubicBezTo>
                      <a:pt x="9" y="43"/>
                      <a:pt x="9" y="43"/>
                      <a:pt x="9" y="43"/>
                    </a:cubicBezTo>
                    <a:cubicBezTo>
                      <a:pt x="9" y="43"/>
                      <a:pt x="9" y="43"/>
                      <a:pt x="9" y="43"/>
                    </a:cubicBezTo>
                    <a:cubicBezTo>
                      <a:pt x="9" y="43"/>
                      <a:pt x="9" y="43"/>
                      <a:pt x="9" y="43"/>
                    </a:cubicBezTo>
                    <a:cubicBezTo>
                      <a:pt x="9" y="43"/>
                      <a:pt x="9" y="43"/>
                      <a:pt x="9" y="43"/>
                    </a:cubicBezTo>
                    <a:cubicBezTo>
                      <a:pt x="8" y="42"/>
                      <a:pt x="8" y="41"/>
                      <a:pt x="8" y="41"/>
                    </a:cubicBezTo>
                    <a:cubicBezTo>
                      <a:pt x="8" y="40"/>
                      <a:pt x="8" y="39"/>
                      <a:pt x="9" y="39"/>
                    </a:cubicBezTo>
                    <a:cubicBezTo>
                      <a:pt x="17" y="31"/>
                      <a:pt x="17" y="31"/>
                      <a:pt x="17" y="31"/>
                    </a:cubicBezTo>
                    <a:cubicBezTo>
                      <a:pt x="20" y="29"/>
                      <a:pt x="23" y="25"/>
                      <a:pt x="26" y="23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38" y="6"/>
                      <a:pt x="38" y="6"/>
                      <a:pt x="38" y="6"/>
                    </a:cubicBezTo>
                    <a:cubicBezTo>
                      <a:pt x="36" y="5"/>
                      <a:pt x="36" y="5"/>
                      <a:pt x="36" y="5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0" y="22"/>
                      <a:pt x="17" y="26"/>
                      <a:pt x="15" y="28"/>
                    </a:cubicBezTo>
                    <a:cubicBezTo>
                      <a:pt x="6" y="35"/>
                      <a:pt x="6" y="35"/>
                      <a:pt x="6" y="35"/>
                    </a:cubicBezTo>
                    <a:cubicBezTo>
                      <a:pt x="4" y="37"/>
                      <a:pt x="3" y="39"/>
                      <a:pt x="3" y="41"/>
                    </a:cubicBezTo>
                    <a:cubicBezTo>
                      <a:pt x="3" y="43"/>
                      <a:pt x="4" y="45"/>
                      <a:pt x="6" y="46"/>
                    </a:cubicBezTo>
                    <a:cubicBezTo>
                      <a:pt x="7" y="44"/>
                      <a:pt x="7" y="44"/>
                      <a:pt x="7" y="44"/>
                    </a:cubicBezTo>
                    <a:cubicBezTo>
                      <a:pt x="6" y="46"/>
                      <a:pt x="6" y="46"/>
                      <a:pt x="6" y="46"/>
                    </a:cubicBezTo>
                    <a:cubicBezTo>
                      <a:pt x="6" y="46"/>
                      <a:pt x="6" y="46"/>
                      <a:pt x="6" y="46"/>
                    </a:cubicBezTo>
                    <a:cubicBezTo>
                      <a:pt x="6" y="46"/>
                      <a:pt x="6" y="46"/>
                      <a:pt x="6" y="46"/>
                    </a:cubicBezTo>
                    <a:cubicBezTo>
                      <a:pt x="6" y="46"/>
                      <a:pt x="6" y="46"/>
                      <a:pt x="6" y="46"/>
                    </a:cubicBezTo>
                    <a:cubicBezTo>
                      <a:pt x="7" y="47"/>
                      <a:pt x="8" y="48"/>
                      <a:pt x="8" y="50"/>
                    </a:cubicBezTo>
                    <a:cubicBezTo>
                      <a:pt x="8" y="50"/>
                      <a:pt x="8" y="51"/>
                      <a:pt x="7" y="52"/>
                    </a:cubicBezTo>
                    <a:cubicBezTo>
                      <a:pt x="2" y="62"/>
                      <a:pt x="2" y="62"/>
                      <a:pt x="2" y="62"/>
                    </a:cubicBezTo>
                    <a:cubicBezTo>
                      <a:pt x="1" y="62"/>
                      <a:pt x="1" y="63"/>
                      <a:pt x="1" y="63"/>
                    </a:cubicBezTo>
                    <a:cubicBezTo>
                      <a:pt x="1" y="64"/>
                      <a:pt x="0" y="65"/>
                      <a:pt x="0" y="65"/>
                    </a:cubicBezTo>
                    <a:cubicBezTo>
                      <a:pt x="0" y="66"/>
                      <a:pt x="0" y="66"/>
                      <a:pt x="1" y="67"/>
                    </a:cubicBezTo>
                    <a:cubicBezTo>
                      <a:pt x="2" y="68"/>
                      <a:pt x="3" y="68"/>
                      <a:pt x="3" y="68"/>
                    </a:cubicBezTo>
                    <a:cubicBezTo>
                      <a:pt x="4" y="68"/>
                      <a:pt x="5" y="68"/>
                      <a:pt x="6" y="67"/>
                    </a:cubicBezTo>
                    <a:cubicBezTo>
                      <a:pt x="41" y="44"/>
                      <a:pt x="41" y="44"/>
                      <a:pt x="41" y="44"/>
                    </a:cubicBezTo>
                    <a:cubicBezTo>
                      <a:pt x="42" y="44"/>
                      <a:pt x="43" y="44"/>
                      <a:pt x="44" y="44"/>
                    </a:cubicBezTo>
                    <a:cubicBezTo>
                      <a:pt x="45" y="44"/>
                      <a:pt x="47" y="44"/>
                      <a:pt x="47" y="45"/>
                    </a:cubicBezTo>
                    <a:cubicBezTo>
                      <a:pt x="54" y="51"/>
                      <a:pt x="54" y="51"/>
                      <a:pt x="54" y="51"/>
                    </a:cubicBezTo>
                    <a:cubicBezTo>
                      <a:pt x="56" y="52"/>
                      <a:pt x="59" y="53"/>
                      <a:pt x="61" y="53"/>
                    </a:cubicBezTo>
                    <a:cubicBezTo>
                      <a:pt x="62" y="53"/>
                      <a:pt x="64" y="53"/>
                      <a:pt x="65" y="52"/>
                    </a:cubicBezTo>
                    <a:cubicBezTo>
                      <a:pt x="65" y="52"/>
                      <a:pt x="65" y="52"/>
                      <a:pt x="65" y="52"/>
                    </a:cubicBezTo>
                    <a:cubicBezTo>
                      <a:pt x="65" y="52"/>
                      <a:pt x="65" y="52"/>
                      <a:pt x="65" y="52"/>
                    </a:cubicBezTo>
                    <a:cubicBezTo>
                      <a:pt x="66" y="52"/>
                      <a:pt x="66" y="52"/>
                      <a:pt x="66" y="52"/>
                    </a:cubicBezTo>
                    <a:cubicBezTo>
                      <a:pt x="66" y="52"/>
                      <a:pt x="67" y="52"/>
                      <a:pt x="67" y="53"/>
                    </a:cubicBezTo>
                    <a:cubicBezTo>
                      <a:pt x="68" y="53"/>
                      <a:pt x="68" y="54"/>
                      <a:pt x="69" y="55"/>
                    </a:cubicBezTo>
                    <a:cubicBezTo>
                      <a:pt x="86" y="96"/>
                      <a:pt x="86" y="96"/>
                      <a:pt x="86" y="96"/>
                    </a:cubicBezTo>
                    <a:cubicBezTo>
                      <a:pt x="87" y="98"/>
                      <a:pt x="87" y="101"/>
                      <a:pt x="87" y="104"/>
                    </a:cubicBezTo>
                    <a:cubicBezTo>
                      <a:pt x="87" y="105"/>
                      <a:pt x="87" y="106"/>
                      <a:pt x="87" y="107"/>
                    </a:cubicBezTo>
                    <a:cubicBezTo>
                      <a:pt x="79" y="143"/>
                      <a:pt x="79" y="143"/>
                      <a:pt x="79" y="143"/>
                    </a:cubicBezTo>
                    <a:cubicBezTo>
                      <a:pt x="79" y="144"/>
                      <a:pt x="79" y="146"/>
                      <a:pt x="79" y="147"/>
                    </a:cubicBezTo>
                    <a:cubicBezTo>
                      <a:pt x="79" y="151"/>
                      <a:pt x="79" y="154"/>
                      <a:pt x="80" y="156"/>
                    </a:cubicBezTo>
                    <a:cubicBezTo>
                      <a:pt x="115" y="239"/>
                      <a:pt x="115" y="239"/>
                      <a:pt x="115" y="239"/>
                    </a:cubicBezTo>
                    <a:cubicBezTo>
                      <a:pt x="115" y="240"/>
                      <a:pt x="116" y="241"/>
                      <a:pt x="116" y="241"/>
                    </a:cubicBezTo>
                    <a:cubicBezTo>
                      <a:pt x="116" y="242"/>
                      <a:pt x="116" y="242"/>
                      <a:pt x="116" y="242"/>
                    </a:cubicBezTo>
                    <a:cubicBezTo>
                      <a:pt x="117" y="243"/>
                      <a:pt x="117" y="243"/>
                      <a:pt x="117" y="243"/>
                    </a:cubicBezTo>
                    <a:cubicBezTo>
                      <a:pt x="117" y="243"/>
                      <a:pt x="117" y="243"/>
                      <a:pt x="118" y="243"/>
                    </a:cubicBezTo>
                    <a:cubicBezTo>
                      <a:pt x="119" y="243"/>
                      <a:pt x="119" y="243"/>
                      <a:pt x="120" y="242"/>
                    </a:cubicBezTo>
                    <a:cubicBezTo>
                      <a:pt x="120" y="241"/>
                      <a:pt x="120" y="241"/>
                      <a:pt x="120" y="241"/>
                    </a:cubicBezTo>
                    <a:cubicBezTo>
                      <a:pt x="121" y="241"/>
                      <a:pt x="121" y="241"/>
                      <a:pt x="121" y="241"/>
                    </a:cubicBezTo>
                    <a:cubicBezTo>
                      <a:pt x="120" y="240"/>
                      <a:pt x="120" y="239"/>
                      <a:pt x="120" y="238"/>
                    </a:cubicBezTo>
                    <a:cubicBezTo>
                      <a:pt x="111" y="203"/>
                      <a:pt x="111" y="203"/>
                      <a:pt x="111" y="203"/>
                    </a:cubicBezTo>
                    <a:cubicBezTo>
                      <a:pt x="111" y="202"/>
                      <a:pt x="111" y="201"/>
                      <a:pt x="111" y="201"/>
                    </a:cubicBezTo>
                    <a:cubicBezTo>
                      <a:pt x="111" y="201"/>
                      <a:pt x="111" y="201"/>
                      <a:pt x="111" y="201"/>
                    </a:cubicBezTo>
                    <a:cubicBezTo>
                      <a:pt x="110" y="201"/>
                      <a:pt x="110" y="201"/>
                      <a:pt x="110" y="201"/>
                    </a:cubicBezTo>
                    <a:cubicBezTo>
                      <a:pt x="111" y="202"/>
                      <a:pt x="111" y="202"/>
                      <a:pt x="111" y="202"/>
                    </a:cubicBezTo>
                    <a:cubicBezTo>
                      <a:pt x="111" y="201"/>
                      <a:pt x="111" y="201"/>
                      <a:pt x="111" y="201"/>
                    </a:cubicBezTo>
                    <a:cubicBezTo>
                      <a:pt x="110" y="201"/>
                      <a:pt x="110" y="201"/>
                      <a:pt x="110" y="201"/>
                    </a:cubicBezTo>
                    <a:cubicBezTo>
                      <a:pt x="111" y="202"/>
                      <a:pt x="111" y="202"/>
                      <a:pt x="111" y="202"/>
                    </a:cubicBezTo>
                    <a:cubicBezTo>
                      <a:pt x="109" y="201"/>
                      <a:pt x="109" y="201"/>
                      <a:pt x="109" y="201"/>
                    </a:cubicBezTo>
                    <a:cubicBezTo>
                      <a:pt x="110" y="202"/>
                      <a:pt x="110" y="202"/>
                      <a:pt x="110" y="202"/>
                    </a:cubicBezTo>
                    <a:cubicBezTo>
                      <a:pt x="111" y="202"/>
                      <a:pt x="111" y="202"/>
                      <a:pt x="111" y="202"/>
                    </a:cubicBezTo>
                    <a:cubicBezTo>
                      <a:pt x="109" y="201"/>
                      <a:pt x="109" y="201"/>
                      <a:pt x="109" y="201"/>
                    </a:cubicBezTo>
                    <a:cubicBezTo>
                      <a:pt x="110" y="202"/>
                      <a:pt x="110" y="202"/>
                      <a:pt x="110" y="202"/>
                    </a:cubicBezTo>
                    <a:cubicBezTo>
                      <a:pt x="109" y="201"/>
                      <a:pt x="109" y="201"/>
                      <a:pt x="109" y="201"/>
                    </a:cubicBezTo>
                    <a:cubicBezTo>
                      <a:pt x="109" y="203"/>
                      <a:pt x="109" y="203"/>
                      <a:pt x="109" y="203"/>
                    </a:cubicBezTo>
                    <a:cubicBezTo>
                      <a:pt x="110" y="202"/>
                      <a:pt x="110" y="202"/>
                      <a:pt x="110" y="202"/>
                    </a:cubicBezTo>
                    <a:cubicBezTo>
                      <a:pt x="109" y="201"/>
                      <a:pt x="109" y="201"/>
                      <a:pt x="109" y="201"/>
                    </a:cubicBezTo>
                    <a:cubicBezTo>
                      <a:pt x="109" y="203"/>
                      <a:pt x="109" y="203"/>
                      <a:pt x="109" y="203"/>
                    </a:cubicBezTo>
                    <a:cubicBezTo>
                      <a:pt x="109" y="201"/>
                      <a:pt x="109" y="201"/>
                      <a:pt x="109" y="201"/>
                    </a:cubicBezTo>
                    <a:cubicBezTo>
                      <a:pt x="108" y="202"/>
                      <a:pt x="108" y="202"/>
                      <a:pt x="108" y="202"/>
                    </a:cubicBezTo>
                    <a:cubicBezTo>
                      <a:pt x="109" y="203"/>
                      <a:pt x="109" y="203"/>
                      <a:pt x="109" y="203"/>
                    </a:cubicBezTo>
                    <a:cubicBezTo>
                      <a:pt x="109" y="201"/>
                      <a:pt x="109" y="201"/>
                      <a:pt x="109" y="201"/>
                    </a:cubicBezTo>
                    <a:cubicBezTo>
                      <a:pt x="108" y="202"/>
                      <a:pt x="108" y="202"/>
                      <a:pt x="108" y="202"/>
                    </a:cubicBezTo>
                    <a:cubicBezTo>
                      <a:pt x="109" y="202"/>
                      <a:pt x="109" y="202"/>
                      <a:pt x="109" y="202"/>
                    </a:cubicBezTo>
                    <a:cubicBezTo>
                      <a:pt x="108" y="202"/>
                      <a:pt x="108" y="202"/>
                      <a:pt x="108" y="202"/>
                    </a:cubicBezTo>
                    <a:cubicBezTo>
                      <a:pt x="108" y="202"/>
                      <a:pt x="108" y="202"/>
                      <a:pt x="108" y="202"/>
                    </a:cubicBezTo>
                    <a:cubicBezTo>
                      <a:pt x="109" y="202"/>
                      <a:pt x="109" y="202"/>
                      <a:pt x="109" y="202"/>
                    </a:cubicBezTo>
                    <a:cubicBezTo>
                      <a:pt x="108" y="202"/>
                      <a:pt x="108" y="202"/>
                      <a:pt x="108" y="202"/>
                    </a:cubicBezTo>
                    <a:cubicBezTo>
                      <a:pt x="108" y="203"/>
                      <a:pt x="108" y="203"/>
                      <a:pt x="108" y="203"/>
                    </a:cubicBezTo>
                    <a:cubicBezTo>
                      <a:pt x="109" y="203"/>
                      <a:pt x="109" y="203"/>
                      <a:pt x="109" y="204"/>
                    </a:cubicBezTo>
                    <a:cubicBezTo>
                      <a:pt x="129" y="238"/>
                      <a:pt x="129" y="238"/>
                      <a:pt x="129" y="238"/>
                    </a:cubicBezTo>
                    <a:cubicBezTo>
                      <a:pt x="130" y="240"/>
                      <a:pt x="132" y="246"/>
                      <a:pt x="132" y="249"/>
                    </a:cubicBezTo>
                    <a:cubicBezTo>
                      <a:pt x="132" y="254"/>
                      <a:pt x="132" y="254"/>
                      <a:pt x="132" y="254"/>
                    </a:cubicBezTo>
                    <a:cubicBezTo>
                      <a:pt x="132" y="257"/>
                      <a:pt x="132" y="259"/>
                      <a:pt x="133" y="261"/>
                    </a:cubicBezTo>
                    <a:cubicBezTo>
                      <a:pt x="134" y="263"/>
                      <a:pt x="135" y="265"/>
                      <a:pt x="137" y="266"/>
                    </a:cubicBezTo>
                    <a:cubicBezTo>
                      <a:pt x="151" y="277"/>
                      <a:pt x="151" y="277"/>
                      <a:pt x="151" y="277"/>
                    </a:cubicBezTo>
                    <a:cubicBezTo>
                      <a:pt x="152" y="278"/>
                      <a:pt x="154" y="279"/>
                      <a:pt x="156" y="280"/>
                    </a:cubicBezTo>
                    <a:cubicBezTo>
                      <a:pt x="158" y="281"/>
                      <a:pt x="160" y="281"/>
                      <a:pt x="162" y="281"/>
                    </a:cubicBezTo>
                    <a:cubicBezTo>
                      <a:pt x="170" y="281"/>
                      <a:pt x="170" y="281"/>
                      <a:pt x="170" y="281"/>
                    </a:cubicBezTo>
                    <a:cubicBezTo>
                      <a:pt x="173" y="281"/>
                      <a:pt x="177" y="282"/>
                      <a:pt x="179" y="284"/>
                    </a:cubicBezTo>
                    <a:cubicBezTo>
                      <a:pt x="200" y="297"/>
                      <a:pt x="200" y="297"/>
                      <a:pt x="200" y="297"/>
                    </a:cubicBezTo>
                    <a:cubicBezTo>
                      <a:pt x="202" y="298"/>
                      <a:pt x="206" y="302"/>
                      <a:pt x="207" y="304"/>
                    </a:cubicBezTo>
                    <a:cubicBezTo>
                      <a:pt x="218" y="323"/>
                      <a:pt x="218" y="323"/>
                      <a:pt x="218" y="323"/>
                    </a:cubicBezTo>
                    <a:cubicBezTo>
                      <a:pt x="219" y="325"/>
                      <a:pt x="220" y="326"/>
                      <a:pt x="222" y="328"/>
                    </a:cubicBezTo>
                    <a:cubicBezTo>
                      <a:pt x="224" y="329"/>
                      <a:pt x="225" y="330"/>
                      <a:pt x="228" y="330"/>
                    </a:cubicBezTo>
                    <a:cubicBezTo>
                      <a:pt x="237" y="330"/>
                      <a:pt x="237" y="330"/>
                      <a:pt x="237" y="330"/>
                    </a:cubicBezTo>
                    <a:cubicBezTo>
                      <a:pt x="238" y="330"/>
                      <a:pt x="239" y="330"/>
                      <a:pt x="241" y="331"/>
                    </a:cubicBezTo>
                    <a:cubicBezTo>
                      <a:pt x="242" y="332"/>
                      <a:pt x="243" y="333"/>
                      <a:pt x="244" y="334"/>
                    </a:cubicBezTo>
                    <a:cubicBezTo>
                      <a:pt x="244" y="335"/>
                      <a:pt x="244" y="335"/>
                      <a:pt x="244" y="335"/>
                    </a:cubicBezTo>
                    <a:cubicBezTo>
                      <a:pt x="244" y="335"/>
                      <a:pt x="244" y="335"/>
                      <a:pt x="244" y="335"/>
                    </a:cubicBezTo>
                    <a:cubicBezTo>
                      <a:pt x="244" y="335"/>
                      <a:pt x="244" y="335"/>
                      <a:pt x="244" y="335"/>
                    </a:cubicBezTo>
                    <a:cubicBezTo>
                      <a:pt x="246" y="337"/>
                      <a:pt x="246" y="340"/>
                      <a:pt x="246" y="343"/>
                    </a:cubicBezTo>
                    <a:cubicBezTo>
                      <a:pt x="246" y="344"/>
                      <a:pt x="246" y="345"/>
                      <a:pt x="246" y="345"/>
                    </a:cubicBezTo>
                    <a:cubicBezTo>
                      <a:pt x="238" y="394"/>
                      <a:pt x="238" y="394"/>
                      <a:pt x="238" y="394"/>
                    </a:cubicBezTo>
                    <a:cubicBezTo>
                      <a:pt x="238" y="395"/>
                      <a:pt x="237" y="396"/>
                      <a:pt x="237" y="397"/>
                    </a:cubicBezTo>
                    <a:cubicBezTo>
                      <a:pt x="237" y="400"/>
                      <a:pt x="238" y="404"/>
                      <a:pt x="240" y="407"/>
                    </a:cubicBezTo>
                    <a:cubicBezTo>
                      <a:pt x="276" y="468"/>
                      <a:pt x="276" y="468"/>
                      <a:pt x="276" y="468"/>
                    </a:cubicBezTo>
                    <a:cubicBezTo>
                      <a:pt x="278" y="470"/>
                      <a:pt x="279" y="475"/>
                      <a:pt x="279" y="479"/>
                    </a:cubicBezTo>
                    <a:cubicBezTo>
                      <a:pt x="279" y="618"/>
                      <a:pt x="279" y="618"/>
                      <a:pt x="279" y="618"/>
                    </a:cubicBezTo>
                    <a:cubicBezTo>
                      <a:pt x="279" y="622"/>
                      <a:pt x="280" y="628"/>
                      <a:pt x="282" y="631"/>
                    </a:cubicBezTo>
                    <a:cubicBezTo>
                      <a:pt x="299" y="664"/>
                      <a:pt x="299" y="664"/>
                      <a:pt x="299" y="664"/>
                    </a:cubicBezTo>
                    <a:cubicBezTo>
                      <a:pt x="299" y="665"/>
                      <a:pt x="300" y="665"/>
                      <a:pt x="300" y="666"/>
                    </a:cubicBezTo>
                    <a:cubicBezTo>
                      <a:pt x="300" y="666"/>
                      <a:pt x="301" y="666"/>
                      <a:pt x="301" y="667"/>
                    </a:cubicBezTo>
                    <a:cubicBezTo>
                      <a:pt x="301" y="667"/>
                      <a:pt x="302" y="667"/>
                      <a:pt x="303" y="667"/>
                    </a:cubicBezTo>
                    <a:cubicBezTo>
                      <a:pt x="303" y="667"/>
                      <a:pt x="304" y="667"/>
                      <a:pt x="305" y="666"/>
                    </a:cubicBezTo>
                    <a:cubicBezTo>
                      <a:pt x="305" y="665"/>
                      <a:pt x="305" y="665"/>
                      <a:pt x="306" y="664"/>
                    </a:cubicBezTo>
                    <a:cubicBezTo>
                      <a:pt x="306" y="663"/>
                      <a:pt x="306" y="663"/>
                      <a:pt x="306" y="662"/>
                    </a:cubicBezTo>
                    <a:cubicBezTo>
                      <a:pt x="306" y="635"/>
                      <a:pt x="306" y="635"/>
                      <a:pt x="306" y="635"/>
                    </a:cubicBezTo>
                    <a:cubicBezTo>
                      <a:pt x="306" y="631"/>
                      <a:pt x="307" y="626"/>
                      <a:pt x="307" y="622"/>
                    </a:cubicBezTo>
                    <a:cubicBezTo>
                      <a:pt x="314" y="597"/>
                      <a:pt x="314" y="597"/>
                      <a:pt x="314" y="597"/>
                    </a:cubicBezTo>
                    <a:cubicBezTo>
                      <a:pt x="315" y="594"/>
                      <a:pt x="317" y="589"/>
                      <a:pt x="319" y="587"/>
                    </a:cubicBezTo>
                    <a:cubicBezTo>
                      <a:pt x="423" y="439"/>
                      <a:pt x="423" y="439"/>
                      <a:pt x="423" y="439"/>
                    </a:cubicBezTo>
                    <a:cubicBezTo>
                      <a:pt x="425" y="436"/>
                      <a:pt x="427" y="431"/>
                      <a:pt x="428" y="427"/>
                    </a:cubicBezTo>
                    <a:cubicBezTo>
                      <a:pt x="429" y="415"/>
                      <a:pt x="429" y="415"/>
                      <a:pt x="429" y="415"/>
                    </a:cubicBezTo>
                    <a:cubicBezTo>
                      <a:pt x="429" y="414"/>
                      <a:pt x="429" y="414"/>
                      <a:pt x="429" y="413"/>
                    </a:cubicBezTo>
                    <a:cubicBezTo>
                      <a:pt x="429" y="411"/>
                      <a:pt x="429" y="409"/>
                      <a:pt x="428" y="408"/>
                    </a:cubicBezTo>
                    <a:cubicBezTo>
                      <a:pt x="427" y="406"/>
                      <a:pt x="426" y="404"/>
                      <a:pt x="425" y="403"/>
                    </a:cubicBezTo>
                    <a:cubicBezTo>
                      <a:pt x="383" y="378"/>
                      <a:pt x="383" y="378"/>
                      <a:pt x="383" y="378"/>
                    </a:cubicBezTo>
                    <a:cubicBezTo>
                      <a:pt x="381" y="377"/>
                      <a:pt x="380" y="377"/>
                      <a:pt x="378" y="377"/>
                    </a:cubicBezTo>
                    <a:cubicBezTo>
                      <a:pt x="376" y="377"/>
                      <a:pt x="373" y="378"/>
                      <a:pt x="372" y="380"/>
                    </a:cubicBezTo>
                    <a:cubicBezTo>
                      <a:pt x="371" y="381"/>
                      <a:pt x="369" y="382"/>
                      <a:pt x="368" y="382"/>
                    </a:cubicBezTo>
                    <a:cubicBezTo>
                      <a:pt x="367" y="382"/>
                      <a:pt x="367" y="381"/>
                      <a:pt x="367" y="381"/>
                    </a:cubicBezTo>
                    <a:cubicBezTo>
                      <a:pt x="366" y="381"/>
                      <a:pt x="366" y="380"/>
                      <a:pt x="365" y="379"/>
                    </a:cubicBezTo>
                    <a:cubicBezTo>
                      <a:pt x="365" y="378"/>
                      <a:pt x="364" y="377"/>
                      <a:pt x="364" y="376"/>
                    </a:cubicBezTo>
                    <a:cubicBezTo>
                      <a:pt x="364" y="375"/>
                      <a:pt x="364" y="375"/>
                      <a:pt x="364" y="374"/>
                    </a:cubicBezTo>
                    <a:cubicBezTo>
                      <a:pt x="365" y="369"/>
                      <a:pt x="365" y="369"/>
                      <a:pt x="365" y="369"/>
                    </a:cubicBezTo>
                    <a:cubicBezTo>
                      <a:pt x="365" y="368"/>
                      <a:pt x="365" y="367"/>
                      <a:pt x="365" y="367"/>
                    </a:cubicBezTo>
                    <a:cubicBezTo>
                      <a:pt x="365" y="365"/>
                      <a:pt x="365" y="363"/>
                      <a:pt x="364" y="361"/>
                    </a:cubicBezTo>
                    <a:cubicBezTo>
                      <a:pt x="364" y="359"/>
                      <a:pt x="363" y="357"/>
                      <a:pt x="362" y="356"/>
                    </a:cubicBezTo>
                    <a:cubicBezTo>
                      <a:pt x="330" y="325"/>
                      <a:pt x="330" y="325"/>
                      <a:pt x="330" y="325"/>
                    </a:cubicBezTo>
                    <a:cubicBezTo>
                      <a:pt x="327" y="323"/>
                      <a:pt x="323" y="320"/>
                      <a:pt x="320" y="319"/>
                    </a:cubicBezTo>
                    <a:cubicBezTo>
                      <a:pt x="280" y="301"/>
                      <a:pt x="280" y="301"/>
                      <a:pt x="280" y="301"/>
                    </a:cubicBezTo>
                    <a:cubicBezTo>
                      <a:pt x="279" y="301"/>
                      <a:pt x="278" y="301"/>
                      <a:pt x="277" y="301"/>
                    </a:cubicBezTo>
                    <a:cubicBezTo>
                      <a:pt x="274" y="301"/>
                      <a:pt x="271" y="302"/>
                      <a:pt x="269" y="305"/>
                    </a:cubicBezTo>
                    <a:cubicBezTo>
                      <a:pt x="257" y="321"/>
                      <a:pt x="257" y="321"/>
                      <a:pt x="257" y="321"/>
                    </a:cubicBezTo>
                    <a:cubicBezTo>
                      <a:pt x="256" y="322"/>
                      <a:pt x="255" y="323"/>
                      <a:pt x="254" y="323"/>
                    </a:cubicBezTo>
                    <a:cubicBezTo>
                      <a:pt x="254" y="323"/>
                      <a:pt x="253" y="322"/>
                      <a:pt x="252" y="322"/>
                    </a:cubicBezTo>
                    <a:cubicBezTo>
                      <a:pt x="251" y="320"/>
                      <a:pt x="251" y="320"/>
                      <a:pt x="251" y="320"/>
                    </a:cubicBezTo>
                    <a:cubicBezTo>
                      <a:pt x="249" y="319"/>
                      <a:pt x="247" y="318"/>
                      <a:pt x="246" y="317"/>
                    </a:cubicBezTo>
                    <a:cubicBezTo>
                      <a:pt x="244" y="316"/>
                      <a:pt x="242" y="316"/>
                      <a:pt x="240" y="316"/>
                    </a:cubicBezTo>
                    <a:cubicBezTo>
                      <a:pt x="234" y="316"/>
                      <a:pt x="234" y="316"/>
                      <a:pt x="234" y="316"/>
                    </a:cubicBezTo>
                    <a:cubicBezTo>
                      <a:pt x="233" y="316"/>
                      <a:pt x="232" y="315"/>
                      <a:pt x="231" y="314"/>
                    </a:cubicBezTo>
                    <a:cubicBezTo>
                      <a:pt x="230" y="314"/>
                      <a:pt x="229" y="312"/>
                      <a:pt x="229" y="311"/>
                    </a:cubicBezTo>
                    <a:cubicBezTo>
                      <a:pt x="227" y="306"/>
                      <a:pt x="227" y="306"/>
                      <a:pt x="227" y="306"/>
                    </a:cubicBezTo>
                    <a:cubicBezTo>
                      <a:pt x="226" y="304"/>
                      <a:pt x="226" y="303"/>
                      <a:pt x="226" y="301"/>
                    </a:cubicBezTo>
                    <a:cubicBezTo>
                      <a:pt x="226" y="300"/>
                      <a:pt x="226" y="299"/>
                      <a:pt x="226" y="299"/>
                    </a:cubicBezTo>
                    <a:cubicBezTo>
                      <a:pt x="226" y="299"/>
                      <a:pt x="226" y="299"/>
                      <a:pt x="226" y="299"/>
                    </a:cubicBezTo>
                    <a:cubicBezTo>
                      <a:pt x="226" y="299"/>
                      <a:pt x="226" y="299"/>
                      <a:pt x="226" y="299"/>
                    </a:cubicBezTo>
                    <a:cubicBezTo>
                      <a:pt x="227" y="297"/>
                      <a:pt x="227" y="296"/>
                      <a:pt x="227" y="295"/>
                    </a:cubicBezTo>
                    <a:cubicBezTo>
                      <a:pt x="227" y="292"/>
                      <a:pt x="227" y="290"/>
                      <a:pt x="225" y="288"/>
                    </a:cubicBezTo>
                    <a:cubicBezTo>
                      <a:pt x="221" y="282"/>
                      <a:pt x="221" y="282"/>
                      <a:pt x="221" y="282"/>
                    </a:cubicBezTo>
                    <a:cubicBezTo>
                      <a:pt x="220" y="280"/>
                      <a:pt x="220" y="279"/>
                      <a:pt x="219" y="279"/>
                    </a:cubicBezTo>
                    <a:cubicBezTo>
                      <a:pt x="218" y="278"/>
                      <a:pt x="217" y="277"/>
                      <a:pt x="215" y="277"/>
                    </a:cubicBezTo>
                    <a:cubicBezTo>
                      <a:pt x="214" y="277"/>
                      <a:pt x="213" y="278"/>
                      <a:pt x="213" y="279"/>
                    </a:cubicBezTo>
                    <a:cubicBezTo>
                      <a:pt x="213" y="279"/>
                      <a:pt x="212" y="279"/>
                      <a:pt x="211" y="280"/>
                    </a:cubicBezTo>
                    <a:cubicBezTo>
                      <a:pt x="210" y="280"/>
                      <a:pt x="209" y="280"/>
                      <a:pt x="207" y="280"/>
                    </a:cubicBezTo>
                    <a:cubicBezTo>
                      <a:pt x="207" y="280"/>
                      <a:pt x="207" y="280"/>
                      <a:pt x="206" y="280"/>
                    </a:cubicBezTo>
                    <a:cubicBezTo>
                      <a:pt x="206" y="279"/>
                      <a:pt x="206" y="278"/>
                      <a:pt x="206" y="277"/>
                    </a:cubicBezTo>
                    <a:cubicBezTo>
                      <a:pt x="206" y="277"/>
                      <a:pt x="206" y="277"/>
                      <a:pt x="206" y="276"/>
                    </a:cubicBezTo>
                    <a:cubicBezTo>
                      <a:pt x="209" y="261"/>
                      <a:pt x="209" y="261"/>
                      <a:pt x="209" y="261"/>
                    </a:cubicBezTo>
                    <a:cubicBezTo>
                      <a:pt x="209" y="260"/>
                      <a:pt x="209" y="260"/>
                      <a:pt x="209" y="259"/>
                    </a:cubicBezTo>
                    <a:cubicBezTo>
                      <a:pt x="209" y="257"/>
                      <a:pt x="208" y="255"/>
                      <a:pt x="207" y="254"/>
                    </a:cubicBezTo>
                    <a:cubicBezTo>
                      <a:pt x="206" y="253"/>
                      <a:pt x="205" y="252"/>
                      <a:pt x="203" y="252"/>
                    </a:cubicBezTo>
                    <a:cubicBezTo>
                      <a:pt x="201" y="252"/>
                      <a:pt x="201" y="252"/>
                      <a:pt x="201" y="252"/>
                    </a:cubicBezTo>
                    <a:cubicBezTo>
                      <a:pt x="199" y="252"/>
                      <a:pt x="197" y="253"/>
                      <a:pt x="196" y="254"/>
                    </a:cubicBezTo>
                    <a:cubicBezTo>
                      <a:pt x="194" y="255"/>
                      <a:pt x="193" y="257"/>
                      <a:pt x="192" y="259"/>
                    </a:cubicBezTo>
                    <a:cubicBezTo>
                      <a:pt x="192" y="260"/>
                      <a:pt x="192" y="260"/>
                      <a:pt x="192" y="260"/>
                    </a:cubicBezTo>
                    <a:cubicBezTo>
                      <a:pt x="191" y="261"/>
                      <a:pt x="190" y="263"/>
                      <a:pt x="189" y="264"/>
                    </a:cubicBezTo>
                    <a:cubicBezTo>
                      <a:pt x="188" y="264"/>
                      <a:pt x="187" y="265"/>
                      <a:pt x="187" y="265"/>
                    </a:cubicBezTo>
                    <a:cubicBezTo>
                      <a:pt x="177" y="265"/>
                      <a:pt x="177" y="265"/>
                      <a:pt x="177" y="265"/>
                    </a:cubicBezTo>
                    <a:cubicBezTo>
                      <a:pt x="176" y="265"/>
                      <a:pt x="175" y="264"/>
                      <a:pt x="174" y="264"/>
                    </a:cubicBezTo>
                    <a:cubicBezTo>
                      <a:pt x="173" y="263"/>
                      <a:pt x="173" y="261"/>
                      <a:pt x="172" y="260"/>
                    </a:cubicBezTo>
                    <a:cubicBezTo>
                      <a:pt x="169" y="247"/>
                      <a:pt x="169" y="247"/>
                      <a:pt x="169" y="247"/>
                    </a:cubicBezTo>
                    <a:cubicBezTo>
                      <a:pt x="169" y="246"/>
                      <a:pt x="169" y="244"/>
                      <a:pt x="169" y="242"/>
                    </a:cubicBezTo>
                    <a:cubicBezTo>
                      <a:pt x="169" y="240"/>
                      <a:pt x="169" y="237"/>
                      <a:pt x="170" y="236"/>
                    </a:cubicBezTo>
                    <a:cubicBezTo>
                      <a:pt x="176" y="217"/>
                      <a:pt x="176" y="217"/>
                      <a:pt x="176" y="217"/>
                    </a:cubicBezTo>
                    <a:cubicBezTo>
                      <a:pt x="177" y="216"/>
                      <a:pt x="178" y="214"/>
                      <a:pt x="179" y="214"/>
                    </a:cubicBezTo>
                    <a:cubicBezTo>
                      <a:pt x="180" y="213"/>
                      <a:pt x="181" y="212"/>
                      <a:pt x="181" y="212"/>
                    </a:cubicBezTo>
                    <a:cubicBezTo>
                      <a:pt x="216" y="212"/>
                      <a:pt x="216" y="212"/>
                      <a:pt x="216" y="212"/>
                    </a:cubicBezTo>
                    <a:cubicBezTo>
                      <a:pt x="217" y="212"/>
                      <a:pt x="218" y="213"/>
                      <a:pt x="218" y="213"/>
                    </a:cubicBezTo>
                    <a:cubicBezTo>
                      <a:pt x="219" y="214"/>
                      <a:pt x="219" y="215"/>
                      <a:pt x="219" y="216"/>
                    </a:cubicBezTo>
                    <a:cubicBezTo>
                      <a:pt x="219" y="218"/>
                      <a:pt x="220" y="220"/>
                      <a:pt x="221" y="222"/>
                    </a:cubicBezTo>
                    <a:cubicBezTo>
                      <a:pt x="221" y="224"/>
                      <a:pt x="222" y="226"/>
                      <a:pt x="223" y="228"/>
                    </a:cubicBezTo>
                    <a:cubicBezTo>
                      <a:pt x="226" y="232"/>
                      <a:pt x="226" y="232"/>
                      <a:pt x="226" y="232"/>
                    </a:cubicBezTo>
                    <a:cubicBezTo>
                      <a:pt x="227" y="232"/>
                      <a:pt x="227" y="233"/>
                      <a:pt x="228" y="233"/>
                    </a:cubicBezTo>
                    <a:cubicBezTo>
                      <a:pt x="228" y="234"/>
                      <a:pt x="229" y="234"/>
                      <a:pt x="230" y="234"/>
                    </a:cubicBezTo>
                    <a:cubicBezTo>
                      <a:pt x="231" y="234"/>
                      <a:pt x="231" y="234"/>
                      <a:pt x="232" y="233"/>
                    </a:cubicBezTo>
                    <a:cubicBezTo>
                      <a:pt x="233" y="233"/>
                      <a:pt x="233" y="232"/>
                      <a:pt x="233" y="231"/>
                    </a:cubicBezTo>
                    <a:cubicBezTo>
                      <a:pt x="233" y="230"/>
                      <a:pt x="234" y="229"/>
                      <a:pt x="234" y="228"/>
                    </a:cubicBezTo>
                    <a:cubicBezTo>
                      <a:pt x="234" y="225"/>
                      <a:pt x="234" y="225"/>
                      <a:pt x="234" y="225"/>
                    </a:cubicBezTo>
                    <a:cubicBezTo>
                      <a:pt x="234" y="223"/>
                      <a:pt x="233" y="221"/>
                      <a:pt x="233" y="219"/>
                    </a:cubicBezTo>
                    <a:cubicBezTo>
                      <a:pt x="232" y="217"/>
                      <a:pt x="232" y="216"/>
                      <a:pt x="231" y="214"/>
                    </a:cubicBezTo>
                    <a:cubicBezTo>
                      <a:pt x="231" y="214"/>
                      <a:pt x="230" y="213"/>
                      <a:pt x="230" y="211"/>
                    </a:cubicBezTo>
                    <a:cubicBezTo>
                      <a:pt x="229" y="209"/>
                      <a:pt x="229" y="207"/>
                      <a:pt x="229" y="206"/>
                    </a:cubicBezTo>
                    <a:cubicBezTo>
                      <a:pt x="229" y="204"/>
                      <a:pt x="229" y="204"/>
                      <a:pt x="229" y="204"/>
                    </a:cubicBezTo>
                    <a:cubicBezTo>
                      <a:pt x="229" y="201"/>
                      <a:pt x="230" y="195"/>
                      <a:pt x="232" y="193"/>
                    </a:cubicBezTo>
                    <a:cubicBezTo>
                      <a:pt x="234" y="189"/>
                      <a:pt x="234" y="189"/>
                      <a:pt x="234" y="189"/>
                    </a:cubicBezTo>
                    <a:cubicBezTo>
                      <a:pt x="236" y="186"/>
                      <a:pt x="237" y="180"/>
                      <a:pt x="237" y="176"/>
                    </a:cubicBezTo>
                    <a:cubicBezTo>
                      <a:pt x="237" y="168"/>
                      <a:pt x="237" y="168"/>
                      <a:pt x="237" y="168"/>
                    </a:cubicBezTo>
                    <a:cubicBezTo>
                      <a:pt x="237" y="165"/>
                      <a:pt x="238" y="160"/>
                      <a:pt x="240" y="157"/>
                    </a:cubicBezTo>
                    <a:cubicBezTo>
                      <a:pt x="255" y="128"/>
                      <a:pt x="255" y="128"/>
                      <a:pt x="255" y="128"/>
                    </a:cubicBezTo>
                    <a:cubicBezTo>
                      <a:pt x="255" y="127"/>
                      <a:pt x="256" y="126"/>
                      <a:pt x="258" y="125"/>
                    </a:cubicBezTo>
                    <a:cubicBezTo>
                      <a:pt x="259" y="124"/>
                      <a:pt x="260" y="123"/>
                      <a:pt x="261" y="123"/>
                    </a:cubicBezTo>
                    <a:cubicBezTo>
                      <a:pt x="269" y="123"/>
                      <a:pt x="269" y="123"/>
                      <a:pt x="269" y="123"/>
                    </a:cubicBezTo>
                    <a:cubicBezTo>
                      <a:pt x="270" y="123"/>
                      <a:pt x="271" y="123"/>
                      <a:pt x="272" y="123"/>
                    </a:cubicBezTo>
                    <a:cubicBezTo>
                      <a:pt x="273" y="122"/>
                      <a:pt x="273" y="121"/>
                      <a:pt x="273" y="119"/>
                    </a:cubicBezTo>
                    <a:cubicBezTo>
                      <a:pt x="273" y="118"/>
                      <a:pt x="273" y="117"/>
                      <a:pt x="272" y="115"/>
                    </a:cubicBezTo>
                    <a:cubicBezTo>
                      <a:pt x="265" y="107"/>
                      <a:pt x="265" y="107"/>
                      <a:pt x="265" y="107"/>
                    </a:cubicBezTo>
                    <a:cubicBezTo>
                      <a:pt x="263" y="105"/>
                      <a:pt x="261" y="104"/>
                      <a:pt x="258" y="104"/>
                    </a:cubicBezTo>
                    <a:cubicBezTo>
                      <a:pt x="257" y="104"/>
                      <a:pt x="255" y="104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6"/>
                      <a:pt x="254" y="106"/>
                      <a:pt x="254" y="106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6"/>
                      <a:pt x="254" y="106"/>
                      <a:pt x="254" y="106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6"/>
                      <a:pt x="254" y="106"/>
                      <a:pt x="254" y="106"/>
                    </a:cubicBezTo>
                    <a:cubicBezTo>
                      <a:pt x="255" y="106"/>
                      <a:pt x="255" y="106"/>
                      <a:pt x="255" y="106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6"/>
                      <a:pt x="254" y="106"/>
                      <a:pt x="254" y="106"/>
                    </a:cubicBezTo>
                    <a:cubicBezTo>
                      <a:pt x="255" y="106"/>
                      <a:pt x="255" y="106"/>
                      <a:pt x="255" y="106"/>
                    </a:cubicBezTo>
                    <a:cubicBezTo>
                      <a:pt x="255" y="105"/>
                      <a:pt x="255" y="105"/>
                      <a:pt x="255" y="105"/>
                    </a:cubicBezTo>
                    <a:cubicBezTo>
                      <a:pt x="255" y="104"/>
                      <a:pt x="255" y="104"/>
                      <a:pt x="255" y="104"/>
                    </a:cubicBezTo>
                    <a:cubicBezTo>
                      <a:pt x="255" y="101"/>
                      <a:pt x="255" y="101"/>
                      <a:pt x="255" y="101"/>
                    </a:cubicBezTo>
                    <a:cubicBezTo>
                      <a:pt x="256" y="100"/>
                      <a:pt x="257" y="98"/>
                      <a:pt x="257" y="98"/>
                    </a:cubicBezTo>
                    <a:cubicBezTo>
                      <a:pt x="258" y="97"/>
                      <a:pt x="259" y="96"/>
                      <a:pt x="260" y="96"/>
                    </a:cubicBezTo>
                    <a:cubicBezTo>
                      <a:pt x="269" y="96"/>
                      <a:pt x="269" y="96"/>
                      <a:pt x="269" y="96"/>
                    </a:cubicBezTo>
                    <a:cubicBezTo>
                      <a:pt x="271" y="96"/>
                      <a:pt x="272" y="96"/>
                      <a:pt x="274" y="95"/>
                    </a:cubicBezTo>
                    <a:cubicBezTo>
                      <a:pt x="276" y="94"/>
                      <a:pt x="278" y="93"/>
                      <a:pt x="279" y="91"/>
                    </a:cubicBezTo>
                    <a:cubicBezTo>
                      <a:pt x="280" y="90"/>
                      <a:pt x="280" y="88"/>
                      <a:pt x="280" y="86"/>
                    </a:cubicBezTo>
                    <a:cubicBezTo>
                      <a:pt x="280" y="84"/>
                      <a:pt x="279" y="82"/>
                      <a:pt x="278" y="80"/>
                    </a:cubicBezTo>
                    <a:cubicBezTo>
                      <a:pt x="246" y="45"/>
                      <a:pt x="246" y="45"/>
                      <a:pt x="246" y="45"/>
                    </a:cubicBezTo>
                    <a:cubicBezTo>
                      <a:pt x="245" y="44"/>
                      <a:pt x="244" y="43"/>
                      <a:pt x="242" y="43"/>
                    </a:cubicBezTo>
                    <a:cubicBezTo>
                      <a:pt x="242" y="43"/>
                      <a:pt x="241" y="43"/>
                      <a:pt x="240" y="44"/>
                    </a:cubicBezTo>
                    <a:cubicBezTo>
                      <a:pt x="239" y="44"/>
                      <a:pt x="239" y="45"/>
                      <a:pt x="239" y="46"/>
                    </a:cubicBezTo>
                    <a:cubicBezTo>
                      <a:pt x="238" y="47"/>
                      <a:pt x="238" y="48"/>
                      <a:pt x="238" y="49"/>
                    </a:cubicBezTo>
                    <a:cubicBezTo>
                      <a:pt x="238" y="51"/>
                      <a:pt x="238" y="51"/>
                      <a:pt x="238" y="51"/>
                    </a:cubicBezTo>
                    <a:cubicBezTo>
                      <a:pt x="238" y="52"/>
                      <a:pt x="238" y="52"/>
                      <a:pt x="238" y="53"/>
                    </a:cubicBezTo>
                    <a:cubicBezTo>
                      <a:pt x="238" y="53"/>
                      <a:pt x="238" y="53"/>
                      <a:pt x="238" y="53"/>
                    </a:cubicBezTo>
                    <a:cubicBezTo>
                      <a:pt x="237" y="53"/>
                      <a:pt x="237" y="53"/>
                      <a:pt x="237" y="53"/>
                    </a:cubicBezTo>
                    <a:cubicBezTo>
                      <a:pt x="214" y="38"/>
                      <a:pt x="214" y="38"/>
                      <a:pt x="214" y="38"/>
                    </a:cubicBezTo>
                    <a:cubicBezTo>
                      <a:pt x="213" y="38"/>
                      <a:pt x="212" y="37"/>
                      <a:pt x="211" y="37"/>
                    </a:cubicBezTo>
                    <a:cubicBezTo>
                      <a:pt x="210" y="37"/>
                      <a:pt x="209" y="38"/>
                      <a:pt x="208" y="39"/>
                    </a:cubicBezTo>
                    <a:cubicBezTo>
                      <a:pt x="207" y="40"/>
                      <a:pt x="207" y="41"/>
                      <a:pt x="207" y="42"/>
                    </a:cubicBezTo>
                    <a:cubicBezTo>
                      <a:pt x="207" y="43"/>
                      <a:pt x="207" y="43"/>
                      <a:pt x="207" y="44"/>
                    </a:cubicBezTo>
                    <a:cubicBezTo>
                      <a:pt x="211" y="57"/>
                      <a:pt x="211" y="57"/>
                      <a:pt x="211" y="57"/>
                    </a:cubicBezTo>
                    <a:cubicBezTo>
                      <a:pt x="211" y="61"/>
                      <a:pt x="212" y="67"/>
                      <a:pt x="212" y="70"/>
                    </a:cubicBezTo>
                    <a:cubicBezTo>
                      <a:pt x="212" y="87"/>
                      <a:pt x="212" y="87"/>
                      <a:pt x="212" y="87"/>
                    </a:cubicBezTo>
                    <a:cubicBezTo>
                      <a:pt x="212" y="88"/>
                      <a:pt x="212" y="89"/>
                      <a:pt x="212" y="89"/>
                    </a:cubicBezTo>
                    <a:cubicBezTo>
                      <a:pt x="212" y="89"/>
                      <a:pt x="212" y="89"/>
                      <a:pt x="212" y="89"/>
                    </a:cubicBezTo>
                    <a:cubicBezTo>
                      <a:pt x="213" y="90"/>
                      <a:pt x="213" y="90"/>
                      <a:pt x="213" y="90"/>
                    </a:cubicBezTo>
                    <a:cubicBezTo>
                      <a:pt x="212" y="89"/>
                      <a:pt x="212" y="89"/>
                      <a:pt x="212" y="89"/>
                    </a:cubicBezTo>
                    <a:cubicBezTo>
                      <a:pt x="212" y="89"/>
                      <a:pt x="212" y="89"/>
                      <a:pt x="212" y="89"/>
                    </a:cubicBezTo>
                    <a:cubicBezTo>
                      <a:pt x="213" y="90"/>
                      <a:pt x="213" y="90"/>
                      <a:pt x="213" y="90"/>
                    </a:cubicBezTo>
                    <a:cubicBezTo>
                      <a:pt x="212" y="89"/>
                      <a:pt x="212" y="89"/>
                      <a:pt x="212" y="89"/>
                    </a:cubicBezTo>
                    <a:cubicBezTo>
                      <a:pt x="213" y="90"/>
                      <a:pt x="213" y="90"/>
                      <a:pt x="213" y="90"/>
                    </a:cubicBezTo>
                    <a:cubicBezTo>
                      <a:pt x="213" y="88"/>
                      <a:pt x="213" y="88"/>
                      <a:pt x="213" y="88"/>
                    </a:cubicBezTo>
                    <a:cubicBezTo>
                      <a:pt x="212" y="89"/>
                      <a:pt x="212" y="89"/>
                      <a:pt x="212" y="89"/>
                    </a:cubicBezTo>
                    <a:cubicBezTo>
                      <a:pt x="213" y="90"/>
                      <a:pt x="213" y="90"/>
                      <a:pt x="213" y="90"/>
                    </a:cubicBezTo>
                    <a:cubicBezTo>
                      <a:pt x="213" y="88"/>
                      <a:pt x="213" y="88"/>
                      <a:pt x="213" y="88"/>
                    </a:cubicBezTo>
                    <a:cubicBezTo>
                      <a:pt x="213" y="90"/>
                      <a:pt x="213" y="90"/>
                      <a:pt x="213" y="90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8"/>
                      <a:pt x="213" y="88"/>
                    </a:cubicBezTo>
                    <a:cubicBezTo>
                      <a:pt x="213" y="90"/>
                      <a:pt x="213" y="90"/>
                      <a:pt x="213" y="90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8"/>
                      <a:pt x="213" y="88"/>
                    </a:cubicBezTo>
                    <a:cubicBezTo>
                      <a:pt x="208" y="77"/>
                      <a:pt x="208" y="77"/>
                      <a:pt x="208" y="77"/>
                    </a:cubicBezTo>
                    <a:cubicBezTo>
                      <a:pt x="206" y="74"/>
                      <a:pt x="203" y="70"/>
                      <a:pt x="200" y="68"/>
                    </a:cubicBezTo>
                    <a:cubicBezTo>
                      <a:pt x="178" y="54"/>
                      <a:pt x="178" y="54"/>
                      <a:pt x="178" y="54"/>
                    </a:cubicBezTo>
                    <a:cubicBezTo>
                      <a:pt x="177" y="53"/>
                      <a:pt x="177" y="51"/>
                      <a:pt x="177" y="49"/>
                    </a:cubicBezTo>
                    <a:cubicBezTo>
                      <a:pt x="177" y="49"/>
                      <a:pt x="177" y="48"/>
                      <a:pt x="177" y="47"/>
                    </a:cubicBezTo>
                    <a:cubicBezTo>
                      <a:pt x="181" y="36"/>
                      <a:pt x="181" y="36"/>
                      <a:pt x="181" y="36"/>
                    </a:cubicBezTo>
                    <a:cubicBezTo>
                      <a:pt x="181" y="35"/>
                      <a:pt x="181" y="34"/>
                      <a:pt x="181" y="32"/>
                    </a:cubicBezTo>
                    <a:cubicBezTo>
                      <a:pt x="181" y="29"/>
                      <a:pt x="180" y="26"/>
                      <a:pt x="177" y="24"/>
                    </a:cubicBezTo>
                    <a:cubicBezTo>
                      <a:pt x="151" y="10"/>
                      <a:pt x="151" y="10"/>
                      <a:pt x="151" y="10"/>
                    </a:cubicBezTo>
                    <a:cubicBezTo>
                      <a:pt x="149" y="9"/>
                      <a:pt x="148" y="9"/>
                      <a:pt x="147" y="9"/>
                    </a:cubicBezTo>
                    <a:cubicBezTo>
                      <a:pt x="144" y="9"/>
                      <a:pt x="141" y="10"/>
                      <a:pt x="139" y="12"/>
                    </a:cubicBezTo>
                    <a:cubicBezTo>
                      <a:pt x="139" y="13"/>
                      <a:pt x="138" y="14"/>
                      <a:pt x="137" y="14"/>
                    </a:cubicBezTo>
                    <a:cubicBezTo>
                      <a:pt x="136" y="14"/>
                      <a:pt x="135" y="13"/>
                      <a:pt x="135" y="13"/>
                    </a:cubicBezTo>
                    <a:cubicBezTo>
                      <a:pt x="127" y="5"/>
                      <a:pt x="127" y="5"/>
                      <a:pt x="127" y="5"/>
                    </a:cubicBezTo>
                    <a:cubicBezTo>
                      <a:pt x="126" y="4"/>
                      <a:pt x="124" y="3"/>
                      <a:pt x="122" y="2"/>
                    </a:cubicBezTo>
                    <a:cubicBezTo>
                      <a:pt x="120" y="1"/>
                      <a:pt x="118" y="1"/>
                      <a:pt x="116" y="1"/>
                    </a:cubicBezTo>
                    <a:cubicBezTo>
                      <a:pt x="108" y="1"/>
                      <a:pt x="108" y="1"/>
                      <a:pt x="108" y="1"/>
                    </a:cubicBezTo>
                    <a:cubicBezTo>
                      <a:pt x="107" y="1"/>
                      <a:pt x="105" y="1"/>
                      <a:pt x="103" y="2"/>
                    </a:cubicBezTo>
                    <a:cubicBezTo>
                      <a:pt x="101" y="2"/>
                      <a:pt x="99" y="3"/>
                      <a:pt x="97" y="4"/>
                    </a:cubicBezTo>
                    <a:cubicBezTo>
                      <a:pt x="95" y="6"/>
                      <a:pt x="95" y="6"/>
                      <a:pt x="95" y="6"/>
                    </a:cubicBezTo>
                    <a:cubicBezTo>
                      <a:pt x="94" y="7"/>
                      <a:pt x="93" y="7"/>
                      <a:pt x="91" y="7"/>
                    </a:cubicBezTo>
                    <a:cubicBezTo>
                      <a:pt x="90" y="7"/>
                      <a:pt x="89" y="7"/>
                      <a:pt x="88" y="6"/>
                    </a:cubicBezTo>
                    <a:cubicBezTo>
                      <a:pt x="83" y="3"/>
                      <a:pt x="83" y="3"/>
                      <a:pt x="83" y="3"/>
                    </a:cubicBezTo>
                    <a:cubicBezTo>
                      <a:pt x="81" y="2"/>
                      <a:pt x="79" y="1"/>
                      <a:pt x="78" y="1"/>
                    </a:cubicBezTo>
                    <a:cubicBezTo>
                      <a:pt x="76" y="0"/>
                      <a:pt x="74" y="0"/>
                      <a:pt x="72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45" y="0"/>
                      <a:pt x="43" y="0"/>
                      <a:pt x="41" y="1"/>
                    </a:cubicBezTo>
                    <a:cubicBezTo>
                      <a:pt x="39" y="2"/>
                      <a:pt x="38" y="3"/>
                      <a:pt x="36" y="5"/>
                    </a:cubicBezTo>
                    <a:lnTo>
                      <a:pt x="38" y="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" name="Freeform 281"/>
              <p:cNvSpPr>
                <a:spLocks/>
              </p:cNvSpPr>
              <p:nvPr/>
            </p:nvSpPr>
            <p:spPr bwMode="auto">
              <a:xfrm>
                <a:off x="-5010148" y="2547935"/>
                <a:ext cx="230187" cy="187324"/>
              </a:xfrm>
              <a:custGeom>
                <a:avLst/>
                <a:gdLst/>
                <a:ahLst/>
                <a:cxnLst>
                  <a:cxn ang="0">
                    <a:pos x="8" y="4"/>
                  </a:cxn>
                  <a:cxn ang="0">
                    <a:pos x="36" y="15"/>
                  </a:cxn>
                  <a:cxn ang="0">
                    <a:pos x="48" y="28"/>
                  </a:cxn>
                  <a:cxn ang="0">
                    <a:pos x="53" y="30"/>
                  </a:cxn>
                  <a:cxn ang="0">
                    <a:pos x="54" y="31"/>
                  </a:cxn>
                  <a:cxn ang="0">
                    <a:pos x="57" y="33"/>
                  </a:cxn>
                  <a:cxn ang="0">
                    <a:pos x="57" y="33"/>
                  </a:cxn>
                  <a:cxn ang="0">
                    <a:pos x="57" y="33"/>
                  </a:cxn>
                  <a:cxn ang="0">
                    <a:pos x="57" y="33"/>
                  </a:cxn>
                  <a:cxn ang="0">
                    <a:pos x="56" y="33"/>
                  </a:cxn>
                  <a:cxn ang="0">
                    <a:pos x="55" y="33"/>
                  </a:cxn>
                  <a:cxn ang="0">
                    <a:pos x="53" y="38"/>
                  </a:cxn>
                  <a:cxn ang="0">
                    <a:pos x="55" y="42"/>
                  </a:cxn>
                  <a:cxn ang="0">
                    <a:pos x="56" y="46"/>
                  </a:cxn>
                  <a:cxn ang="0">
                    <a:pos x="56" y="46"/>
                  </a:cxn>
                  <a:cxn ang="0">
                    <a:pos x="56" y="46"/>
                  </a:cxn>
                  <a:cxn ang="0">
                    <a:pos x="56" y="46"/>
                  </a:cxn>
                  <a:cxn ang="0">
                    <a:pos x="57" y="45"/>
                  </a:cxn>
                  <a:cxn ang="0">
                    <a:pos x="57" y="45"/>
                  </a:cxn>
                  <a:cxn ang="0">
                    <a:pos x="57" y="45"/>
                  </a:cxn>
                  <a:cxn ang="0">
                    <a:pos x="53" y="45"/>
                  </a:cxn>
                  <a:cxn ang="0">
                    <a:pos x="33" y="36"/>
                  </a:cxn>
                  <a:cxn ang="0">
                    <a:pos x="34" y="34"/>
                  </a:cxn>
                  <a:cxn ang="0">
                    <a:pos x="37" y="30"/>
                  </a:cxn>
                  <a:cxn ang="0">
                    <a:pos x="33" y="19"/>
                  </a:cxn>
                  <a:cxn ang="0">
                    <a:pos x="19" y="12"/>
                  </a:cxn>
                  <a:cxn ang="0">
                    <a:pos x="12" y="12"/>
                  </a:cxn>
                  <a:cxn ang="0">
                    <a:pos x="4" y="7"/>
                  </a:cxn>
                  <a:cxn ang="0">
                    <a:pos x="3" y="4"/>
                  </a:cxn>
                  <a:cxn ang="0">
                    <a:pos x="1" y="9"/>
                  </a:cxn>
                  <a:cxn ang="0">
                    <a:pos x="9" y="15"/>
                  </a:cxn>
                  <a:cxn ang="0">
                    <a:pos x="19" y="16"/>
                  </a:cxn>
                  <a:cxn ang="0">
                    <a:pos x="29" y="22"/>
                  </a:cxn>
                  <a:cxn ang="0">
                    <a:pos x="33" y="30"/>
                  </a:cxn>
                  <a:cxn ang="0">
                    <a:pos x="33" y="31"/>
                  </a:cxn>
                  <a:cxn ang="0">
                    <a:pos x="33" y="31"/>
                  </a:cxn>
                  <a:cxn ang="0">
                    <a:pos x="34" y="30"/>
                  </a:cxn>
                  <a:cxn ang="0">
                    <a:pos x="34" y="30"/>
                  </a:cxn>
                  <a:cxn ang="0">
                    <a:pos x="31" y="40"/>
                  </a:cxn>
                  <a:cxn ang="0">
                    <a:pos x="56" y="50"/>
                  </a:cxn>
                  <a:cxn ang="0">
                    <a:pos x="60" y="48"/>
                  </a:cxn>
                  <a:cxn ang="0">
                    <a:pos x="60" y="42"/>
                  </a:cxn>
                  <a:cxn ang="0">
                    <a:pos x="56" y="37"/>
                  </a:cxn>
                  <a:cxn ang="0">
                    <a:pos x="56" y="36"/>
                  </a:cxn>
                  <a:cxn ang="0">
                    <a:pos x="56" y="36"/>
                  </a:cxn>
                  <a:cxn ang="0">
                    <a:pos x="56" y="37"/>
                  </a:cxn>
                  <a:cxn ang="0">
                    <a:pos x="56" y="37"/>
                  </a:cxn>
                  <a:cxn ang="0">
                    <a:pos x="56" y="37"/>
                  </a:cxn>
                  <a:cxn ang="0">
                    <a:pos x="55" y="37"/>
                  </a:cxn>
                  <a:cxn ang="0">
                    <a:pos x="55" y="37"/>
                  </a:cxn>
                  <a:cxn ang="0">
                    <a:pos x="55" y="37"/>
                  </a:cxn>
                  <a:cxn ang="0">
                    <a:pos x="61" y="34"/>
                  </a:cxn>
                  <a:cxn ang="0">
                    <a:pos x="56" y="27"/>
                  </a:cxn>
                  <a:cxn ang="0">
                    <a:pos x="55" y="26"/>
                  </a:cxn>
                  <a:cxn ang="0">
                    <a:pos x="51" y="24"/>
                  </a:cxn>
                  <a:cxn ang="0">
                    <a:pos x="39" y="11"/>
                  </a:cxn>
                  <a:cxn ang="0">
                    <a:pos x="8" y="0"/>
                  </a:cxn>
                </a:cxnLst>
                <a:rect l="0" t="0" r="r" b="b"/>
                <a:pathLst>
                  <a:path w="61" h="50">
                    <a:moveTo>
                      <a:pt x="3" y="4"/>
                    </a:moveTo>
                    <a:cubicBezTo>
                      <a:pt x="4" y="6"/>
                      <a:pt x="4" y="6"/>
                      <a:pt x="4" y="6"/>
                    </a:cubicBezTo>
                    <a:cubicBezTo>
                      <a:pt x="5" y="5"/>
                      <a:pt x="6" y="4"/>
                      <a:pt x="8" y="4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33" y="12"/>
                      <a:pt x="33" y="12"/>
                      <a:pt x="33" y="12"/>
                    </a:cubicBezTo>
                    <a:cubicBezTo>
                      <a:pt x="34" y="13"/>
                      <a:pt x="35" y="14"/>
                      <a:pt x="36" y="15"/>
                    </a:cubicBezTo>
                    <a:cubicBezTo>
                      <a:pt x="38" y="16"/>
                      <a:pt x="39" y="17"/>
                      <a:pt x="40" y="18"/>
                    </a:cubicBezTo>
                    <a:cubicBezTo>
                      <a:pt x="44" y="23"/>
                      <a:pt x="44" y="23"/>
                      <a:pt x="44" y="23"/>
                    </a:cubicBezTo>
                    <a:cubicBezTo>
                      <a:pt x="45" y="25"/>
                      <a:pt x="46" y="26"/>
                      <a:pt x="48" y="28"/>
                    </a:cubicBezTo>
                    <a:cubicBezTo>
                      <a:pt x="50" y="29"/>
                      <a:pt x="52" y="30"/>
                      <a:pt x="53" y="30"/>
                    </a:cubicBezTo>
                    <a:cubicBezTo>
                      <a:pt x="54" y="28"/>
                      <a:pt x="54" y="28"/>
                      <a:pt x="54" y="28"/>
                    </a:cubicBezTo>
                    <a:cubicBezTo>
                      <a:pt x="53" y="30"/>
                      <a:pt x="53" y="30"/>
                      <a:pt x="53" y="30"/>
                    </a:cubicBezTo>
                    <a:cubicBezTo>
                      <a:pt x="54" y="31"/>
                      <a:pt x="54" y="31"/>
                      <a:pt x="54" y="31"/>
                    </a:cubicBezTo>
                    <a:cubicBezTo>
                      <a:pt x="54" y="31"/>
                      <a:pt x="54" y="31"/>
                      <a:pt x="54" y="31"/>
                    </a:cubicBezTo>
                    <a:cubicBezTo>
                      <a:pt x="54" y="31"/>
                      <a:pt x="54" y="31"/>
                      <a:pt x="54" y="31"/>
                    </a:cubicBezTo>
                    <a:cubicBezTo>
                      <a:pt x="55" y="31"/>
                      <a:pt x="56" y="32"/>
                      <a:pt x="56" y="32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6" y="33"/>
                    </a:cubicBezTo>
                    <a:cubicBezTo>
                      <a:pt x="56" y="33"/>
                      <a:pt x="56" y="33"/>
                      <a:pt x="56" y="33"/>
                    </a:cubicBezTo>
                    <a:cubicBezTo>
                      <a:pt x="56" y="33"/>
                      <a:pt x="56" y="33"/>
                      <a:pt x="56" y="33"/>
                    </a:cubicBezTo>
                    <a:cubicBezTo>
                      <a:pt x="55" y="33"/>
                      <a:pt x="55" y="33"/>
                      <a:pt x="55" y="33"/>
                    </a:cubicBezTo>
                    <a:cubicBezTo>
                      <a:pt x="54" y="33"/>
                      <a:pt x="53" y="33"/>
                      <a:pt x="53" y="34"/>
                    </a:cubicBezTo>
                    <a:cubicBezTo>
                      <a:pt x="52" y="35"/>
                      <a:pt x="52" y="35"/>
                      <a:pt x="52" y="36"/>
                    </a:cubicBezTo>
                    <a:cubicBezTo>
                      <a:pt x="52" y="37"/>
                      <a:pt x="52" y="38"/>
                      <a:pt x="53" y="38"/>
                    </a:cubicBezTo>
                    <a:cubicBezTo>
                      <a:pt x="53" y="39"/>
                      <a:pt x="53" y="40"/>
                      <a:pt x="54" y="41"/>
                    </a:cubicBezTo>
                    <a:cubicBezTo>
                      <a:pt x="55" y="41"/>
                      <a:pt x="55" y="41"/>
                      <a:pt x="55" y="41"/>
                    </a:cubicBezTo>
                    <a:cubicBezTo>
                      <a:pt x="55" y="42"/>
                      <a:pt x="55" y="42"/>
                      <a:pt x="55" y="42"/>
                    </a:cubicBezTo>
                    <a:cubicBezTo>
                      <a:pt x="55" y="42"/>
                      <a:pt x="55" y="42"/>
                      <a:pt x="55" y="42"/>
                    </a:cubicBezTo>
                    <a:cubicBezTo>
                      <a:pt x="55" y="42"/>
                      <a:pt x="56" y="43"/>
                      <a:pt x="56" y="44"/>
                    </a:cubicBezTo>
                    <a:cubicBezTo>
                      <a:pt x="56" y="45"/>
                      <a:pt x="56" y="45"/>
                      <a:pt x="56" y="46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6" y="45"/>
                      <a:pt x="56" y="45"/>
                      <a:pt x="56" y="45"/>
                    </a:cubicBezTo>
                    <a:cubicBezTo>
                      <a:pt x="55" y="45"/>
                      <a:pt x="54" y="45"/>
                      <a:pt x="53" y="45"/>
                    </a:cubicBezTo>
                    <a:cubicBezTo>
                      <a:pt x="37" y="39"/>
                      <a:pt x="37" y="39"/>
                      <a:pt x="37" y="39"/>
                    </a:cubicBezTo>
                    <a:cubicBezTo>
                      <a:pt x="36" y="38"/>
                      <a:pt x="35" y="37"/>
                      <a:pt x="34" y="37"/>
                    </a:cubicBezTo>
                    <a:cubicBezTo>
                      <a:pt x="33" y="36"/>
                      <a:pt x="33" y="36"/>
                      <a:pt x="33" y="36"/>
                    </a:cubicBezTo>
                    <a:cubicBezTo>
                      <a:pt x="33" y="35"/>
                      <a:pt x="33" y="35"/>
                      <a:pt x="33" y="35"/>
                    </a:cubicBezTo>
                    <a:cubicBezTo>
                      <a:pt x="33" y="35"/>
                      <a:pt x="33" y="35"/>
                      <a:pt x="33" y="34"/>
                    </a:cubicBezTo>
                    <a:cubicBezTo>
                      <a:pt x="34" y="34"/>
                      <a:pt x="34" y="34"/>
                      <a:pt x="34" y="34"/>
                    </a:cubicBezTo>
                    <a:cubicBezTo>
                      <a:pt x="35" y="34"/>
                      <a:pt x="35" y="34"/>
                      <a:pt x="35" y="34"/>
                    </a:cubicBezTo>
                    <a:cubicBezTo>
                      <a:pt x="36" y="33"/>
                      <a:pt x="37" y="33"/>
                      <a:pt x="37" y="32"/>
                    </a:cubicBezTo>
                    <a:cubicBezTo>
                      <a:pt x="37" y="31"/>
                      <a:pt x="37" y="31"/>
                      <a:pt x="37" y="30"/>
                    </a:cubicBezTo>
                    <a:cubicBezTo>
                      <a:pt x="37" y="28"/>
                      <a:pt x="37" y="27"/>
                      <a:pt x="36" y="25"/>
                    </a:cubicBezTo>
                    <a:cubicBezTo>
                      <a:pt x="36" y="25"/>
                      <a:pt x="36" y="25"/>
                      <a:pt x="36" y="25"/>
                    </a:cubicBezTo>
                    <a:cubicBezTo>
                      <a:pt x="35" y="23"/>
                      <a:pt x="34" y="21"/>
                      <a:pt x="33" y="19"/>
                    </a:cubicBezTo>
                    <a:cubicBezTo>
                      <a:pt x="31" y="18"/>
                      <a:pt x="30" y="16"/>
                      <a:pt x="28" y="15"/>
                    </a:cubicBezTo>
                    <a:cubicBezTo>
                      <a:pt x="26" y="14"/>
                      <a:pt x="26" y="14"/>
                      <a:pt x="26" y="14"/>
                    </a:cubicBezTo>
                    <a:cubicBezTo>
                      <a:pt x="24" y="13"/>
                      <a:pt x="21" y="12"/>
                      <a:pt x="19" y="12"/>
                    </a:cubicBezTo>
                    <a:cubicBezTo>
                      <a:pt x="18" y="12"/>
                      <a:pt x="17" y="12"/>
                      <a:pt x="16" y="13"/>
                    </a:cubicBezTo>
                    <a:cubicBezTo>
                      <a:pt x="15" y="13"/>
                      <a:pt x="15" y="13"/>
                      <a:pt x="14" y="13"/>
                    </a:cubicBezTo>
                    <a:cubicBezTo>
                      <a:pt x="13" y="13"/>
                      <a:pt x="12" y="12"/>
                      <a:pt x="12" y="12"/>
                    </a:cubicBezTo>
                    <a:cubicBezTo>
                      <a:pt x="12" y="11"/>
                      <a:pt x="11" y="10"/>
                      <a:pt x="9" y="9"/>
                    </a:cubicBezTo>
                    <a:cubicBezTo>
                      <a:pt x="8" y="8"/>
                      <a:pt x="6" y="8"/>
                      <a:pt x="5" y="7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0" y="4"/>
                      <a:pt x="0" y="5"/>
                      <a:pt x="0" y="6"/>
                    </a:cubicBezTo>
                    <a:cubicBezTo>
                      <a:pt x="0" y="7"/>
                      <a:pt x="0" y="9"/>
                      <a:pt x="1" y="9"/>
                    </a:cubicBezTo>
                    <a:cubicBezTo>
                      <a:pt x="2" y="10"/>
                      <a:pt x="3" y="11"/>
                      <a:pt x="4" y="11"/>
                    </a:cubicBezTo>
                    <a:cubicBezTo>
                      <a:pt x="5" y="12"/>
                      <a:pt x="6" y="12"/>
                      <a:pt x="7" y="13"/>
                    </a:cubicBezTo>
                    <a:cubicBezTo>
                      <a:pt x="8" y="14"/>
                      <a:pt x="9" y="14"/>
                      <a:pt x="9" y="15"/>
                    </a:cubicBezTo>
                    <a:cubicBezTo>
                      <a:pt x="10" y="16"/>
                      <a:pt x="12" y="17"/>
                      <a:pt x="14" y="17"/>
                    </a:cubicBezTo>
                    <a:cubicBezTo>
                      <a:pt x="15" y="17"/>
                      <a:pt x="16" y="17"/>
                      <a:pt x="17" y="17"/>
                    </a:cubicBezTo>
                    <a:cubicBezTo>
                      <a:pt x="17" y="17"/>
                      <a:pt x="18" y="16"/>
                      <a:pt x="19" y="16"/>
                    </a:cubicBezTo>
                    <a:cubicBezTo>
                      <a:pt x="20" y="16"/>
                      <a:pt x="22" y="17"/>
                      <a:pt x="24" y="18"/>
                    </a:cubicBezTo>
                    <a:cubicBezTo>
                      <a:pt x="26" y="19"/>
                      <a:pt x="26" y="19"/>
                      <a:pt x="26" y="19"/>
                    </a:cubicBezTo>
                    <a:cubicBezTo>
                      <a:pt x="27" y="19"/>
                      <a:pt x="28" y="21"/>
                      <a:pt x="29" y="22"/>
                    </a:cubicBezTo>
                    <a:cubicBezTo>
                      <a:pt x="31" y="23"/>
                      <a:pt x="32" y="25"/>
                      <a:pt x="32" y="26"/>
                    </a:cubicBezTo>
                    <a:cubicBezTo>
                      <a:pt x="32" y="27"/>
                      <a:pt x="32" y="27"/>
                      <a:pt x="32" y="27"/>
                    </a:cubicBezTo>
                    <a:cubicBezTo>
                      <a:pt x="33" y="28"/>
                      <a:pt x="33" y="29"/>
                      <a:pt x="33" y="30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3" y="31"/>
                      <a:pt x="33" y="31"/>
                      <a:pt x="33" y="31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3" y="31"/>
                      <a:pt x="33" y="31"/>
                      <a:pt x="33" y="31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4" y="31"/>
                      <a:pt x="34" y="31"/>
                      <a:pt x="34" y="31"/>
                    </a:cubicBezTo>
                    <a:cubicBezTo>
                      <a:pt x="34" y="30"/>
                      <a:pt x="34" y="30"/>
                      <a:pt x="34" y="30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4" y="31"/>
                      <a:pt x="34" y="31"/>
                      <a:pt x="34" y="31"/>
                    </a:cubicBezTo>
                    <a:cubicBezTo>
                      <a:pt x="34" y="30"/>
                      <a:pt x="34" y="30"/>
                      <a:pt x="34" y="30"/>
                    </a:cubicBezTo>
                    <a:cubicBezTo>
                      <a:pt x="32" y="30"/>
                      <a:pt x="31" y="31"/>
                      <a:pt x="30" y="32"/>
                    </a:cubicBezTo>
                    <a:cubicBezTo>
                      <a:pt x="29" y="33"/>
                      <a:pt x="29" y="34"/>
                      <a:pt x="29" y="35"/>
                    </a:cubicBezTo>
                    <a:cubicBezTo>
                      <a:pt x="29" y="37"/>
                      <a:pt x="30" y="39"/>
                      <a:pt x="31" y="40"/>
                    </a:cubicBezTo>
                    <a:cubicBezTo>
                      <a:pt x="32" y="41"/>
                      <a:pt x="33" y="42"/>
                      <a:pt x="35" y="43"/>
                    </a:cubicBezTo>
                    <a:cubicBezTo>
                      <a:pt x="51" y="49"/>
                      <a:pt x="51" y="49"/>
                      <a:pt x="51" y="49"/>
                    </a:cubicBezTo>
                    <a:cubicBezTo>
                      <a:pt x="53" y="49"/>
                      <a:pt x="54" y="50"/>
                      <a:pt x="56" y="50"/>
                    </a:cubicBezTo>
                    <a:cubicBezTo>
                      <a:pt x="57" y="50"/>
                      <a:pt x="57" y="50"/>
                      <a:pt x="58" y="49"/>
                    </a:cubicBezTo>
                    <a:cubicBezTo>
                      <a:pt x="59" y="49"/>
                      <a:pt x="59" y="49"/>
                      <a:pt x="60" y="48"/>
                    </a:cubicBezTo>
                    <a:cubicBezTo>
                      <a:pt x="60" y="48"/>
                      <a:pt x="60" y="48"/>
                      <a:pt x="60" y="48"/>
                    </a:cubicBezTo>
                    <a:cubicBezTo>
                      <a:pt x="60" y="48"/>
                      <a:pt x="60" y="48"/>
                      <a:pt x="60" y="48"/>
                    </a:cubicBezTo>
                    <a:cubicBezTo>
                      <a:pt x="61" y="47"/>
                      <a:pt x="61" y="47"/>
                      <a:pt x="61" y="46"/>
                    </a:cubicBezTo>
                    <a:cubicBezTo>
                      <a:pt x="61" y="45"/>
                      <a:pt x="60" y="44"/>
                      <a:pt x="60" y="42"/>
                    </a:cubicBezTo>
                    <a:cubicBezTo>
                      <a:pt x="60" y="41"/>
                      <a:pt x="59" y="40"/>
                      <a:pt x="58" y="39"/>
                    </a:cubicBezTo>
                    <a:cubicBezTo>
                      <a:pt x="57" y="38"/>
                      <a:pt x="57" y="38"/>
                      <a:pt x="57" y="38"/>
                    </a:cubicBezTo>
                    <a:cubicBezTo>
                      <a:pt x="57" y="37"/>
                      <a:pt x="57" y="37"/>
                      <a:pt x="56" y="37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5" y="36"/>
                      <a:pt x="55" y="36"/>
                      <a:pt x="55" y="36"/>
                    </a:cubicBezTo>
                    <a:cubicBezTo>
                      <a:pt x="56" y="37"/>
                      <a:pt x="56" y="37"/>
                      <a:pt x="56" y="37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5" y="36"/>
                      <a:pt x="55" y="36"/>
                      <a:pt x="55" y="36"/>
                    </a:cubicBezTo>
                    <a:cubicBezTo>
                      <a:pt x="56" y="37"/>
                      <a:pt x="56" y="37"/>
                      <a:pt x="56" y="37"/>
                    </a:cubicBezTo>
                    <a:cubicBezTo>
                      <a:pt x="55" y="36"/>
                      <a:pt x="55" y="36"/>
                      <a:pt x="55" y="36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6" y="37"/>
                    </a:cubicBezTo>
                    <a:cubicBezTo>
                      <a:pt x="55" y="36"/>
                      <a:pt x="55" y="36"/>
                      <a:pt x="55" y="36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8"/>
                      <a:pt x="56" y="38"/>
                      <a:pt x="56" y="38"/>
                    </a:cubicBezTo>
                    <a:cubicBezTo>
                      <a:pt x="59" y="38"/>
                      <a:pt x="61" y="36"/>
                      <a:pt x="61" y="34"/>
                    </a:cubicBezTo>
                    <a:cubicBezTo>
                      <a:pt x="61" y="33"/>
                      <a:pt x="61" y="33"/>
                      <a:pt x="61" y="33"/>
                    </a:cubicBezTo>
                    <a:cubicBezTo>
                      <a:pt x="61" y="31"/>
                      <a:pt x="60" y="30"/>
                      <a:pt x="59" y="29"/>
                    </a:cubicBezTo>
                    <a:cubicBezTo>
                      <a:pt x="58" y="28"/>
                      <a:pt x="57" y="27"/>
                      <a:pt x="56" y="27"/>
                    </a:cubicBezTo>
                    <a:cubicBezTo>
                      <a:pt x="55" y="29"/>
                      <a:pt x="55" y="29"/>
                      <a:pt x="55" y="29"/>
                    </a:cubicBezTo>
                    <a:cubicBezTo>
                      <a:pt x="56" y="27"/>
                      <a:pt x="56" y="27"/>
                      <a:pt x="56" y="27"/>
                    </a:cubicBezTo>
                    <a:cubicBezTo>
                      <a:pt x="55" y="26"/>
                      <a:pt x="55" y="26"/>
                      <a:pt x="55" y="26"/>
                    </a:cubicBezTo>
                    <a:cubicBezTo>
                      <a:pt x="55" y="26"/>
                      <a:pt x="55" y="26"/>
                      <a:pt x="55" y="26"/>
                    </a:cubicBezTo>
                    <a:cubicBezTo>
                      <a:pt x="55" y="26"/>
                      <a:pt x="55" y="26"/>
                      <a:pt x="55" y="26"/>
                    </a:cubicBezTo>
                    <a:cubicBezTo>
                      <a:pt x="54" y="26"/>
                      <a:pt x="52" y="25"/>
                      <a:pt x="51" y="24"/>
                    </a:cubicBezTo>
                    <a:cubicBezTo>
                      <a:pt x="49" y="23"/>
                      <a:pt x="48" y="22"/>
                      <a:pt x="47" y="21"/>
                    </a:cubicBezTo>
                    <a:cubicBezTo>
                      <a:pt x="43" y="16"/>
                      <a:pt x="43" y="16"/>
                      <a:pt x="43" y="16"/>
                    </a:cubicBezTo>
                    <a:cubicBezTo>
                      <a:pt x="42" y="14"/>
                      <a:pt x="41" y="12"/>
                      <a:pt x="39" y="11"/>
                    </a:cubicBezTo>
                    <a:cubicBezTo>
                      <a:pt x="37" y="10"/>
                      <a:pt x="36" y="9"/>
                      <a:pt x="34" y="8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0" y="0"/>
                      <a:pt x="9" y="0"/>
                      <a:pt x="8" y="0"/>
                    </a:cubicBezTo>
                    <a:cubicBezTo>
                      <a:pt x="5" y="0"/>
                      <a:pt x="2" y="1"/>
                      <a:pt x="1" y="3"/>
                    </a:cubicBezTo>
                    <a:lnTo>
                      <a:pt x="3" y="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" name="Freeform 282"/>
              <p:cNvSpPr>
                <a:spLocks/>
              </p:cNvSpPr>
              <p:nvPr/>
            </p:nvSpPr>
            <p:spPr bwMode="auto">
              <a:xfrm>
                <a:off x="-4938711" y="2427285"/>
                <a:ext cx="384175" cy="342899"/>
              </a:xfrm>
              <a:custGeom>
                <a:avLst/>
                <a:gdLst/>
                <a:ahLst/>
                <a:cxnLst>
                  <a:cxn ang="0">
                    <a:pos x="5" y="9"/>
                  </a:cxn>
                  <a:cxn ang="0">
                    <a:pos x="5" y="9"/>
                  </a:cxn>
                  <a:cxn ang="0">
                    <a:pos x="5" y="9"/>
                  </a:cxn>
                  <a:cxn ang="0">
                    <a:pos x="6" y="8"/>
                  </a:cxn>
                  <a:cxn ang="0">
                    <a:pos x="19" y="11"/>
                  </a:cxn>
                  <a:cxn ang="0">
                    <a:pos x="25" y="5"/>
                  </a:cxn>
                  <a:cxn ang="0">
                    <a:pos x="25" y="5"/>
                  </a:cxn>
                  <a:cxn ang="0">
                    <a:pos x="36" y="7"/>
                  </a:cxn>
                  <a:cxn ang="0">
                    <a:pos x="53" y="14"/>
                  </a:cxn>
                  <a:cxn ang="0">
                    <a:pos x="60" y="13"/>
                  </a:cxn>
                  <a:cxn ang="0">
                    <a:pos x="93" y="33"/>
                  </a:cxn>
                  <a:cxn ang="0">
                    <a:pos x="98" y="59"/>
                  </a:cxn>
                  <a:cxn ang="0">
                    <a:pos x="93" y="72"/>
                  </a:cxn>
                  <a:cxn ang="0">
                    <a:pos x="96" y="87"/>
                  </a:cxn>
                  <a:cxn ang="0">
                    <a:pos x="96" y="87"/>
                  </a:cxn>
                  <a:cxn ang="0">
                    <a:pos x="97" y="87"/>
                  </a:cxn>
                  <a:cxn ang="0">
                    <a:pos x="97" y="87"/>
                  </a:cxn>
                  <a:cxn ang="0">
                    <a:pos x="97" y="87"/>
                  </a:cxn>
                  <a:cxn ang="0">
                    <a:pos x="65" y="60"/>
                  </a:cxn>
                  <a:cxn ang="0">
                    <a:pos x="57" y="42"/>
                  </a:cxn>
                  <a:cxn ang="0">
                    <a:pos x="30" y="23"/>
                  </a:cxn>
                  <a:cxn ang="0">
                    <a:pos x="12" y="23"/>
                  </a:cxn>
                  <a:cxn ang="0">
                    <a:pos x="11" y="22"/>
                  </a:cxn>
                  <a:cxn ang="0">
                    <a:pos x="10" y="22"/>
                  </a:cxn>
                  <a:cxn ang="0">
                    <a:pos x="11" y="22"/>
                  </a:cxn>
                  <a:cxn ang="0">
                    <a:pos x="11" y="21"/>
                  </a:cxn>
                  <a:cxn ang="0">
                    <a:pos x="5" y="15"/>
                  </a:cxn>
                  <a:cxn ang="0">
                    <a:pos x="4" y="16"/>
                  </a:cxn>
                  <a:cxn ang="0">
                    <a:pos x="5" y="16"/>
                  </a:cxn>
                  <a:cxn ang="0">
                    <a:pos x="5" y="9"/>
                  </a:cxn>
                  <a:cxn ang="0">
                    <a:pos x="2" y="13"/>
                  </a:cxn>
                  <a:cxn ang="0">
                    <a:pos x="6" y="20"/>
                  </a:cxn>
                  <a:cxn ang="0">
                    <a:pos x="8" y="26"/>
                  </a:cxn>
                  <a:cxn ang="0">
                    <a:pos x="24" y="27"/>
                  </a:cxn>
                  <a:cxn ang="0">
                    <a:pos x="43" y="37"/>
                  </a:cxn>
                  <a:cxn ang="0">
                    <a:pos x="59" y="54"/>
                  </a:cxn>
                  <a:cxn ang="0">
                    <a:pos x="93" y="90"/>
                  </a:cxn>
                  <a:cxn ang="0">
                    <a:pos x="100" y="84"/>
                  </a:cxn>
                  <a:cxn ang="0">
                    <a:pos x="98" y="69"/>
                  </a:cxn>
                  <a:cxn ang="0">
                    <a:pos x="102" y="58"/>
                  </a:cxn>
                  <a:cxn ang="0">
                    <a:pos x="70" y="16"/>
                  </a:cxn>
                  <a:cxn ang="0">
                    <a:pos x="58" y="8"/>
                  </a:cxn>
                  <a:cxn ang="0">
                    <a:pos x="50" y="10"/>
                  </a:cxn>
                  <a:cxn ang="0">
                    <a:pos x="50" y="11"/>
                  </a:cxn>
                  <a:cxn ang="0">
                    <a:pos x="46" y="9"/>
                  </a:cxn>
                  <a:cxn ang="0">
                    <a:pos x="24" y="1"/>
                  </a:cxn>
                  <a:cxn ang="0">
                    <a:pos x="19" y="7"/>
                  </a:cxn>
                  <a:cxn ang="0">
                    <a:pos x="19" y="7"/>
                  </a:cxn>
                  <a:cxn ang="0">
                    <a:pos x="19" y="7"/>
                  </a:cxn>
                  <a:cxn ang="0">
                    <a:pos x="4" y="4"/>
                  </a:cxn>
                  <a:cxn ang="0">
                    <a:pos x="2" y="12"/>
                  </a:cxn>
                </a:cxnLst>
                <a:rect l="0" t="0" r="r" b="b"/>
                <a:pathLst>
                  <a:path w="102" h="91">
                    <a:moveTo>
                      <a:pt x="3" y="10"/>
                    </a:move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8"/>
                      <a:pt x="5" y="8"/>
                      <a:pt x="6" y="8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7"/>
                      <a:pt x="7" y="7"/>
                      <a:pt x="8" y="7"/>
                    </a:cubicBezTo>
                    <a:cubicBezTo>
                      <a:pt x="9" y="7"/>
                      <a:pt x="11" y="8"/>
                      <a:pt x="12" y="8"/>
                    </a:cubicBezTo>
                    <a:cubicBezTo>
                      <a:pt x="13" y="9"/>
                      <a:pt x="13" y="9"/>
                      <a:pt x="13" y="9"/>
                    </a:cubicBezTo>
                    <a:cubicBezTo>
                      <a:pt x="15" y="10"/>
                      <a:pt x="17" y="11"/>
                      <a:pt x="19" y="11"/>
                    </a:cubicBezTo>
                    <a:cubicBezTo>
                      <a:pt x="20" y="11"/>
                      <a:pt x="21" y="11"/>
                      <a:pt x="22" y="10"/>
                    </a:cubicBezTo>
                    <a:cubicBezTo>
                      <a:pt x="22" y="10"/>
                      <a:pt x="22" y="10"/>
                      <a:pt x="22" y="10"/>
                    </a:cubicBezTo>
                    <a:cubicBezTo>
                      <a:pt x="24" y="9"/>
                      <a:pt x="25" y="7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7" y="4"/>
                      <a:pt x="28" y="4"/>
                    </a:cubicBezTo>
                    <a:cubicBezTo>
                      <a:pt x="29" y="4"/>
                      <a:pt x="31" y="4"/>
                      <a:pt x="32" y="5"/>
                    </a:cubicBezTo>
                    <a:cubicBezTo>
                      <a:pt x="34" y="5"/>
                      <a:pt x="35" y="6"/>
                      <a:pt x="36" y="7"/>
                    </a:cubicBezTo>
                    <a:cubicBezTo>
                      <a:pt x="44" y="12"/>
                      <a:pt x="44" y="12"/>
                      <a:pt x="44" y="12"/>
                    </a:cubicBezTo>
                    <a:cubicBezTo>
                      <a:pt x="46" y="14"/>
                      <a:pt x="48" y="15"/>
                      <a:pt x="50" y="15"/>
                    </a:cubicBezTo>
                    <a:cubicBezTo>
                      <a:pt x="51" y="15"/>
                      <a:pt x="52" y="14"/>
                      <a:pt x="53" y="14"/>
                    </a:cubicBezTo>
                    <a:cubicBezTo>
                      <a:pt x="53" y="14"/>
                      <a:pt x="53" y="14"/>
                      <a:pt x="53" y="14"/>
                    </a:cubicBezTo>
                    <a:cubicBezTo>
                      <a:pt x="53" y="14"/>
                      <a:pt x="53" y="14"/>
                      <a:pt x="53" y="14"/>
                    </a:cubicBezTo>
                    <a:cubicBezTo>
                      <a:pt x="53" y="13"/>
                      <a:pt x="53" y="13"/>
                      <a:pt x="53" y="13"/>
                    </a:cubicBezTo>
                    <a:cubicBezTo>
                      <a:pt x="54" y="13"/>
                      <a:pt x="56" y="12"/>
                      <a:pt x="58" y="12"/>
                    </a:cubicBezTo>
                    <a:cubicBezTo>
                      <a:pt x="58" y="12"/>
                      <a:pt x="59" y="13"/>
                      <a:pt x="60" y="13"/>
                    </a:cubicBezTo>
                    <a:cubicBezTo>
                      <a:pt x="61" y="13"/>
                      <a:pt x="61" y="14"/>
                      <a:pt x="61" y="14"/>
                    </a:cubicBezTo>
                    <a:cubicBezTo>
                      <a:pt x="62" y="15"/>
                      <a:pt x="63" y="16"/>
                      <a:pt x="64" y="17"/>
                    </a:cubicBezTo>
                    <a:cubicBezTo>
                      <a:pt x="66" y="18"/>
                      <a:pt x="67" y="19"/>
                      <a:pt x="69" y="20"/>
                    </a:cubicBezTo>
                    <a:cubicBezTo>
                      <a:pt x="93" y="33"/>
                      <a:pt x="93" y="33"/>
                      <a:pt x="93" y="33"/>
                    </a:cubicBezTo>
                    <a:cubicBezTo>
                      <a:pt x="94" y="33"/>
                      <a:pt x="95" y="34"/>
                      <a:pt x="95" y="36"/>
                    </a:cubicBezTo>
                    <a:cubicBezTo>
                      <a:pt x="96" y="37"/>
                      <a:pt x="97" y="39"/>
                      <a:pt x="97" y="40"/>
                    </a:cubicBezTo>
                    <a:cubicBezTo>
                      <a:pt x="98" y="59"/>
                      <a:pt x="98" y="59"/>
                      <a:pt x="98" y="59"/>
                    </a:cubicBezTo>
                    <a:cubicBezTo>
                      <a:pt x="98" y="59"/>
                      <a:pt x="98" y="59"/>
                      <a:pt x="98" y="59"/>
                    </a:cubicBezTo>
                    <a:cubicBezTo>
                      <a:pt x="98" y="61"/>
                      <a:pt x="97" y="62"/>
                      <a:pt x="97" y="63"/>
                    </a:cubicBezTo>
                    <a:cubicBezTo>
                      <a:pt x="96" y="65"/>
                      <a:pt x="96" y="65"/>
                      <a:pt x="96" y="65"/>
                    </a:cubicBezTo>
                    <a:cubicBezTo>
                      <a:pt x="94" y="66"/>
                      <a:pt x="94" y="67"/>
                      <a:pt x="93" y="68"/>
                    </a:cubicBezTo>
                    <a:cubicBezTo>
                      <a:pt x="93" y="69"/>
                      <a:pt x="93" y="71"/>
                      <a:pt x="93" y="72"/>
                    </a:cubicBezTo>
                    <a:cubicBezTo>
                      <a:pt x="93" y="73"/>
                      <a:pt x="93" y="75"/>
                      <a:pt x="93" y="76"/>
                    </a:cubicBezTo>
                    <a:cubicBezTo>
                      <a:pt x="95" y="85"/>
                      <a:pt x="95" y="85"/>
                      <a:pt x="95" y="85"/>
                    </a:cubicBezTo>
                    <a:cubicBezTo>
                      <a:pt x="96" y="86"/>
                      <a:pt x="96" y="87"/>
                      <a:pt x="96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7" y="88"/>
                      <a:pt x="97" y="88"/>
                      <a:pt x="97" y="88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7" y="88"/>
                      <a:pt x="97" y="88"/>
                      <a:pt x="97" y="88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6" y="86"/>
                      <a:pt x="96" y="86"/>
                      <a:pt x="96" y="86"/>
                    </a:cubicBezTo>
                    <a:cubicBezTo>
                      <a:pt x="68" y="64"/>
                      <a:pt x="68" y="64"/>
                      <a:pt x="68" y="64"/>
                    </a:cubicBezTo>
                    <a:cubicBezTo>
                      <a:pt x="67" y="63"/>
                      <a:pt x="66" y="61"/>
                      <a:pt x="65" y="60"/>
                    </a:cubicBezTo>
                    <a:cubicBezTo>
                      <a:pt x="64" y="58"/>
                      <a:pt x="63" y="56"/>
                      <a:pt x="63" y="55"/>
                    </a:cubicBezTo>
                    <a:cubicBezTo>
                      <a:pt x="63" y="53"/>
                      <a:pt x="63" y="53"/>
                      <a:pt x="63" y="53"/>
                    </a:cubicBezTo>
                    <a:cubicBezTo>
                      <a:pt x="63" y="51"/>
                      <a:pt x="62" y="49"/>
                      <a:pt x="61" y="47"/>
                    </a:cubicBezTo>
                    <a:cubicBezTo>
                      <a:pt x="60" y="45"/>
                      <a:pt x="58" y="43"/>
                      <a:pt x="57" y="42"/>
                    </a:cubicBezTo>
                    <a:cubicBezTo>
                      <a:pt x="54" y="40"/>
                      <a:pt x="54" y="40"/>
                      <a:pt x="54" y="40"/>
                    </a:cubicBezTo>
                    <a:cubicBezTo>
                      <a:pt x="52" y="38"/>
                      <a:pt x="48" y="35"/>
                      <a:pt x="45" y="34"/>
                    </a:cubicBezTo>
                    <a:cubicBezTo>
                      <a:pt x="35" y="26"/>
                      <a:pt x="35" y="26"/>
                      <a:pt x="35" y="26"/>
                    </a:cubicBezTo>
                    <a:cubicBezTo>
                      <a:pt x="33" y="25"/>
                      <a:pt x="32" y="24"/>
                      <a:pt x="30" y="23"/>
                    </a:cubicBezTo>
                    <a:cubicBezTo>
                      <a:pt x="28" y="23"/>
                      <a:pt x="26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1" y="23"/>
                      <a:pt x="11" y="23"/>
                      <a:pt x="11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1" y="20"/>
                      <a:pt x="10" y="18"/>
                      <a:pt x="9" y="17"/>
                    </a:cubicBezTo>
                    <a:cubicBezTo>
                      <a:pt x="9" y="16"/>
                      <a:pt x="7" y="16"/>
                      <a:pt x="6" y="16"/>
                    </a:cubicBezTo>
                    <a:cubicBezTo>
                      <a:pt x="6" y="15"/>
                      <a:pt x="5" y="15"/>
                      <a:pt x="5" y="15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6" y="15"/>
                      <a:pt x="6" y="14"/>
                      <a:pt x="6" y="13"/>
                    </a:cubicBezTo>
                    <a:cubicBezTo>
                      <a:pt x="6" y="11"/>
                      <a:pt x="6" y="10"/>
                      <a:pt x="5" y="9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2" y="13"/>
                      <a:pt x="2" y="13"/>
                      <a:pt x="2" y="13"/>
                    </a:cubicBezTo>
                    <a:cubicBezTo>
                      <a:pt x="2" y="13"/>
                      <a:pt x="2" y="13"/>
                      <a:pt x="2" y="13"/>
                    </a:cubicBezTo>
                    <a:cubicBezTo>
                      <a:pt x="1" y="14"/>
                      <a:pt x="1" y="15"/>
                      <a:pt x="1" y="16"/>
                    </a:cubicBezTo>
                    <a:cubicBezTo>
                      <a:pt x="1" y="17"/>
                      <a:pt x="2" y="18"/>
                      <a:pt x="2" y="18"/>
                    </a:cubicBezTo>
                    <a:cubicBezTo>
                      <a:pt x="3" y="19"/>
                      <a:pt x="4" y="19"/>
                      <a:pt x="5" y="20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6" y="24"/>
                      <a:pt x="7" y="25"/>
                      <a:pt x="8" y="26"/>
                    </a:cubicBezTo>
                    <a:cubicBezTo>
                      <a:pt x="10" y="27"/>
                      <a:pt x="11" y="27"/>
                      <a:pt x="12" y="27"/>
                    </a:cubicBezTo>
                    <a:cubicBezTo>
                      <a:pt x="13" y="27"/>
                      <a:pt x="13" y="27"/>
                      <a:pt x="13" y="27"/>
                    </a:cubicBezTo>
                    <a:cubicBezTo>
                      <a:pt x="24" y="27"/>
                      <a:pt x="24" y="27"/>
                      <a:pt x="24" y="27"/>
                    </a:cubicBezTo>
                    <a:cubicBezTo>
                      <a:pt x="24" y="27"/>
                      <a:pt x="24" y="27"/>
                      <a:pt x="24" y="27"/>
                    </a:cubicBezTo>
                    <a:cubicBezTo>
                      <a:pt x="24" y="27"/>
                      <a:pt x="24" y="27"/>
                      <a:pt x="24" y="27"/>
                    </a:cubicBezTo>
                    <a:cubicBezTo>
                      <a:pt x="25" y="27"/>
                      <a:pt x="27" y="27"/>
                      <a:pt x="28" y="28"/>
                    </a:cubicBezTo>
                    <a:cubicBezTo>
                      <a:pt x="30" y="28"/>
                      <a:pt x="31" y="29"/>
                      <a:pt x="32" y="29"/>
                    </a:cubicBezTo>
                    <a:cubicBezTo>
                      <a:pt x="43" y="37"/>
                      <a:pt x="43" y="37"/>
                      <a:pt x="43" y="37"/>
                    </a:cubicBezTo>
                    <a:cubicBezTo>
                      <a:pt x="45" y="39"/>
                      <a:pt x="49" y="42"/>
                      <a:pt x="52" y="44"/>
                    </a:cubicBezTo>
                    <a:cubicBezTo>
                      <a:pt x="54" y="45"/>
                      <a:pt x="54" y="45"/>
                      <a:pt x="54" y="45"/>
                    </a:cubicBezTo>
                    <a:cubicBezTo>
                      <a:pt x="55" y="46"/>
                      <a:pt x="56" y="47"/>
                      <a:pt x="57" y="49"/>
                    </a:cubicBezTo>
                    <a:cubicBezTo>
                      <a:pt x="58" y="51"/>
                      <a:pt x="58" y="52"/>
                      <a:pt x="59" y="54"/>
                    </a:cubicBezTo>
                    <a:cubicBezTo>
                      <a:pt x="59" y="55"/>
                      <a:pt x="59" y="55"/>
                      <a:pt x="59" y="55"/>
                    </a:cubicBezTo>
                    <a:cubicBezTo>
                      <a:pt x="59" y="58"/>
                      <a:pt x="60" y="60"/>
                      <a:pt x="61" y="62"/>
                    </a:cubicBezTo>
                    <a:cubicBezTo>
                      <a:pt x="62" y="64"/>
                      <a:pt x="64" y="66"/>
                      <a:pt x="65" y="67"/>
                    </a:cubicBezTo>
                    <a:cubicBezTo>
                      <a:pt x="93" y="90"/>
                      <a:pt x="93" y="90"/>
                      <a:pt x="93" y="90"/>
                    </a:cubicBezTo>
                    <a:cubicBezTo>
                      <a:pt x="94" y="90"/>
                      <a:pt x="95" y="91"/>
                      <a:pt x="97" y="91"/>
                    </a:cubicBezTo>
                    <a:cubicBezTo>
                      <a:pt x="98" y="91"/>
                      <a:pt x="99" y="90"/>
                      <a:pt x="99" y="89"/>
                    </a:cubicBezTo>
                    <a:cubicBezTo>
                      <a:pt x="100" y="89"/>
                      <a:pt x="100" y="88"/>
                      <a:pt x="100" y="87"/>
                    </a:cubicBezTo>
                    <a:cubicBezTo>
                      <a:pt x="100" y="86"/>
                      <a:pt x="100" y="85"/>
                      <a:pt x="100" y="84"/>
                    </a:cubicBezTo>
                    <a:cubicBezTo>
                      <a:pt x="97" y="75"/>
                      <a:pt x="97" y="75"/>
                      <a:pt x="97" y="75"/>
                    </a:cubicBezTo>
                    <a:cubicBezTo>
                      <a:pt x="97" y="74"/>
                      <a:pt x="97" y="73"/>
                      <a:pt x="97" y="72"/>
                    </a:cubicBezTo>
                    <a:cubicBezTo>
                      <a:pt x="97" y="71"/>
                      <a:pt x="97" y="70"/>
                      <a:pt x="97" y="70"/>
                    </a:cubicBezTo>
                    <a:cubicBezTo>
                      <a:pt x="98" y="69"/>
                      <a:pt x="98" y="69"/>
                      <a:pt x="98" y="69"/>
                    </a:cubicBezTo>
                    <a:cubicBezTo>
                      <a:pt x="98" y="69"/>
                      <a:pt x="98" y="69"/>
                      <a:pt x="98" y="69"/>
                    </a:cubicBezTo>
                    <a:cubicBezTo>
                      <a:pt x="99" y="68"/>
                      <a:pt x="100" y="66"/>
                      <a:pt x="101" y="65"/>
                    </a:cubicBezTo>
                    <a:cubicBezTo>
                      <a:pt x="101" y="63"/>
                      <a:pt x="102" y="61"/>
                      <a:pt x="102" y="59"/>
                    </a:cubicBezTo>
                    <a:cubicBezTo>
                      <a:pt x="102" y="58"/>
                      <a:pt x="102" y="58"/>
                      <a:pt x="102" y="58"/>
                    </a:cubicBezTo>
                    <a:cubicBezTo>
                      <a:pt x="101" y="40"/>
                      <a:pt x="101" y="40"/>
                      <a:pt x="101" y="40"/>
                    </a:cubicBezTo>
                    <a:cubicBezTo>
                      <a:pt x="101" y="38"/>
                      <a:pt x="100" y="35"/>
                      <a:pt x="99" y="34"/>
                    </a:cubicBezTo>
                    <a:cubicBezTo>
                      <a:pt x="98" y="32"/>
                      <a:pt x="97" y="30"/>
                      <a:pt x="95" y="29"/>
                    </a:cubicBezTo>
                    <a:cubicBezTo>
                      <a:pt x="70" y="16"/>
                      <a:pt x="70" y="16"/>
                      <a:pt x="70" y="16"/>
                    </a:cubicBezTo>
                    <a:cubicBezTo>
                      <a:pt x="69" y="16"/>
                      <a:pt x="68" y="15"/>
                      <a:pt x="67" y="14"/>
                    </a:cubicBezTo>
                    <a:cubicBezTo>
                      <a:pt x="66" y="13"/>
                      <a:pt x="65" y="12"/>
                      <a:pt x="65" y="12"/>
                    </a:cubicBezTo>
                    <a:cubicBezTo>
                      <a:pt x="65" y="10"/>
                      <a:pt x="63" y="10"/>
                      <a:pt x="62" y="9"/>
                    </a:cubicBezTo>
                    <a:cubicBezTo>
                      <a:pt x="61" y="8"/>
                      <a:pt x="59" y="8"/>
                      <a:pt x="58" y="8"/>
                    </a:cubicBezTo>
                    <a:cubicBezTo>
                      <a:pt x="56" y="8"/>
                      <a:pt x="55" y="8"/>
                      <a:pt x="53" y="9"/>
                    </a:cubicBezTo>
                    <a:cubicBezTo>
                      <a:pt x="52" y="9"/>
                      <a:pt x="51" y="10"/>
                      <a:pt x="50" y="10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1"/>
                      <a:pt x="50" y="11"/>
                      <a:pt x="50" y="11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1"/>
                      <a:pt x="50" y="11"/>
                      <a:pt x="50" y="11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49" y="10"/>
                      <a:pt x="48" y="10"/>
                      <a:pt x="46" y="9"/>
                    </a:cubicBezTo>
                    <a:cubicBezTo>
                      <a:pt x="39" y="3"/>
                      <a:pt x="39" y="3"/>
                      <a:pt x="39" y="3"/>
                    </a:cubicBezTo>
                    <a:cubicBezTo>
                      <a:pt x="37" y="2"/>
                      <a:pt x="36" y="2"/>
                      <a:pt x="34" y="1"/>
                    </a:cubicBezTo>
                    <a:cubicBezTo>
                      <a:pt x="32" y="0"/>
                      <a:pt x="30" y="0"/>
                      <a:pt x="28" y="0"/>
                    </a:cubicBezTo>
                    <a:cubicBezTo>
                      <a:pt x="27" y="0"/>
                      <a:pt x="25" y="0"/>
                      <a:pt x="24" y="1"/>
                    </a:cubicBezTo>
                    <a:cubicBezTo>
                      <a:pt x="23" y="1"/>
                      <a:pt x="23" y="1"/>
                      <a:pt x="22" y="2"/>
                    </a:cubicBezTo>
                    <a:cubicBezTo>
                      <a:pt x="22" y="2"/>
                      <a:pt x="21" y="3"/>
                      <a:pt x="21" y="4"/>
                    </a:cubicBezTo>
                    <a:cubicBezTo>
                      <a:pt x="21" y="5"/>
                      <a:pt x="20" y="6"/>
                      <a:pt x="19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7" y="6"/>
                      <a:pt x="16" y="6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3" y="4"/>
                      <a:pt x="10" y="3"/>
                      <a:pt x="8" y="3"/>
                    </a:cubicBezTo>
                    <a:cubicBezTo>
                      <a:pt x="7" y="3"/>
                      <a:pt x="5" y="3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2" y="5"/>
                      <a:pt x="1" y="7"/>
                      <a:pt x="0" y="9"/>
                    </a:cubicBezTo>
                    <a:cubicBezTo>
                      <a:pt x="0" y="10"/>
                      <a:pt x="1" y="11"/>
                      <a:pt x="2" y="12"/>
                    </a:cubicBezTo>
                    <a:lnTo>
                      <a:pt x="3" y="1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" name="Freeform 283"/>
              <p:cNvSpPr>
                <a:spLocks/>
              </p:cNvSpPr>
              <p:nvPr/>
            </p:nvSpPr>
            <p:spPr bwMode="auto">
              <a:xfrm>
                <a:off x="-3748087" y="2501897"/>
                <a:ext cx="2044700" cy="2208211"/>
              </a:xfrm>
              <a:custGeom>
                <a:avLst/>
                <a:gdLst/>
                <a:ahLst/>
                <a:cxnLst>
                  <a:cxn ang="0">
                    <a:pos x="149" y="233"/>
                  </a:cxn>
                  <a:cxn ang="0">
                    <a:pos x="200" y="200"/>
                  </a:cxn>
                  <a:cxn ang="0">
                    <a:pos x="136" y="153"/>
                  </a:cxn>
                  <a:cxn ang="0">
                    <a:pos x="118" y="159"/>
                  </a:cxn>
                  <a:cxn ang="0">
                    <a:pos x="91" y="153"/>
                  </a:cxn>
                  <a:cxn ang="0">
                    <a:pos x="125" y="110"/>
                  </a:cxn>
                  <a:cxn ang="0">
                    <a:pos x="135" y="95"/>
                  </a:cxn>
                  <a:cxn ang="0">
                    <a:pos x="144" y="108"/>
                  </a:cxn>
                  <a:cxn ang="0">
                    <a:pos x="176" y="71"/>
                  </a:cxn>
                  <a:cxn ang="0">
                    <a:pos x="146" y="91"/>
                  </a:cxn>
                  <a:cxn ang="0">
                    <a:pos x="186" y="35"/>
                  </a:cxn>
                  <a:cxn ang="0">
                    <a:pos x="206" y="57"/>
                  </a:cxn>
                  <a:cxn ang="0">
                    <a:pos x="376" y="30"/>
                  </a:cxn>
                  <a:cxn ang="0">
                    <a:pos x="540" y="125"/>
                  </a:cxn>
                  <a:cxn ang="0">
                    <a:pos x="499" y="130"/>
                  </a:cxn>
                  <a:cxn ang="0">
                    <a:pos x="471" y="177"/>
                  </a:cxn>
                  <a:cxn ang="0">
                    <a:pos x="513" y="269"/>
                  </a:cxn>
                  <a:cxn ang="0">
                    <a:pos x="475" y="332"/>
                  </a:cxn>
                  <a:cxn ang="0">
                    <a:pos x="488" y="385"/>
                  </a:cxn>
                  <a:cxn ang="0">
                    <a:pos x="462" y="329"/>
                  </a:cxn>
                  <a:cxn ang="0">
                    <a:pos x="380" y="349"/>
                  </a:cxn>
                  <a:cxn ang="0">
                    <a:pos x="380" y="350"/>
                  </a:cxn>
                  <a:cxn ang="0">
                    <a:pos x="260" y="232"/>
                  </a:cxn>
                  <a:cxn ang="0">
                    <a:pos x="295" y="281"/>
                  </a:cxn>
                  <a:cxn ang="0">
                    <a:pos x="236" y="336"/>
                  </a:cxn>
                  <a:cxn ang="0">
                    <a:pos x="223" y="451"/>
                  </a:cxn>
                  <a:cxn ang="0">
                    <a:pos x="142" y="582"/>
                  </a:cxn>
                  <a:cxn ang="0">
                    <a:pos x="71" y="361"/>
                  </a:cxn>
                  <a:cxn ang="0">
                    <a:pos x="73" y="364"/>
                  </a:cxn>
                  <a:cxn ang="0">
                    <a:pos x="142" y="587"/>
                  </a:cxn>
                  <a:cxn ang="0">
                    <a:pos x="226" y="449"/>
                  </a:cxn>
                  <a:cxn ang="0">
                    <a:pos x="239" y="332"/>
                  </a:cxn>
                  <a:cxn ang="0">
                    <a:pos x="206" y="251"/>
                  </a:cxn>
                  <a:cxn ang="0">
                    <a:pos x="301" y="278"/>
                  </a:cxn>
                  <a:cxn ang="0">
                    <a:pos x="298" y="266"/>
                  </a:cxn>
                  <a:cxn ang="0">
                    <a:pos x="376" y="350"/>
                  </a:cxn>
                  <a:cxn ang="0">
                    <a:pos x="459" y="336"/>
                  </a:cxn>
                  <a:cxn ang="0">
                    <a:pos x="473" y="335"/>
                  </a:cxn>
                  <a:cxn ang="0">
                    <a:pos x="473" y="336"/>
                  </a:cxn>
                  <a:cxn ang="0">
                    <a:pos x="516" y="242"/>
                  </a:cxn>
                  <a:cxn ang="0">
                    <a:pos x="475" y="179"/>
                  </a:cxn>
                  <a:cxn ang="0">
                    <a:pos x="501" y="123"/>
                  </a:cxn>
                  <a:cxn ang="0">
                    <a:pos x="542" y="118"/>
                  </a:cxn>
                  <a:cxn ang="0">
                    <a:pos x="299" y="0"/>
                  </a:cxn>
                  <a:cxn ang="0">
                    <a:pos x="199" y="48"/>
                  </a:cxn>
                  <a:cxn ang="0">
                    <a:pos x="197" y="48"/>
                  </a:cxn>
                  <a:cxn ang="0">
                    <a:pos x="206" y="38"/>
                  </a:cxn>
                  <a:cxn ang="0">
                    <a:pos x="138" y="85"/>
                  </a:cxn>
                  <a:cxn ang="0">
                    <a:pos x="171" y="57"/>
                  </a:cxn>
                  <a:cxn ang="0">
                    <a:pos x="175" y="75"/>
                  </a:cxn>
                  <a:cxn ang="0">
                    <a:pos x="182" y="74"/>
                  </a:cxn>
                  <a:cxn ang="0">
                    <a:pos x="145" y="106"/>
                  </a:cxn>
                  <a:cxn ang="0">
                    <a:pos x="125" y="106"/>
                  </a:cxn>
                  <a:cxn ang="0">
                    <a:pos x="68" y="160"/>
                  </a:cxn>
                  <a:cxn ang="0">
                    <a:pos x="134" y="185"/>
                  </a:cxn>
                  <a:cxn ang="0">
                    <a:pos x="139" y="157"/>
                  </a:cxn>
                  <a:cxn ang="0">
                    <a:pos x="171" y="181"/>
                  </a:cxn>
                  <a:cxn ang="0">
                    <a:pos x="173" y="187"/>
                  </a:cxn>
                  <a:cxn ang="0">
                    <a:pos x="195" y="229"/>
                  </a:cxn>
                  <a:cxn ang="0">
                    <a:pos x="122" y="196"/>
                  </a:cxn>
                </a:cxnLst>
                <a:rect l="0" t="0" r="r" b="b"/>
                <a:pathLst>
                  <a:path w="544" h="587">
                    <a:moveTo>
                      <a:pt x="3" y="312"/>
                    </a:moveTo>
                    <a:cubicBezTo>
                      <a:pt x="5" y="311"/>
                      <a:pt x="5" y="311"/>
                      <a:pt x="5" y="311"/>
                    </a:cubicBezTo>
                    <a:cubicBezTo>
                      <a:pt x="5" y="310"/>
                      <a:pt x="4" y="309"/>
                      <a:pt x="4" y="308"/>
                    </a:cubicBezTo>
                    <a:cubicBezTo>
                      <a:pt x="4" y="306"/>
                      <a:pt x="5" y="302"/>
                      <a:pt x="6" y="301"/>
                    </a:cubicBezTo>
                    <a:cubicBezTo>
                      <a:pt x="46" y="220"/>
                      <a:pt x="46" y="220"/>
                      <a:pt x="46" y="220"/>
                    </a:cubicBezTo>
                    <a:cubicBezTo>
                      <a:pt x="47" y="219"/>
                      <a:pt x="48" y="218"/>
                      <a:pt x="49" y="217"/>
                    </a:cubicBezTo>
                    <a:cubicBezTo>
                      <a:pt x="50" y="215"/>
                      <a:pt x="52" y="215"/>
                      <a:pt x="53" y="214"/>
                    </a:cubicBezTo>
                    <a:cubicBezTo>
                      <a:pt x="117" y="198"/>
                      <a:pt x="117" y="198"/>
                      <a:pt x="117" y="198"/>
                    </a:cubicBezTo>
                    <a:cubicBezTo>
                      <a:pt x="118" y="198"/>
                      <a:pt x="118" y="198"/>
                      <a:pt x="118" y="198"/>
                    </a:cubicBezTo>
                    <a:cubicBezTo>
                      <a:pt x="118" y="198"/>
                      <a:pt x="118" y="198"/>
                      <a:pt x="119" y="199"/>
                    </a:cubicBezTo>
                    <a:cubicBezTo>
                      <a:pt x="119" y="199"/>
                      <a:pt x="120" y="200"/>
                      <a:pt x="120" y="201"/>
                    </a:cubicBezTo>
                    <a:cubicBezTo>
                      <a:pt x="120" y="212"/>
                      <a:pt x="120" y="212"/>
                      <a:pt x="120" y="212"/>
                    </a:cubicBezTo>
                    <a:cubicBezTo>
                      <a:pt x="120" y="214"/>
                      <a:pt x="121" y="216"/>
                      <a:pt x="122" y="218"/>
                    </a:cubicBezTo>
                    <a:cubicBezTo>
                      <a:pt x="123" y="220"/>
                      <a:pt x="125" y="222"/>
                      <a:pt x="127" y="223"/>
                    </a:cubicBezTo>
                    <a:cubicBezTo>
                      <a:pt x="145" y="232"/>
                      <a:pt x="145" y="232"/>
                      <a:pt x="145" y="232"/>
                    </a:cubicBezTo>
                    <a:cubicBezTo>
                      <a:pt x="146" y="233"/>
                      <a:pt x="148" y="233"/>
                      <a:pt x="149" y="233"/>
                    </a:cubicBezTo>
                    <a:cubicBezTo>
                      <a:pt x="152" y="233"/>
                      <a:pt x="154" y="232"/>
                      <a:pt x="156" y="231"/>
                    </a:cubicBezTo>
                    <a:cubicBezTo>
                      <a:pt x="159" y="228"/>
                      <a:pt x="159" y="228"/>
                      <a:pt x="159" y="228"/>
                    </a:cubicBezTo>
                    <a:cubicBezTo>
                      <a:pt x="160" y="228"/>
                      <a:pt x="162" y="227"/>
                      <a:pt x="163" y="227"/>
                    </a:cubicBezTo>
                    <a:cubicBezTo>
                      <a:pt x="164" y="227"/>
                      <a:pt x="165" y="228"/>
                      <a:pt x="166" y="228"/>
                    </a:cubicBezTo>
                    <a:cubicBezTo>
                      <a:pt x="172" y="233"/>
                      <a:pt x="172" y="233"/>
                      <a:pt x="172" y="233"/>
                    </a:cubicBezTo>
                    <a:cubicBezTo>
                      <a:pt x="174" y="234"/>
                      <a:pt x="177" y="235"/>
                      <a:pt x="179" y="235"/>
                    </a:cubicBezTo>
                    <a:cubicBezTo>
                      <a:pt x="181" y="235"/>
                      <a:pt x="182" y="234"/>
                      <a:pt x="184" y="233"/>
                    </a:cubicBezTo>
                    <a:cubicBezTo>
                      <a:pt x="185" y="232"/>
                      <a:pt x="185" y="232"/>
                      <a:pt x="185" y="232"/>
                    </a:cubicBezTo>
                    <a:cubicBezTo>
                      <a:pt x="186" y="232"/>
                      <a:pt x="187" y="232"/>
                      <a:pt x="188" y="232"/>
                    </a:cubicBezTo>
                    <a:cubicBezTo>
                      <a:pt x="190" y="232"/>
                      <a:pt x="191" y="232"/>
                      <a:pt x="192" y="233"/>
                    </a:cubicBezTo>
                    <a:cubicBezTo>
                      <a:pt x="194" y="234"/>
                      <a:pt x="194" y="234"/>
                      <a:pt x="194" y="234"/>
                    </a:cubicBezTo>
                    <a:cubicBezTo>
                      <a:pt x="195" y="235"/>
                      <a:pt x="196" y="235"/>
                      <a:pt x="197" y="235"/>
                    </a:cubicBezTo>
                    <a:cubicBezTo>
                      <a:pt x="199" y="235"/>
                      <a:pt x="200" y="234"/>
                      <a:pt x="201" y="233"/>
                    </a:cubicBezTo>
                    <a:cubicBezTo>
                      <a:pt x="202" y="232"/>
                      <a:pt x="202" y="231"/>
                      <a:pt x="202" y="229"/>
                    </a:cubicBezTo>
                    <a:cubicBezTo>
                      <a:pt x="202" y="206"/>
                      <a:pt x="202" y="206"/>
                      <a:pt x="202" y="206"/>
                    </a:cubicBezTo>
                    <a:cubicBezTo>
                      <a:pt x="202" y="204"/>
                      <a:pt x="201" y="202"/>
                      <a:pt x="200" y="200"/>
                    </a:cubicBezTo>
                    <a:cubicBezTo>
                      <a:pt x="199" y="198"/>
                      <a:pt x="197" y="197"/>
                      <a:pt x="195" y="196"/>
                    </a:cubicBezTo>
                    <a:cubicBezTo>
                      <a:pt x="183" y="192"/>
                      <a:pt x="183" y="192"/>
                      <a:pt x="183" y="192"/>
                    </a:cubicBezTo>
                    <a:cubicBezTo>
                      <a:pt x="182" y="192"/>
                      <a:pt x="181" y="191"/>
                      <a:pt x="180" y="190"/>
                    </a:cubicBezTo>
                    <a:cubicBezTo>
                      <a:pt x="179" y="189"/>
                      <a:pt x="178" y="188"/>
                      <a:pt x="177" y="186"/>
                    </a:cubicBezTo>
                    <a:cubicBezTo>
                      <a:pt x="176" y="181"/>
                      <a:pt x="176" y="181"/>
                      <a:pt x="176" y="181"/>
                    </a:cubicBezTo>
                    <a:cubicBezTo>
                      <a:pt x="176" y="180"/>
                      <a:pt x="175" y="179"/>
                      <a:pt x="174" y="178"/>
                    </a:cubicBezTo>
                    <a:cubicBezTo>
                      <a:pt x="174" y="178"/>
                      <a:pt x="173" y="177"/>
                      <a:pt x="171" y="177"/>
                    </a:cubicBezTo>
                    <a:cubicBezTo>
                      <a:pt x="170" y="177"/>
                      <a:pt x="170" y="177"/>
                      <a:pt x="169" y="178"/>
                    </a:cubicBezTo>
                    <a:cubicBezTo>
                      <a:pt x="168" y="178"/>
                      <a:pt x="168" y="179"/>
                      <a:pt x="167" y="180"/>
                    </a:cubicBezTo>
                    <a:cubicBezTo>
                      <a:pt x="164" y="185"/>
                      <a:pt x="164" y="185"/>
                      <a:pt x="164" y="185"/>
                    </a:cubicBezTo>
                    <a:cubicBezTo>
                      <a:pt x="163" y="186"/>
                      <a:pt x="163" y="186"/>
                      <a:pt x="163" y="186"/>
                    </a:cubicBezTo>
                    <a:cubicBezTo>
                      <a:pt x="162" y="186"/>
                      <a:pt x="162" y="186"/>
                      <a:pt x="161" y="185"/>
                    </a:cubicBezTo>
                    <a:cubicBezTo>
                      <a:pt x="143" y="156"/>
                      <a:pt x="143" y="156"/>
                      <a:pt x="143" y="156"/>
                    </a:cubicBezTo>
                    <a:cubicBezTo>
                      <a:pt x="143" y="155"/>
                      <a:pt x="142" y="154"/>
                      <a:pt x="141" y="154"/>
                    </a:cubicBezTo>
                    <a:cubicBezTo>
                      <a:pt x="141" y="153"/>
                      <a:pt x="140" y="153"/>
                      <a:pt x="138" y="153"/>
                    </a:cubicBezTo>
                    <a:cubicBezTo>
                      <a:pt x="138" y="153"/>
                      <a:pt x="137" y="153"/>
                      <a:pt x="136" y="153"/>
                    </a:cubicBezTo>
                    <a:cubicBezTo>
                      <a:pt x="135" y="154"/>
                      <a:pt x="135" y="154"/>
                      <a:pt x="135" y="155"/>
                    </a:cubicBezTo>
                    <a:cubicBezTo>
                      <a:pt x="134" y="156"/>
                      <a:pt x="134" y="157"/>
                      <a:pt x="134" y="159"/>
                    </a:cubicBezTo>
                    <a:cubicBezTo>
                      <a:pt x="134" y="161"/>
                      <a:pt x="135" y="164"/>
                      <a:pt x="136" y="166"/>
                    </a:cubicBezTo>
                    <a:cubicBezTo>
                      <a:pt x="141" y="175"/>
                      <a:pt x="141" y="175"/>
                      <a:pt x="141" y="175"/>
                    </a:cubicBezTo>
                    <a:cubicBezTo>
                      <a:pt x="141" y="176"/>
                      <a:pt x="142" y="177"/>
                      <a:pt x="142" y="179"/>
                    </a:cubicBezTo>
                    <a:cubicBezTo>
                      <a:pt x="142" y="180"/>
                      <a:pt x="141" y="182"/>
                      <a:pt x="141" y="183"/>
                    </a:cubicBezTo>
                    <a:cubicBezTo>
                      <a:pt x="141" y="183"/>
                      <a:pt x="141" y="183"/>
                      <a:pt x="141" y="183"/>
                    </a:cubicBezTo>
                    <a:cubicBezTo>
                      <a:pt x="140" y="184"/>
                      <a:pt x="140" y="184"/>
                      <a:pt x="140" y="184"/>
                    </a:cubicBezTo>
                    <a:cubicBezTo>
                      <a:pt x="140" y="184"/>
                      <a:pt x="140" y="184"/>
                      <a:pt x="140" y="184"/>
                    </a:cubicBezTo>
                    <a:cubicBezTo>
                      <a:pt x="140" y="184"/>
                      <a:pt x="140" y="184"/>
                      <a:pt x="140" y="184"/>
                    </a:cubicBezTo>
                    <a:cubicBezTo>
                      <a:pt x="139" y="185"/>
                      <a:pt x="139" y="185"/>
                      <a:pt x="139" y="185"/>
                    </a:cubicBezTo>
                    <a:cubicBezTo>
                      <a:pt x="139" y="184"/>
                      <a:pt x="139" y="184"/>
                      <a:pt x="139" y="184"/>
                    </a:cubicBezTo>
                    <a:cubicBezTo>
                      <a:pt x="138" y="184"/>
                      <a:pt x="138" y="184"/>
                      <a:pt x="138" y="183"/>
                    </a:cubicBezTo>
                    <a:cubicBezTo>
                      <a:pt x="129" y="163"/>
                      <a:pt x="129" y="163"/>
                      <a:pt x="129" y="163"/>
                    </a:cubicBezTo>
                    <a:cubicBezTo>
                      <a:pt x="127" y="160"/>
                      <a:pt x="124" y="158"/>
                      <a:pt x="121" y="158"/>
                    </a:cubicBezTo>
                    <a:cubicBezTo>
                      <a:pt x="120" y="158"/>
                      <a:pt x="119" y="158"/>
                      <a:pt x="118" y="159"/>
                    </a:cubicBezTo>
                    <a:cubicBezTo>
                      <a:pt x="105" y="165"/>
                      <a:pt x="105" y="165"/>
                      <a:pt x="105" y="165"/>
                    </a:cubicBezTo>
                    <a:cubicBezTo>
                      <a:pt x="102" y="167"/>
                      <a:pt x="98" y="170"/>
                      <a:pt x="96" y="173"/>
                    </a:cubicBezTo>
                    <a:cubicBezTo>
                      <a:pt x="86" y="187"/>
                      <a:pt x="86" y="187"/>
                      <a:pt x="86" y="187"/>
                    </a:cubicBezTo>
                    <a:cubicBezTo>
                      <a:pt x="85" y="188"/>
                      <a:pt x="84" y="189"/>
                      <a:pt x="83" y="190"/>
                    </a:cubicBezTo>
                    <a:cubicBezTo>
                      <a:pt x="81" y="191"/>
                      <a:pt x="80" y="191"/>
                      <a:pt x="79" y="191"/>
                    </a:cubicBezTo>
                    <a:cubicBezTo>
                      <a:pt x="62" y="192"/>
                      <a:pt x="62" y="192"/>
                      <a:pt x="62" y="192"/>
                    </a:cubicBezTo>
                    <a:cubicBezTo>
                      <a:pt x="61" y="192"/>
                      <a:pt x="61" y="192"/>
                      <a:pt x="61" y="192"/>
                    </a:cubicBezTo>
                    <a:cubicBezTo>
                      <a:pt x="61" y="192"/>
                      <a:pt x="61" y="192"/>
                      <a:pt x="61" y="192"/>
                    </a:cubicBezTo>
                    <a:cubicBezTo>
                      <a:pt x="60" y="192"/>
                      <a:pt x="60" y="191"/>
                      <a:pt x="60" y="190"/>
                    </a:cubicBezTo>
                    <a:cubicBezTo>
                      <a:pt x="60" y="189"/>
                      <a:pt x="60" y="189"/>
                      <a:pt x="60" y="189"/>
                    </a:cubicBezTo>
                    <a:cubicBezTo>
                      <a:pt x="64" y="170"/>
                      <a:pt x="64" y="170"/>
                      <a:pt x="64" y="170"/>
                    </a:cubicBezTo>
                    <a:cubicBezTo>
                      <a:pt x="65" y="169"/>
                      <a:pt x="66" y="167"/>
                      <a:pt x="67" y="166"/>
                    </a:cubicBezTo>
                    <a:cubicBezTo>
                      <a:pt x="67" y="165"/>
                      <a:pt x="69" y="164"/>
                      <a:pt x="69" y="164"/>
                    </a:cubicBezTo>
                    <a:cubicBezTo>
                      <a:pt x="82" y="162"/>
                      <a:pt x="82" y="162"/>
                      <a:pt x="82" y="162"/>
                    </a:cubicBezTo>
                    <a:cubicBezTo>
                      <a:pt x="84" y="161"/>
                      <a:pt x="86" y="160"/>
                      <a:pt x="87" y="158"/>
                    </a:cubicBezTo>
                    <a:cubicBezTo>
                      <a:pt x="89" y="157"/>
                      <a:pt x="90" y="155"/>
                      <a:pt x="91" y="153"/>
                    </a:cubicBezTo>
                    <a:cubicBezTo>
                      <a:pt x="91" y="151"/>
                      <a:pt x="91" y="151"/>
                      <a:pt x="91" y="151"/>
                    </a:cubicBezTo>
                    <a:cubicBezTo>
                      <a:pt x="92" y="150"/>
                      <a:pt x="92" y="148"/>
                      <a:pt x="92" y="147"/>
                    </a:cubicBezTo>
                    <a:cubicBezTo>
                      <a:pt x="92" y="144"/>
                      <a:pt x="91" y="141"/>
                      <a:pt x="90" y="139"/>
                    </a:cubicBezTo>
                    <a:cubicBezTo>
                      <a:pt x="89" y="138"/>
                      <a:pt x="89" y="138"/>
                      <a:pt x="89" y="138"/>
                    </a:cubicBezTo>
                    <a:cubicBezTo>
                      <a:pt x="89" y="138"/>
                      <a:pt x="90" y="137"/>
                      <a:pt x="91" y="136"/>
                    </a:cubicBezTo>
                    <a:cubicBezTo>
                      <a:pt x="109" y="126"/>
                      <a:pt x="109" y="126"/>
                      <a:pt x="109" y="126"/>
                    </a:cubicBezTo>
                    <a:cubicBezTo>
                      <a:pt x="112" y="124"/>
                      <a:pt x="116" y="121"/>
                      <a:pt x="118" y="118"/>
                    </a:cubicBezTo>
                    <a:cubicBezTo>
                      <a:pt x="120" y="114"/>
                      <a:pt x="120" y="114"/>
                      <a:pt x="120" y="114"/>
                    </a:cubicBezTo>
                    <a:cubicBezTo>
                      <a:pt x="121" y="113"/>
                      <a:pt x="122" y="112"/>
                      <a:pt x="123" y="111"/>
                    </a:cubicBezTo>
                    <a:cubicBezTo>
                      <a:pt x="124" y="111"/>
                      <a:pt x="124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6" y="110"/>
                      <a:pt x="127" y="110"/>
                      <a:pt x="128" y="109"/>
                    </a:cubicBezTo>
                    <a:cubicBezTo>
                      <a:pt x="130" y="108"/>
                      <a:pt x="131" y="106"/>
                      <a:pt x="133" y="103"/>
                    </a:cubicBezTo>
                    <a:cubicBezTo>
                      <a:pt x="135" y="97"/>
                      <a:pt x="135" y="97"/>
                      <a:pt x="135" y="97"/>
                    </a:cubicBezTo>
                    <a:cubicBezTo>
                      <a:pt x="135" y="97"/>
                      <a:pt x="135" y="96"/>
                      <a:pt x="136" y="96"/>
                    </a:cubicBezTo>
                    <a:cubicBezTo>
                      <a:pt x="136" y="96"/>
                      <a:pt x="136" y="96"/>
                      <a:pt x="136" y="96"/>
                    </a:cubicBezTo>
                    <a:cubicBezTo>
                      <a:pt x="135" y="95"/>
                      <a:pt x="135" y="95"/>
                      <a:pt x="135" y="95"/>
                    </a:cubicBezTo>
                    <a:cubicBezTo>
                      <a:pt x="135" y="96"/>
                      <a:pt x="135" y="96"/>
                      <a:pt x="135" y="96"/>
                    </a:cubicBezTo>
                    <a:cubicBezTo>
                      <a:pt x="136" y="96"/>
                      <a:pt x="136" y="96"/>
                      <a:pt x="136" y="96"/>
                    </a:cubicBezTo>
                    <a:cubicBezTo>
                      <a:pt x="135" y="95"/>
                      <a:pt x="135" y="95"/>
                      <a:pt x="135" y="95"/>
                    </a:cubicBezTo>
                    <a:cubicBezTo>
                      <a:pt x="135" y="96"/>
                      <a:pt x="135" y="96"/>
                      <a:pt x="135" y="96"/>
                    </a:cubicBezTo>
                    <a:cubicBezTo>
                      <a:pt x="135" y="95"/>
                      <a:pt x="135" y="95"/>
                      <a:pt x="135" y="95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5" y="96"/>
                      <a:pt x="135" y="96"/>
                      <a:pt x="135" y="96"/>
                    </a:cubicBezTo>
                    <a:cubicBezTo>
                      <a:pt x="135" y="95"/>
                      <a:pt x="135" y="95"/>
                      <a:pt x="135" y="95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5" y="95"/>
                      <a:pt x="135" y="95"/>
                      <a:pt x="135" y="95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5" y="95"/>
                      <a:pt x="135" y="95"/>
                      <a:pt x="135" y="95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5" y="97"/>
                      <a:pt x="135" y="97"/>
                      <a:pt x="135" y="97"/>
                    </a:cubicBezTo>
                    <a:cubicBezTo>
                      <a:pt x="136" y="101"/>
                      <a:pt x="136" y="101"/>
                      <a:pt x="136" y="101"/>
                    </a:cubicBezTo>
                    <a:cubicBezTo>
                      <a:pt x="136" y="103"/>
                      <a:pt x="137" y="105"/>
                      <a:pt x="138" y="107"/>
                    </a:cubicBezTo>
                    <a:cubicBezTo>
                      <a:pt x="140" y="109"/>
                      <a:pt x="142" y="110"/>
                      <a:pt x="144" y="110"/>
                    </a:cubicBezTo>
                    <a:cubicBezTo>
                      <a:pt x="144" y="108"/>
                      <a:pt x="144" y="108"/>
                      <a:pt x="144" y="108"/>
                    </a:cubicBezTo>
                    <a:cubicBezTo>
                      <a:pt x="144" y="110"/>
                      <a:pt x="144" y="110"/>
                      <a:pt x="144" y="110"/>
                    </a:cubicBezTo>
                    <a:cubicBezTo>
                      <a:pt x="144" y="110"/>
                      <a:pt x="144" y="110"/>
                      <a:pt x="144" y="110"/>
                    </a:cubicBezTo>
                    <a:cubicBezTo>
                      <a:pt x="144" y="110"/>
                      <a:pt x="144" y="110"/>
                      <a:pt x="144" y="110"/>
                    </a:cubicBezTo>
                    <a:cubicBezTo>
                      <a:pt x="144" y="110"/>
                      <a:pt x="144" y="110"/>
                      <a:pt x="144" y="110"/>
                    </a:cubicBezTo>
                    <a:cubicBezTo>
                      <a:pt x="144" y="111"/>
                      <a:pt x="145" y="111"/>
                      <a:pt x="146" y="111"/>
                    </a:cubicBezTo>
                    <a:cubicBezTo>
                      <a:pt x="149" y="111"/>
                      <a:pt x="152" y="109"/>
                      <a:pt x="155" y="107"/>
                    </a:cubicBezTo>
                    <a:cubicBezTo>
                      <a:pt x="170" y="91"/>
                      <a:pt x="170" y="91"/>
                      <a:pt x="170" y="91"/>
                    </a:cubicBezTo>
                    <a:cubicBezTo>
                      <a:pt x="172" y="88"/>
                      <a:pt x="176" y="85"/>
                      <a:pt x="178" y="83"/>
                    </a:cubicBezTo>
                    <a:cubicBezTo>
                      <a:pt x="182" y="81"/>
                      <a:pt x="182" y="81"/>
                      <a:pt x="182" y="81"/>
                    </a:cubicBezTo>
                    <a:cubicBezTo>
                      <a:pt x="183" y="80"/>
                      <a:pt x="184" y="79"/>
                      <a:pt x="185" y="78"/>
                    </a:cubicBezTo>
                    <a:cubicBezTo>
                      <a:pt x="186" y="77"/>
                      <a:pt x="186" y="76"/>
                      <a:pt x="186" y="74"/>
                    </a:cubicBezTo>
                    <a:cubicBezTo>
                      <a:pt x="186" y="73"/>
                      <a:pt x="186" y="73"/>
                      <a:pt x="186" y="73"/>
                    </a:cubicBezTo>
                    <a:cubicBezTo>
                      <a:pt x="186" y="72"/>
                      <a:pt x="185" y="71"/>
                      <a:pt x="184" y="70"/>
                    </a:cubicBezTo>
                    <a:cubicBezTo>
                      <a:pt x="183" y="70"/>
                      <a:pt x="182" y="70"/>
                      <a:pt x="181" y="70"/>
                    </a:cubicBezTo>
                    <a:cubicBezTo>
                      <a:pt x="180" y="70"/>
                      <a:pt x="179" y="70"/>
                      <a:pt x="177" y="71"/>
                    </a:cubicBezTo>
                    <a:cubicBezTo>
                      <a:pt x="176" y="71"/>
                      <a:pt x="176" y="71"/>
                      <a:pt x="176" y="71"/>
                    </a:cubicBezTo>
                    <a:cubicBezTo>
                      <a:pt x="175" y="71"/>
                      <a:pt x="175" y="71"/>
                      <a:pt x="175" y="71"/>
                    </a:cubicBezTo>
                    <a:cubicBezTo>
                      <a:pt x="174" y="71"/>
                      <a:pt x="172" y="70"/>
                      <a:pt x="172" y="69"/>
                    </a:cubicBezTo>
                    <a:cubicBezTo>
                      <a:pt x="172" y="69"/>
                      <a:pt x="172" y="68"/>
                      <a:pt x="172" y="67"/>
                    </a:cubicBezTo>
                    <a:cubicBezTo>
                      <a:pt x="172" y="66"/>
                      <a:pt x="172" y="64"/>
                      <a:pt x="173" y="63"/>
                    </a:cubicBezTo>
                    <a:cubicBezTo>
                      <a:pt x="174" y="61"/>
                      <a:pt x="175" y="59"/>
                      <a:pt x="175" y="57"/>
                    </a:cubicBezTo>
                    <a:cubicBezTo>
                      <a:pt x="175" y="57"/>
                      <a:pt x="175" y="56"/>
                      <a:pt x="174" y="55"/>
                    </a:cubicBezTo>
                    <a:cubicBezTo>
                      <a:pt x="174" y="54"/>
                      <a:pt x="173" y="54"/>
                      <a:pt x="172" y="53"/>
                    </a:cubicBezTo>
                    <a:cubicBezTo>
                      <a:pt x="171" y="53"/>
                      <a:pt x="171" y="53"/>
                      <a:pt x="171" y="53"/>
                    </a:cubicBezTo>
                    <a:cubicBezTo>
                      <a:pt x="169" y="53"/>
                      <a:pt x="168" y="54"/>
                      <a:pt x="167" y="54"/>
                    </a:cubicBezTo>
                    <a:cubicBezTo>
                      <a:pt x="165" y="55"/>
                      <a:pt x="164" y="56"/>
                      <a:pt x="163" y="58"/>
                    </a:cubicBezTo>
                    <a:cubicBezTo>
                      <a:pt x="161" y="61"/>
                      <a:pt x="161" y="61"/>
                      <a:pt x="161" y="61"/>
                    </a:cubicBezTo>
                    <a:cubicBezTo>
                      <a:pt x="158" y="65"/>
                      <a:pt x="157" y="70"/>
                      <a:pt x="156" y="74"/>
                    </a:cubicBezTo>
                    <a:cubicBezTo>
                      <a:pt x="156" y="77"/>
                      <a:pt x="154" y="82"/>
                      <a:pt x="152" y="84"/>
                    </a:cubicBezTo>
                    <a:cubicBezTo>
                      <a:pt x="148" y="90"/>
                      <a:pt x="148" y="90"/>
                      <a:pt x="148" y="90"/>
                    </a:cubicBezTo>
                    <a:cubicBezTo>
                      <a:pt x="147" y="91"/>
                      <a:pt x="147" y="91"/>
                      <a:pt x="147" y="91"/>
                    </a:cubicBezTo>
                    <a:cubicBezTo>
                      <a:pt x="146" y="91"/>
                      <a:pt x="146" y="91"/>
                      <a:pt x="146" y="91"/>
                    </a:cubicBezTo>
                    <a:cubicBezTo>
                      <a:pt x="146" y="90"/>
                      <a:pt x="146" y="90"/>
                      <a:pt x="146" y="89"/>
                    </a:cubicBezTo>
                    <a:cubicBezTo>
                      <a:pt x="144" y="86"/>
                      <a:pt x="144" y="86"/>
                      <a:pt x="144" y="86"/>
                    </a:cubicBezTo>
                    <a:cubicBezTo>
                      <a:pt x="144" y="84"/>
                      <a:pt x="143" y="83"/>
                      <a:pt x="141" y="82"/>
                    </a:cubicBezTo>
                    <a:cubicBezTo>
                      <a:pt x="140" y="80"/>
                      <a:pt x="138" y="80"/>
                      <a:pt x="136" y="80"/>
                    </a:cubicBezTo>
                    <a:cubicBezTo>
                      <a:pt x="135" y="80"/>
                      <a:pt x="135" y="80"/>
                      <a:pt x="135" y="80"/>
                    </a:cubicBezTo>
                    <a:cubicBezTo>
                      <a:pt x="135" y="80"/>
                      <a:pt x="135" y="80"/>
                      <a:pt x="135" y="80"/>
                    </a:cubicBezTo>
                    <a:cubicBezTo>
                      <a:pt x="135" y="80"/>
                      <a:pt x="135" y="80"/>
                      <a:pt x="135" y="80"/>
                    </a:cubicBezTo>
                    <a:cubicBezTo>
                      <a:pt x="134" y="79"/>
                      <a:pt x="134" y="79"/>
                      <a:pt x="134" y="79"/>
                    </a:cubicBezTo>
                    <a:cubicBezTo>
                      <a:pt x="134" y="78"/>
                      <a:pt x="134" y="78"/>
                      <a:pt x="134" y="78"/>
                    </a:cubicBezTo>
                    <a:cubicBezTo>
                      <a:pt x="134" y="77"/>
                      <a:pt x="134" y="77"/>
                      <a:pt x="134" y="76"/>
                    </a:cubicBezTo>
                    <a:cubicBezTo>
                      <a:pt x="134" y="76"/>
                      <a:pt x="134" y="76"/>
                      <a:pt x="134" y="76"/>
                    </a:cubicBezTo>
                    <a:cubicBezTo>
                      <a:pt x="134" y="73"/>
                      <a:pt x="137" y="68"/>
                      <a:pt x="139" y="67"/>
                    </a:cubicBezTo>
                    <a:cubicBezTo>
                      <a:pt x="174" y="32"/>
                      <a:pt x="174" y="32"/>
                      <a:pt x="174" y="32"/>
                    </a:cubicBezTo>
                    <a:cubicBezTo>
                      <a:pt x="175" y="31"/>
                      <a:pt x="177" y="31"/>
                      <a:pt x="178" y="31"/>
                    </a:cubicBezTo>
                    <a:cubicBezTo>
                      <a:pt x="179" y="31"/>
                      <a:pt x="180" y="31"/>
                      <a:pt x="180" y="31"/>
                    </a:cubicBezTo>
                    <a:cubicBezTo>
                      <a:pt x="186" y="35"/>
                      <a:pt x="186" y="35"/>
                      <a:pt x="186" y="35"/>
                    </a:cubicBezTo>
                    <a:cubicBezTo>
                      <a:pt x="188" y="37"/>
                      <a:pt x="193" y="39"/>
                      <a:pt x="196" y="40"/>
                    </a:cubicBezTo>
                    <a:cubicBezTo>
                      <a:pt x="204" y="42"/>
                      <a:pt x="204" y="42"/>
                      <a:pt x="204" y="42"/>
                    </a:cubicBezTo>
                    <a:cubicBezTo>
                      <a:pt x="205" y="42"/>
                      <a:pt x="206" y="43"/>
                      <a:pt x="206" y="43"/>
                    </a:cubicBezTo>
                    <a:cubicBezTo>
                      <a:pt x="206" y="43"/>
                      <a:pt x="206" y="43"/>
                      <a:pt x="206" y="43"/>
                    </a:cubicBezTo>
                    <a:cubicBezTo>
                      <a:pt x="206" y="44"/>
                      <a:pt x="206" y="44"/>
                      <a:pt x="206" y="44"/>
                    </a:cubicBezTo>
                    <a:cubicBezTo>
                      <a:pt x="206" y="44"/>
                      <a:pt x="205" y="44"/>
                      <a:pt x="204" y="45"/>
                    </a:cubicBezTo>
                    <a:cubicBezTo>
                      <a:pt x="203" y="45"/>
                      <a:pt x="202" y="45"/>
                      <a:pt x="201" y="45"/>
                    </a:cubicBezTo>
                    <a:cubicBezTo>
                      <a:pt x="201" y="45"/>
                      <a:pt x="201" y="45"/>
                      <a:pt x="201" y="45"/>
                    </a:cubicBezTo>
                    <a:cubicBezTo>
                      <a:pt x="198" y="45"/>
                      <a:pt x="198" y="45"/>
                      <a:pt x="198" y="45"/>
                    </a:cubicBezTo>
                    <a:cubicBezTo>
                      <a:pt x="198" y="45"/>
                      <a:pt x="198" y="45"/>
                      <a:pt x="198" y="45"/>
                    </a:cubicBezTo>
                    <a:cubicBezTo>
                      <a:pt x="197" y="45"/>
                      <a:pt x="196" y="45"/>
                      <a:pt x="196" y="46"/>
                    </a:cubicBezTo>
                    <a:cubicBezTo>
                      <a:pt x="195" y="46"/>
                      <a:pt x="195" y="46"/>
                      <a:pt x="195" y="46"/>
                    </a:cubicBezTo>
                    <a:cubicBezTo>
                      <a:pt x="194" y="47"/>
                      <a:pt x="194" y="47"/>
                      <a:pt x="194" y="48"/>
                    </a:cubicBezTo>
                    <a:cubicBezTo>
                      <a:pt x="194" y="49"/>
                      <a:pt x="195" y="50"/>
                      <a:pt x="195" y="50"/>
                    </a:cubicBezTo>
                    <a:cubicBezTo>
                      <a:pt x="196" y="51"/>
                      <a:pt x="196" y="51"/>
                      <a:pt x="197" y="52"/>
                    </a:cubicBezTo>
                    <a:cubicBezTo>
                      <a:pt x="206" y="57"/>
                      <a:pt x="206" y="57"/>
                      <a:pt x="206" y="57"/>
                    </a:cubicBezTo>
                    <a:cubicBezTo>
                      <a:pt x="207" y="58"/>
                      <a:pt x="208" y="58"/>
                      <a:pt x="209" y="58"/>
                    </a:cubicBezTo>
                    <a:cubicBezTo>
                      <a:pt x="212" y="58"/>
                      <a:pt x="215" y="56"/>
                      <a:pt x="216" y="53"/>
                    </a:cubicBezTo>
                    <a:cubicBezTo>
                      <a:pt x="216" y="52"/>
                      <a:pt x="217" y="51"/>
                      <a:pt x="218" y="50"/>
                    </a:cubicBezTo>
                    <a:cubicBezTo>
                      <a:pt x="219" y="50"/>
                      <a:pt x="220" y="49"/>
                      <a:pt x="221" y="49"/>
                    </a:cubicBezTo>
                    <a:cubicBezTo>
                      <a:pt x="256" y="49"/>
                      <a:pt x="256" y="49"/>
                      <a:pt x="256" y="49"/>
                    </a:cubicBezTo>
                    <a:cubicBezTo>
                      <a:pt x="258" y="49"/>
                      <a:pt x="260" y="49"/>
                      <a:pt x="262" y="48"/>
                    </a:cubicBezTo>
                    <a:cubicBezTo>
                      <a:pt x="264" y="48"/>
                      <a:pt x="265" y="47"/>
                      <a:pt x="267" y="46"/>
                    </a:cubicBezTo>
                    <a:cubicBezTo>
                      <a:pt x="278" y="39"/>
                      <a:pt x="278" y="39"/>
                      <a:pt x="278" y="39"/>
                    </a:cubicBezTo>
                    <a:cubicBezTo>
                      <a:pt x="281" y="37"/>
                      <a:pt x="284" y="33"/>
                      <a:pt x="286" y="30"/>
                    </a:cubicBezTo>
                    <a:cubicBezTo>
                      <a:pt x="292" y="17"/>
                      <a:pt x="292" y="17"/>
                      <a:pt x="292" y="17"/>
                    </a:cubicBezTo>
                    <a:cubicBezTo>
                      <a:pt x="293" y="15"/>
                      <a:pt x="294" y="13"/>
                      <a:pt x="294" y="11"/>
                    </a:cubicBezTo>
                    <a:cubicBezTo>
                      <a:pt x="295" y="9"/>
                      <a:pt x="295" y="7"/>
                      <a:pt x="295" y="5"/>
                    </a:cubicBezTo>
                    <a:cubicBezTo>
                      <a:pt x="295" y="5"/>
                      <a:pt x="295" y="4"/>
                      <a:pt x="296" y="4"/>
                    </a:cubicBezTo>
                    <a:cubicBezTo>
                      <a:pt x="296" y="4"/>
                      <a:pt x="296" y="4"/>
                      <a:pt x="296" y="4"/>
                    </a:cubicBezTo>
                    <a:cubicBezTo>
                      <a:pt x="297" y="4"/>
                      <a:pt x="297" y="4"/>
                      <a:pt x="297" y="4"/>
                    </a:cubicBezTo>
                    <a:cubicBezTo>
                      <a:pt x="376" y="30"/>
                      <a:pt x="376" y="30"/>
                      <a:pt x="376" y="30"/>
                    </a:cubicBezTo>
                    <a:cubicBezTo>
                      <a:pt x="377" y="30"/>
                      <a:pt x="378" y="31"/>
                      <a:pt x="379" y="31"/>
                    </a:cubicBezTo>
                    <a:cubicBezTo>
                      <a:pt x="382" y="31"/>
                      <a:pt x="384" y="30"/>
                      <a:pt x="386" y="27"/>
                    </a:cubicBezTo>
                    <a:cubicBezTo>
                      <a:pt x="386" y="27"/>
                      <a:pt x="387" y="27"/>
                      <a:pt x="388" y="26"/>
                    </a:cubicBezTo>
                    <a:cubicBezTo>
                      <a:pt x="388" y="26"/>
                      <a:pt x="389" y="26"/>
                      <a:pt x="390" y="26"/>
                    </a:cubicBezTo>
                    <a:cubicBezTo>
                      <a:pt x="391" y="26"/>
                      <a:pt x="391" y="26"/>
                      <a:pt x="392" y="26"/>
                    </a:cubicBezTo>
                    <a:cubicBezTo>
                      <a:pt x="503" y="53"/>
                      <a:pt x="503" y="53"/>
                      <a:pt x="503" y="53"/>
                    </a:cubicBezTo>
                    <a:cubicBezTo>
                      <a:pt x="504" y="54"/>
                      <a:pt x="506" y="54"/>
                      <a:pt x="507" y="55"/>
                    </a:cubicBezTo>
                    <a:cubicBezTo>
                      <a:pt x="509" y="56"/>
                      <a:pt x="510" y="57"/>
                      <a:pt x="511" y="58"/>
                    </a:cubicBezTo>
                    <a:cubicBezTo>
                      <a:pt x="524" y="72"/>
                      <a:pt x="524" y="72"/>
                      <a:pt x="524" y="72"/>
                    </a:cubicBezTo>
                    <a:cubicBezTo>
                      <a:pt x="525" y="72"/>
                      <a:pt x="525" y="73"/>
                      <a:pt x="525" y="73"/>
                    </a:cubicBezTo>
                    <a:cubicBezTo>
                      <a:pt x="525" y="74"/>
                      <a:pt x="525" y="74"/>
                      <a:pt x="524" y="75"/>
                    </a:cubicBezTo>
                    <a:cubicBezTo>
                      <a:pt x="521" y="76"/>
                      <a:pt x="521" y="76"/>
                      <a:pt x="521" y="76"/>
                    </a:cubicBezTo>
                    <a:cubicBezTo>
                      <a:pt x="519" y="77"/>
                      <a:pt x="517" y="80"/>
                      <a:pt x="517" y="82"/>
                    </a:cubicBezTo>
                    <a:cubicBezTo>
                      <a:pt x="517" y="84"/>
                      <a:pt x="518" y="85"/>
                      <a:pt x="519" y="87"/>
                    </a:cubicBezTo>
                    <a:cubicBezTo>
                      <a:pt x="538" y="120"/>
                      <a:pt x="538" y="120"/>
                      <a:pt x="538" y="120"/>
                    </a:cubicBezTo>
                    <a:cubicBezTo>
                      <a:pt x="539" y="121"/>
                      <a:pt x="540" y="123"/>
                      <a:pt x="540" y="125"/>
                    </a:cubicBezTo>
                    <a:cubicBezTo>
                      <a:pt x="540" y="126"/>
                      <a:pt x="539" y="127"/>
                      <a:pt x="539" y="128"/>
                    </a:cubicBezTo>
                    <a:cubicBezTo>
                      <a:pt x="539" y="129"/>
                      <a:pt x="538" y="129"/>
                      <a:pt x="538" y="129"/>
                    </a:cubicBezTo>
                    <a:cubicBezTo>
                      <a:pt x="538" y="129"/>
                      <a:pt x="538" y="129"/>
                      <a:pt x="538" y="129"/>
                    </a:cubicBezTo>
                    <a:cubicBezTo>
                      <a:pt x="538" y="129"/>
                      <a:pt x="537" y="129"/>
                      <a:pt x="536" y="128"/>
                    </a:cubicBezTo>
                    <a:cubicBezTo>
                      <a:pt x="503" y="78"/>
                      <a:pt x="503" y="78"/>
                      <a:pt x="503" y="78"/>
                    </a:cubicBezTo>
                    <a:cubicBezTo>
                      <a:pt x="502" y="76"/>
                      <a:pt x="499" y="74"/>
                      <a:pt x="496" y="74"/>
                    </a:cubicBezTo>
                    <a:cubicBezTo>
                      <a:pt x="495" y="74"/>
                      <a:pt x="494" y="75"/>
                      <a:pt x="493" y="75"/>
                    </a:cubicBezTo>
                    <a:cubicBezTo>
                      <a:pt x="474" y="86"/>
                      <a:pt x="474" y="86"/>
                      <a:pt x="474" y="86"/>
                    </a:cubicBezTo>
                    <a:cubicBezTo>
                      <a:pt x="471" y="88"/>
                      <a:pt x="470" y="91"/>
                      <a:pt x="470" y="94"/>
                    </a:cubicBezTo>
                    <a:cubicBezTo>
                      <a:pt x="470" y="96"/>
                      <a:pt x="470" y="97"/>
                      <a:pt x="470" y="98"/>
                    </a:cubicBezTo>
                    <a:cubicBezTo>
                      <a:pt x="475" y="114"/>
                      <a:pt x="475" y="114"/>
                      <a:pt x="475" y="114"/>
                    </a:cubicBezTo>
                    <a:cubicBezTo>
                      <a:pt x="476" y="116"/>
                      <a:pt x="477" y="118"/>
                      <a:pt x="479" y="119"/>
                    </a:cubicBezTo>
                    <a:cubicBezTo>
                      <a:pt x="480" y="121"/>
                      <a:pt x="482" y="122"/>
                      <a:pt x="484" y="122"/>
                    </a:cubicBezTo>
                    <a:cubicBezTo>
                      <a:pt x="495" y="124"/>
                      <a:pt x="495" y="124"/>
                      <a:pt x="495" y="124"/>
                    </a:cubicBezTo>
                    <a:cubicBezTo>
                      <a:pt x="495" y="124"/>
                      <a:pt x="497" y="125"/>
                      <a:pt x="497" y="126"/>
                    </a:cubicBezTo>
                    <a:cubicBezTo>
                      <a:pt x="498" y="127"/>
                      <a:pt x="499" y="128"/>
                      <a:pt x="499" y="130"/>
                    </a:cubicBezTo>
                    <a:cubicBezTo>
                      <a:pt x="505" y="155"/>
                      <a:pt x="505" y="155"/>
                      <a:pt x="505" y="155"/>
                    </a:cubicBezTo>
                    <a:cubicBezTo>
                      <a:pt x="505" y="156"/>
                      <a:pt x="505" y="157"/>
                      <a:pt x="505" y="158"/>
                    </a:cubicBezTo>
                    <a:cubicBezTo>
                      <a:pt x="505" y="161"/>
                      <a:pt x="505" y="164"/>
                      <a:pt x="504" y="166"/>
                    </a:cubicBezTo>
                    <a:cubicBezTo>
                      <a:pt x="500" y="175"/>
                      <a:pt x="500" y="175"/>
                      <a:pt x="500" y="175"/>
                    </a:cubicBezTo>
                    <a:cubicBezTo>
                      <a:pt x="499" y="177"/>
                      <a:pt x="499" y="178"/>
                      <a:pt x="499" y="180"/>
                    </a:cubicBezTo>
                    <a:cubicBezTo>
                      <a:pt x="499" y="183"/>
                      <a:pt x="500" y="186"/>
                      <a:pt x="501" y="188"/>
                    </a:cubicBezTo>
                    <a:cubicBezTo>
                      <a:pt x="516" y="205"/>
                      <a:pt x="516" y="205"/>
                      <a:pt x="516" y="205"/>
                    </a:cubicBezTo>
                    <a:cubicBezTo>
                      <a:pt x="517" y="206"/>
                      <a:pt x="518" y="208"/>
                      <a:pt x="518" y="210"/>
                    </a:cubicBezTo>
                    <a:cubicBezTo>
                      <a:pt x="518" y="211"/>
                      <a:pt x="518" y="211"/>
                      <a:pt x="518" y="211"/>
                    </a:cubicBezTo>
                    <a:cubicBezTo>
                      <a:pt x="517" y="212"/>
                      <a:pt x="517" y="212"/>
                      <a:pt x="517" y="212"/>
                    </a:cubicBezTo>
                    <a:cubicBezTo>
                      <a:pt x="517" y="212"/>
                      <a:pt x="516" y="212"/>
                      <a:pt x="515" y="211"/>
                    </a:cubicBezTo>
                    <a:cubicBezTo>
                      <a:pt x="494" y="187"/>
                      <a:pt x="494" y="187"/>
                      <a:pt x="494" y="187"/>
                    </a:cubicBezTo>
                    <a:cubicBezTo>
                      <a:pt x="492" y="185"/>
                      <a:pt x="488" y="182"/>
                      <a:pt x="485" y="180"/>
                    </a:cubicBezTo>
                    <a:cubicBezTo>
                      <a:pt x="478" y="176"/>
                      <a:pt x="478" y="176"/>
                      <a:pt x="478" y="176"/>
                    </a:cubicBezTo>
                    <a:cubicBezTo>
                      <a:pt x="477" y="175"/>
                      <a:pt x="476" y="175"/>
                      <a:pt x="475" y="175"/>
                    </a:cubicBezTo>
                    <a:cubicBezTo>
                      <a:pt x="473" y="175"/>
                      <a:pt x="472" y="176"/>
                      <a:pt x="471" y="177"/>
                    </a:cubicBezTo>
                    <a:cubicBezTo>
                      <a:pt x="470" y="178"/>
                      <a:pt x="469" y="179"/>
                      <a:pt x="469" y="180"/>
                    </a:cubicBezTo>
                    <a:cubicBezTo>
                      <a:pt x="468" y="181"/>
                      <a:pt x="468" y="182"/>
                      <a:pt x="468" y="184"/>
                    </a:cubicBezTo>
                    <a:cubicBezTo>
                      <a:pt x="468" y="187"/>
                      <a:pt x="469" y="190"/>
                      <a:pt x="471" y="193"/>
                    </a:cubicBezTo>
                    <a:cubicBezTo>
                      <a:pt x="472" y="195"/>
                      <a:pt x="472" y="195"/>
                      <a:pt x="472" y="195"/>
                    </a:cubicBezTo>
                    <a:cubicBezTo>
                      <a:pt x="473" y="196"/>
                      <a:pt x="474" y="197"/>
                      <a:pt x="475" y="198"/>
                    </a:cubicBezTo>
                    <a:cubicBezTo>
                      <a:pt x="477" y="199"/>
                      <a:pt x="478" y="200"/>
                      <a:pt x="480" y="200"/>
                    </a:cubicBezTo>
                    <a:cubicBezTo>
                      <a:pt x="481" y="200"/>
                      <a:pt x="481" y="200"/>
                      <a:pt x="482" y="200"/>
                    </a:cubicBezTo>
                    <a:cubicBezTo>
                      <a:pt x="482" y="199"/>
                      <a:pt x="482" y="199"/>
                      <a:pt x="482" y="199"/>
                    </a:cubicBezTo>
                    <a:cubicBezTo>
                      <a:pt x="482" y="199"/>
                      <a:pt x="483" y="200"/>
                      <a:pt x="484" y="200"/>
                    </a:cubicBezTo>
                    <a:cubicBezTo>
                      <a:pt x="484" y="201"/>
                      <a:pt x="485" y="202"/>
                      <a:pt x="485" y="203"/>
                    </a:cubicBezTo>
                    <a:cubicBezTo>
                      <a:pt x="486" y="206"/>
                      <a:pt x="486" y="206"/>
                      <a:pt x="486" y="206"/>
                    </a:cubicBezTo>
                    <a:cubicBezTo>
                      <a:pt x="487" y="210"/>
                      <a:pt x="490" y="215"/>
                      <a:pt x="493" y="217"/>
                    </a:cubicBezTo>
                    <a:cubicBezTo>
                      <a:pt x="508" y="233"/>
                      <a:pt x="508" y="233"/>
                      <a:pt x="508" y="233"/>
                    </a:cubicBezTo>
                    <a:cubicBezTo>
                      <a:pt x="509" y="234"/>
                      <a:pt x="510" y="235"/>
                      <a:pt x="511" y="237"/>
                    </a:cubicBezTo>
                    <a:cubicBezTo>
                      <a:pt x="511" y="239"/>
                      <a:pt x="512" y="241"/>
                      <a:pt x="512" y="242"/>
                    </a:cubicBezTo>
                    <a:cubicBezTo>
                      <a:pt x="513" y="269"/>
                      <a:pt x="513" y="269"/>
                      <a:pt x="513" y="269"/>
                    </a:cubicBezTo>
                    <a:cubicBezTo>
                      <a:pt x="513" y="269"/>
                      <a:pt x="513" y="269"/>
                      <a:pt x="513" y="269"/>
                    </a:cubicBezTo>
                    <a:cubicBezTo>
                      <a:pt x="513" y="271"/>
                      <a:pt x="513" y="272"/>
                      <a:pt x="512" y="272"/>
                    </a:cubicBezTo>
                    <a:cubicBezTo>
                      <a:pt x="512" y="273"/>
                      <a:pt x="511" y="273"/>
                      <a:pt x="510" y="273"/>
                    </a:cubicBezTo>
                    <a:cubicBezTo>
                      <a:pt x="493" y="273"/>
                      <a:pt x="493" y="273"/>
                      <a:pt x="493" y="273"/>
                    </a:cubicBezTo>
                    <a:cubicBezTo>
                      <a:pt x="490" y="273"/>
                      <a:pt x="489" y="275"/>
                      <a:pt x="487" y="276"/>
                    </a:cubicBezTo>
                    <a:cubicBezTo>
                      <a:pt x="486" y="278"/>
                      <a:pt x="485" y="280"/>
                      <a:pt x="485" y="282"/>
                    </a:cubicBezTo>
                    <a:cubicBezTo>
                      <a:pt x="485" y="289"/>
                      <a:pt x="485" y="289"/>
                      <a:pt x="485" y="289"/>
                    </a:cubicBezTo>
                    <a:cubicBezTo>
                      <a:pt x="485" y="293"/>
                      <a:pt x="487" y="299"/>
                      <a:pt x="489" y="302"/>
                    </a:cubicBezTo>
                    <a:cubicBezTo>
                      <a:pt x="502" y="324"/>
                      <a:pt x="502" y="324"/>
                      <a:pt x="502" y="324"/>
                    </a:cubicBezTo>
                    <a:cubicBezTo>
                      <a:pt x="503" y="325"/>
                      <a:pt x="503" y="326"/>
                      <a:pt x="503" y="328"/>
                    </a:cubicBezTo>
                    <a:cubicBezTo>
                      <a:pt x="503" y="329"/>
                      <a:pt x="503" y="331"/>
                      <a:pt x="502" y="332"/>
                    </a:cubicBezTo>
                    <a:cubicBezTo>
                      <a:pt x="492" y="349"/>
                      <a:pt x="492" y="349"/>
                      <a:pt x="492" y="349"/>
                    </a:cubicBezTo>
                    <a:cubicBezTo>
                      <a:pt x="492" y="350"/>
                      <a:pt x="491" y="350"/>
                      <a:pt x="491" y="350"/>
                    </a:cubicBezTo>
                    <a:cubicBezTo>
                      <a:pt x="490" y="350"/>
                      <a:pt x="490" y="350"/>
                      <a:pt x="489" y="349"/>
                    </a:cubicBezTo>
                    <a:cubicBezTo>
                      <a:pt x="477" y="333"/>
                      <a:pt x="477" y="333"/>
                      <a:pt x="477" y="333"/>
                    </a:cubicBezTo>
                    <a:cubicBezTo>
                      <a:pt x="476" y="333"/>
                      <a:pt x="476" y="332"/>
                      <a:pt x="475" y="332"/>
                    </a:cubicBezTo>
                    <a:cubicBezTo>
                      <a:pt x="474" y="331"/>
                      <a:pt x="474" y="331"/>
                      <a:pt x="473" y="331"/>
                    </a:cubicBezTo>
                    <a:cubicBezTo>
                      <a:pt x="472" y="331"/>
                      <a:pt x="471" y="331"/>
                      <a:pt x="471" y="332"/>
                    </a:cubicBezTo>
                    <a:cubicBezTo>
                      <a:pt x="470" y="332"/>
                      <a:pt x="470" y="333"/>
                      <a:pt x="469" y="334"/>
                    </a:cubicBezTo>
                    <a:cubicBezTo>
                      <a:pt x="469" y="335"/>
                      <a:pt x="469" y="336"/>
                      <a:pt x="469" y="337"/>
                    </a:cubicBezTo>
                    <a:cubicBezTo>
                      <a:pt x="469" y="341"/>
                      <a:pt x="469" y="341"/>
                      <a:pt x="469" y="341"/>
                    </a:cubicBezTo>
                    <a:cubicBezTo>
                      <a:pt x="469" y="345"/>
                      <a:pt x="470" y="351"/>
                      <a:pt x="472" y="354"/>
                    </a:cubicBezTo>
                    <a:cubicBezTo>
                      <a:pt x="487" y="384"/>
                      <a:pt x="487" y="384"/>
                      <a:pt x="487" y="384"/>
                    </a:cubicBezTo>
                    <a:cubicBezTo>
                      <a:pt x="488" y="384"/>
                      <a:pt x="488" y="385"/>
                      <a:pt x="488" y="385"/>
                    </a:cubicBezTo>
                    <a:cubicBezTo>
                      <a:pt x="488" y="385"/>
                      <a:pt x="488" y="385"/>
                      <a:pt x="488" y="385"/>
                    </a:cubicBezTo>
                    <a:cubicBezTo>
                      <a:pt x="488" y="385"/>
                      <a:pt x="488" y="385"/>
                      <a:pt x="488" y="385"/>
                    </a:cubicBezTo>
                    <a:cubicBezTo>
                      <a:pt x="488" y="385"/>
                      <a:pt x="488" y="385"/>
                      <a:pt x="488" y="385"/>
                    </a:cubicBezTo>
                    <a:cubicBezTo>
                      <a:pt x="488" y="385"/>
                      <a:pt x="488" y="385"/>
                      <a:pt x="488" y="385"/>
                    </a:cubicBezTo>
                    <a:cubicBezTo>
                      <a:pt x="488" y="385"/>
                      <a:pt x="488" y="385"/>
                      <a:pt x="488" y="385"/>
                    </a:cubicBezTo>
                    <a:cubicBezTo>
                      <a:pt x="489" y="385"/>
                      <a:pt x="489" y="385"/>
                      <a:pt x="489" y="385"/>
                    </a:cubicBezTo>
                    <a:cubicBezTo>
                      <a:pt x="488" y="384"/>
                      <a:pt x="488" y="384"/>
                      <a:pt x="488" y="384"/>
                    </a:cubicBezTo>
                    <a:cubicBezTo>
                      <a:pt x="488" y="385"/>
                      <a:pt x="488" y="385"/>
                      <a:pt x="488" y="385"/>
                    </a:cubicBezTo>
                    <a:cubicBezTo>
                      <a:pt x="489" y="385"/>
                      <a:pt x="489" y="385"/>
                      <a:pt x="489" y="385"/>
                    </a:cubicBezTo>
                    <a:cubicBezTo>
                      <a:pt x="488" y="384"/>
                      <a:pt x="488" y="384"/>
                      <a:pt x="488" y="384"/>
                    </a:cubicBezTo>
                    <a:cubicBezTo>
                      <a:pt x="489" y="385"/>
                      <a:pt x="489" y="385"/>
                      <a:pt x="489" y="385"/>
                    </a:cubicBezTo>
                    <a:cubicBezTo>
                      <a:pt x="489" y="384"/>
                      <a:pt x="489" y="384"/>
                      <a:pt x="489" y="384"/>
                    </a:cubicBezTo>
                    <a:cubicBezTo>
                      <a:pt x="488" y="384"/>
                      <a:pt x="488" y="384"/>
                      <a:pt x="488" y="384"/>
                    </a:cubicBezTo>
                    <a:cubicBezTo>
                      <a:pt x="489" y="385"/>
                      <a:pt x="489" y="385"/>
                      <a:pt x="489" y="385"/>
                    </a:cubicBezTo>
                    <a:cubicBezTo>
                      <a:pt x="489" y="384"/>
                      <a:pt x="489" y="384"/>
                      <a:pt x="489" y="384"/>
                    </a:cubicBezTo>
                    <a:cubicBezTo>
                      <a:pt x="489" y="384"/>
                      <a:pt x="489" y="384"/>
                      <a:pt x="489" y="384"/>
                    </a:cubicBezTo>
                    <a:cubicBezTo>
                      <a:pt x="488" y="384"/>
                      <a:pt x="488" y="384"/>
                      <a:pt x="488" y="384"/>
                    </a:cubicBezTo>
                    <a:cubicBezTo>
                      <a:pt x="483" y="381"/>
                      <a:pt x="483" y="381"/>
                      <a:pt x="483" y="381"/>
                    </a:cubicBezTo>
                    <a:cubicBezTo>
                      <a:pt x="482" y="381"/>
                      <a:pt x="481" y="380"/>
                      <a:pt x="480" y="379"/>
                    </a:cubicBezTo>
                    <a:cubicBezTo>
                      <a:pt x="479" y="377"/>
                      <a:pt x="477" y="376"/>
                      <a:pt x="477" y="374"/>
                    </a:cubicBezTo>
                    <a:cubicBezTo>
                      <a:pt x="466" y="351"/>
                      <a:pt x="466" y="351"/>
                      <a:pt x="466" y="351"/>
                    </a:cubicBezTo>
                    <a:cubicBezTo>
                      <a:pt x="465" y="349"/>
                      <a:pt x="463" y="343"/>
                      <a:pt x="463" y="340"/>
                    </a:cubicBezTo>
                    <a:cubicBezTo>
                      <a:pt x="463" y="336"/>
                      <a:pt x="463" y="336"/>
                      <a:pt x="463" y="336"/>
                    </a:cubicBezTo>
                    <a:cubicBezTo>
                      <a:pt x="463" y="333"/>
                      <a:pt x="463" y="331"/>
                      <a:pt x="462" y="329"/>
                    </a:cubicBezTo>
                    <a:cubicBezTo>
                      <a:pt x="462" y="327"/>
                      <a:pt x="461" y="324"/>
                      <a:pt x="459" y="323"/>
                    </a:cubicBezTo>
                    <a:cubicBezTo>
                      <a:pt x="425" y="277"/>
                      <a:pt x="425" y="277"/>
                      <a:pt x="425" y="277"/>
                    </a:cubicBezTo>
                    <a:cubicBezTo>
                      <a:pt x="424" y="275"/>
                      <a:pt x="422" y="274"/>
                      <a:pt x="420" y="274"/>
                    </a:cubicBezTo>
                    <a:cubicBezTo>
                      <a:pt x="418" y="274"/>
                      <a:pt x="416" y="275"/>
                      <a:pt x="414" y="277"/>
                    </a:cubicBezTo>
                    <a:cubicBezTo>
                      <a:pt x="391" y="309"/>
                      <a:pt x="391" y="309"/>
                      <a:pt x="391" y="309"/>
                    </a:cubicBezTo>
                    <a:cubicBezTo>
                      <a:pt x="389" y="312"/>
                      <a:pt x="387" y="316"/>
                      <a:pt x="387" y="321"/>
                    </a:cubicBezTo>
                    <a:cubicBezTo>
                      <a:pt x="387" y="322"/>
                      <a:pt x="387" y="322"/>
                      <a:pt x="387" y="322"/>
                    </a:cubicBezTo>
                    <a:cubicBezTo>
                      <a:pt x="387" y="322"/>
                      <a:pt x="387" y="322"/>
                      <a:pt x="387" y="322"/>
                    </a:cubicBezTo>
                    <a:cubicBezTo>
                      <a:pt x="387" y="323"/>
                      <a:pt x="387" y="323"/>
                      <a:pt x="387" y="324"/>
                    </a:cubicBezTo>
                    <a:cubicBezTo>
                      <a:pt x="387" y="327"/>
                      <a:pt x="387" y="332"/>
                      <a:pt x="386" y="334"/>
                    </a:cubicBezTo>
                    <a:cubicBezTo>
                      <a:pt x="380" y="348"/>
                      <a:pt x="380" y="348"/>
                      <a:pt x="380" y="348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49"/>
                      <a:pt x="380" y="349"/>
                      <a:pt x="380" y="348"/>
                    </a:cubicBezTo>
                    <a:cubicBezTo>
                      <a:pt x="356" y="286"/>
                      <a:pt x="356" y="286"/>
                      <a:pt x="356" y="286"/>
                    </a:cubicBezTo>
                    <a:cubicBezTo>
                      <a:pt x="355" y="284"/>
                      <a:pt x="354" y="283"/>
                      <a:pt x="353" y="282"/>
                    </a:cubicBezTo>
                    <a:cubicBezTo>
                      <a:pt x="352" y="281"/>
                      <a:pt x="351" y="280"/>
                      <a:pt x="349" y="280"/>
                    </a:cubicBezTo>
                    <a:cubicBezTo>
                      <a:pt x="348" y="280"/>
                      <a:pt x="347" y="280"/>
                      <a:pt x="347" y="281"/>
                    </a:cubicBezTo>
                    <a:cubicBezTo>
                      <a:pt x="346" y="281"/>
                      <a:pt x="346" y="281"/>
                      <a:pt x="346" y="281"/>
                    </a:cubicBezTo>
                    <a:cubicBezTo>
                      <a:pt x="345" y="281"/>
                      <a:pt x="344" y="281"/>
                      <a:pt x="342" y="279"/>
                    </a:cubicBezTo>
                    <a:cubicBezTo>
                      <a:pt x="331" y="268"/>
                      <a:pt x="331" y="268"/>
                      <a:pt x="331" y="268"/>
                    </a:cubicBezTo>
                    <a:cubicBezTo>
                      <a:pt x="330" y="266"/>
                      <a:pt x="328" y="265"/>
                      <a:pt x="326" y="264"/>
                    </a:cubicBezTo>
                    <a:cubicBezTo>
                      <a:pt x="325" y="263"/>
                      <a:pt x="323" y="263"/>
                      <a:pt x="321" y="263"/>
                    </a:cubicBezTo>
                    <a:cubicBezTo>
                      <a:pt x="304" y="263"/>
                      <a:pt x="304" y="263"/>
                      <a:pt x="304" y="263"/>
                    </a:cubicBezTo>
                    <a:cubicBezTo>
                      <a:pt x="303" y="263"/>
                      <a:pt x="301" y="262"/>
                      <a:pt x="300" y="262"/>
                    </a:cubicBezTo>
                    <a:cubicBezTo>
                      <a:pt x="298" y="261"/>
                      <a:pt x="297" y="261"/>
                      <a:pt x="296" y="260"/>
                    </a:cubicBezTo>
                    <a:cubicBezTo>
                      <a:pt x="260" y="232"/>
                      <a:pt x="260" y="232"/>
                      <a:pt x="260" y="232"/>
                    </a:cubicBezTo>
                    <a:cubicBezTo>
                      <a:pt x="259" y="231"/>
                      <a:pt x="257" y="231"/>
                      <a:pt x="256" y="231"/>
                    </a:cubicBezTo>
                    <a:cubicBezTo>
                      <a:pt x="253" y="231"/>
                      <a:pt x="251" y="232"/>
                      <a:pt x="249" y="234"/>
                    </a:cubicBezTo>
                    <a:cubicBezTo>
                      <a:pt x="249" y="235"/>
                      <a:pt x="249" y="235"/>
                      <a:pt x="249" y="235"/>
                    </a:cubicBezTo>
                    <a:cubicBezTo>
                      <a:pt x="249" y="235"/>
                      <a:pt x="249" y="235"/>
                      <a:pt x="249" y="235"/>
                    </a:cubicBezTo>
                    <a:cubicBezTo>
                      <a:pt x="249" y="235"/>
                      <a:pt x="249" y="235"/>
                      <a:pt x="249" y="235"/>
                    </a:cubicBezTo>
                    <a:cubicBezTo>
                      <a:pt x="248" y="236"/>
                      <a:pt x="247" y="238"/>
                      <a:pt x="247" y="240"/>
                    </a:cubicBezTo>
                    <a:cubicBezTo>
                      <a:pt x="247" y="242"/>
                      <a:pt x="248" y="245"/>
                      <a:pt x="249" y="246"/>
                    </a:cubicBezTo>
                    <a:cubicBezTo>
                      <a:pt x="268" y="265"/>
                      <a:pt x="268" y="265"/>
                      <a:pt x="268" y="265"/>
                    </a:cubicBezTo>
                    <a:cubicBezTo>
                      <a:pt x="269" y="266"/>
                      <a:pt x="271" y="267"/>
                      <a:pt x="273" y="268"/>
                    </a:cubicBezTo>
                    <a:cubicBezTo>
                      <a:pt x="275" y="269"/>
                      <a:pt x="277" y="269"/>
                      <a:pt x="279" y="269"/>
                    </a:cubicBezTo>
                    <a:cubicBezTo>
                      <a:pt x="282" y="269"/>
                      <a:pt x="282" y="269"/>
                      <a:pt x="282" y="269"/>
                    </a:cubicBezTo>
                    <a:cubicBezTo>
                      <a:pt x="283" y="269"/>
                      <a:pt x="285" y="270"/>
                      <a:pt x="286" y="270"/>
                    </a:cubicBezTo>
                    <a:cubicBezTo>
                      <a:pt x="288" y="271"/>
                      <a:pt x="289" y="272"/>
                      <a:pt x="290" y="272"/>
                    </a:cubicBezTo>
                    <a:cubicBezTo>
                      <a:pt x="295" y="275"/>
                      <a:pt x="295" y="275"/>
                      <a:pt x="295" y="275"/>
                    </a:cubicBezTo>
                    <a:cubicBezTo>
                      <a:pt x="296" y="276"/>
                      <a:pt x="296" y="277"/>
                      <a:pt x="296" y="278"/>
                    </a:cubicBezTo>
                    <a:cubicBezTo>
                      <a:pt x="296" y="279"/>
                      <a:pt x="296" y="280"/>
                      <a:pt x="295" y="281"/>
                    </a:cubicBezTo>
                    <a:cubicBezTo>
                      <a:pt x="271" y="317"/>
                      <a:pt x="271" y="317"/>
                      <a:pt x="271" y="317"/>
                    </a:cubicBezTo>
                    <a:cubicBezTo>
                      <a:pt x="270" y="318"/>
                      <a:pt x="269" y="319"/>
                      <a:pt x="267" y="320"/>
                    </a:cubicBezTo>
                    <a:cubicBezTo>
                      <a:pt x="266" y="320"/>
                      <a:pt x="265" y="321"/>
                      <a:pt x="264" y="321"/>
                    </a:cubicBezTo>
                    <a:cubicBezTo>
                      <a:pt x="257" y="321"/>
                      <a:pt x="257" y="321"/>
                      <a:pt x="257" y="321"/>
                    </a:cubicBezTo>
                    <a:cubicBezTo>
                      <a:pt x="256" y="321"/>
                      <a:pt x="255" y="320"/>
                      <a:pt x="253" y="320"/>
                    </a:cubicBezTo>
                    <a:cubicBezTo>
                      <a:pt x="252" y="319"/>
                      <a:pt x="250" y="318"/>
                      <a:pt x="249" y="317"/>
                    </a:cubicBezTo>
                    <a:cubicBezTo>
                      <a:pt x="240" y="309"/>
                      <a:pt x="240" y="309"/>
                      <a:pt x="240" y="309"/>
                    </a:cubicBezTo>
                    <a:cubicBezTo>
                      <a:pt x="238" y="307"/>
                      <a:pt x="235" y="303"/>
                      <a:pt x="234" y="300"/>
                    </a:cubicBezTo>
                    <a:cubicBezTo>
                      <a:pt x="214" y="254"/>
                      <a:pt x="214" y="254"/>
                      <a:pt x="214" y="254"/>
                    </a:cubicBezTo>
                    <a:cubicBezTo>
                      <a:pt x="213" y="253"/>
                      <a:pt x="212" y="251"/>
                      <a:pt x="211" y="250"/>
                    </a:cubicBezTo>
                    <a:cubicBezTo>
                      <a:pt x="209" y="248"/>
                      <a:pt x="208" y="247"/>
                      <a:pt x="206" y="247"/>
                    </a:cubicBezTo>
                    <a:cubicBezTo>
                      <a:pt x="205" y="247"/>
                      <a:pt x="203" y="248"/>
                      <a:pt x="203" y="249"/>
                    </a:cubicBezTo>
                    <a:cubicBezTo>
                      <a:pt x="202" y="250"/>
                      <a:pt x="202" y="251"/>
                      <a:pt x="202" y="252"/>
                    </a:cubicBezTo>
                    <a:cubicBezTo>
                      <a:pt x="202" y="254"/>
                      <a:pt x="202" y="255"/>
                      <a:pt x="203" y="256"/>
                    </a:cubicBezTo>
                    <a:cubicBezTo>
                      <a:pt x="232" y="331"/>
                      <a:pt x="232" y="331"/>
                      <a:pt x="232" y="331"/>
                    </a:cubicBezTo>
                    <a:cubicBezTo>
                      <a:pt x="233" y="333"/>
                      <a:pt x="234" y="334"/>
                      <a:pt x="236" y="336"/>
                    </a:cubicBezTo>
                    <a:cubicBezTo>
                      <a:pt x="237" y="337"/>
                      <a:pt x="239" y="338"/>
                      <a:pt x="241" y="338"/>
                    </a:cubicBezTo>
                    <a:cubicBezTo>
                      <a:pt x="242" y="338"/>
                      <a:pt x="242" y="338"/>
                      <a:pt x="242" y="338"/>
                    </a:cubicBezTo>
                    <a:cubicBezTo>
                      <a:pt x="266" y="336"/>
                      <a:pt x="266" y="336"/>
                      <a:pt x="266" y="336"/>
                    </a:cubicBezTo>
                    <a:cubicBezTo>
                      <a:pt x="266" y="336"/>
                      <a:pt x="266" y="336"/>
                      <a:pt x="266" y="336"/>
                    </a:cubicBezTo>
                    <a:cubicBezTo>
                      <a:pt x="267" y="336"/>
                      <a:pt x="267" y="336"/>
                      <a:pt x="267" y="336"/>
                    </a:cubicBezTo>
                    <a:cubicBezTo>
                      <a:pt x="267" y="337"/>
                      <a:pt x="267" y="337"/>
                      <a:pt x="267" y="337"/>
                    </a:cubicBezTo>
                    <a:cubicBezTo>
                      <a:pt x="267" y="338"/>
                      <a:pt x="267" y="338"/>
                      <a:pt x="266" y="339"/>
                    </a:cubicBezTo>
                    <a:cubicBezTo>
                      <a:pt x="250" y="380"/>
                      <a:pt x="250" y="380"/>
                      <a:pt x="250" y="380"/>
                    </a:cubicBezTo>
                    <a:cubicBezTo>
                      <a:pt x="248" y="383"/>
                      <a:pt x="246" y="388"/>
                      <a:pt x="244" y="390"/>
                    </a:cubicBezTo>
                    <a:cubicBezTo>
                      <a:pt x="223" y="415"/>
                      <a:pt x="223" y="415"/>
                      <a:pt x="223" y="415"/>
                    </a:cubicBezTo>
                    <a:cubicBezTo>
                      <a:pt x="222" y="417"/>
                      <a:pt x="221" y="419"/>
                      <a:pt x="220" y="421"/>
                    </a:cubicBezTo>
                    <a:cubicBezTo>
                      <a:pt x="220" y="423"/>
                      <a:pt x="219" y="426"/>
                      <a:pt x="219" y="428"/>
                    </a:cubicBezTo>
                    <a:cubicBezTo>
                      <a:pt x="219" y="437"/>
                      <a:pt x="219" y="437"/>
                      <a:pt x="219" y="437"/>
                    </a:cubicBezTo>
                    <a:cubicBezTo>
                      <a:pt x="219" y="441"/>
                      <a:pt x="220" y="447"/>
                      <a:pt x="222" y="450"/>
                    </a:cubicBezTo>
                    <a:cubicBezTo>
                      <a:pt x="222" y="450"/>
                      <a:pt x="222" y="450"/>
                      <a:pt x="222" y="450"/>
                    </a:cubicBezTo>
                    <a:cubicBezTo>
                      <a:pt x="223" y="451"/>
                      <a:pt x="223" y="451"/>
                      <a:pt x="223" y="451"/>
                    </a:cubicBezTo>
                    <a:cubicBezTo>
                      <a:pt x="223" y="451"/>
                      <a:pt x="223" y="451"/>
                      <a:pt x="223" y="451"/>
                    </a:cubicBezTo>
                    <a:cubicBezTo>
                      <a:pt x="224" y="454"/>
                      <a:pt x="225" y="459"/>
                      <a:pt x="225" y="462"/>
                    </a:cubicBezTo>
                    <a:cubicBezTo>
                      <a:pt x="225" y="481"/>
                      <a:pt x="225" y="481"/>
                      <a:pt x="225" y="481"/>
                    </a:cubicBezTo>
                    <a:cubicBezTo>
                      <a:pt x="225" y="482"/>
                      <a:pt x="225" y="484"/>
                      <a:pt x="224" y="486"/>
                    </a:cubicBezTo>
                    <a:cubicBezTo>
                      <a:pt x="224" y="488"/>
                      <a:pt x="223" y="489"/>
                      <a:pt x="222" y="490"/>
                    </a:cubicBezTo>
                    <a:cubicBezTo>
                      <a:pt x="206" y="506"/>
                      <a:pt x="206" y="506"/>
                      <a:pt x="206" y="506"/>
                    </a:cubicBezTo>
                    <a:cubicBezTo>
                      <a:pt x="204" y="507"/>
                      <a:pt x="203" y="509"/>
                      <a:pt x="202" y="511"/>
                    </a:cubicBezTo>
                    <a:cubicBezTo>
                      <a:pt x="202" y="513"/>
                      <a:pt x="201" y="516"/>
                      <a:pt x="201" y="518"/>
                    </a:cubicBezTo>
                    <a:cubicBezTo>
                      <a:pt x="201" y="526"/>
                      <a:pt x="201" y="526"/>
                      <a:pt x="201" y="526"/>
                    </a:cubicBezTo>
                    <a:cubicBezTo>
                      <a:pt x="201" y="527"/>
                      <a:pt x="201" y="529"/>
                      <a:pt x="200" y="531"/>
                    </a:cubicBezTo>
                    <a:cubicBezTo>
                      <a:pt x="199" y="533"/>
                      <a:pt x="199" y="535"/>
                      <a:pt x="198" y="536"/>
                    </a:cubicBezTo>
                    <a:cubicBezTo>
                      <a:pt x="170" y="570"/>
                      <a:pt x="170" y="570"/>
                      <a:pt x="170" y="570"/>
                    </a:cubicBezTo>
                    <a:cubicBezTo>
                      <a:pt x="169" y="571"/>
                      <a:pt x="168" y="573"/>
                      <a:pt x="166" y="574"/>
                    </a:cubicBezTo>
                    <a:cubicBezTo>
                      <a:pt x="165" y="575"/>
                      <a:pt x="163" y="576"/>
                      <a:pt x="162" y="576"/>
                    </a:cubicBezTo>
                    <a:cubicBezTo>
                      <a:pt x="142" y="582"/>
                      <a:pt x="142" y="582"/>
                      <a:pt x="142" y="582"/>
                    </a:cubicBezTo>
                    <a:cubicBezTo>
                      <a:pt x="142" y="582"/>
                      <a:pt x="142" y="582"/>
                      <a:pt x="142" y="582"/>
                    </a:cubicBezTo>
                    <a:cubicBezTo>
                      <a:pt x="141" y="582"/>
                      <a:pt x="141" y="582"/>
                      <a:pt x="140" y="582"/>
                    </a:cubicBezTo>
                    <a:cubicBezTo>
                      <a:pt x="139" y="581"/>
                      <a:pt x="139" y="580"/>
                      <a:pt x="138" y="579"/>
                    </a:cubicBezTo>
                    <a:cubicBezTo>
                      <a:pt x="111" y="492"/>
                      <a:pt x="111" y="492"/>
                      <a:pt x="111" y="492"/>
                    </a:cubicBezTo>
                    <a:cubicBezTo>
                      <a:pt x="111" y="491"/>
                      <a:pt x="111" y="489"/>
                      <a:pt x="111" y="487"/>
                    </a:cubicBezTo>
                    <a:cubicBezTo>
                      <a:pt x="111" y="485"/>
                      <a:pt x="111" y="483"/>
                      <a:pt x="112" y="481"/>
                    </a:cubicBezTo>
                    <a:cubicBezTo>
                      <a:pt x="117" y="467"/>
                      <a:pt x="117" y="467"/>
                      <a:pt x="117" y="467"/>
                    </a:cubicBezTo>
                    <a:cubicBezTo>
                      <a:pt x="118" y="465"/>
                      <a:pt x="118" y="462"/>
                      <a:pt x="118" y="459"/>
                    </a:cubicBezTo>
                    <a:cubicBezTo>
                      <a:pt x="118" y="457"/>
                      <a:pt x="118" y="455"/>
                      <a:pt x="118" y="453"/>
                    </a:cubicBezTo>
                    <a:cubicBezTo>
                      <a:pt x="108" y="415"/>
                      <a:pt x="108" y="415"/>
                      <a:pt x="108" y="415"/>
                    </a:cubicBezTo>
                    <a:cubicBezTo>
                      <a:pt x="108" y="412"/>
                      <a:pt x="107" y="406"/>
                      <a:pt x="107" y="403"/>
                    </a:cubicBezTo>
                    <a:cubicBezTo>
                      <a:pt x="107" y="388"/>
                      <a:pt x="107" y="388"/>
                      <a:pt x="107" y="388"/>
                    </a:cubicBezTo>
                    <a:cubicBezTo>
                      <a:pt x="107" y="385"/>
                      <a:pt x="106" y="383"/>
                      <a:pt x="105" y="381"/>
                    </a:cubicBezTo>
                    <a:cubicBezTo>
                      <a:pt x="104" y="379"/>
                      <a:pt x="103" y="377"/>
                      <a:pt x="102" y="376"/>
                    </a:cubicBezTo>
                    <a:cubicBezTo>
                      <a:pt x="82" y="361"/>
                      <a:pt x="82" y="361"/>
                      <a:pt x="82" y="361"/>
                    </a:cubicBezTo>
                    <a:cubicBezTo>
                      <a:pt x="81" y="360"/>
                      <a:pt x="78" y="359"/>
                      <a:pt x="76" y="359"/>
                    </a:cubicBezTo>
                    <a:cubicBezTo>
                      <a:pt x="74" y="359"/>
                      <a:pt x="73" y="360"/>
                      <a:pt x="71" y="361"/>
                    </a:cubicBezTo>
                    <a:cubicBezTo>
                      <a:pt x="58" y="368"/>
                      <a:pt x="58" y="368"/>
                      <a:pt x="58" y="368"/>
                    </a:cubicBezTo>
                    <a:cubicBezTo>
                      <a:pt x="56" y="369"/>
                      <a:pt x="53" y="370"/>
                      <a:pt x="51" y="370"/>
                    </a:cubicBezTo>
                    <a:cubicBezTo>
                      <a:pt x="50" y="370"/>
                      <a:pt x="50" y="370"/>
                      <a:pt x="50" y="370"/>
                    </a:cubicBezTo>
                    <a:cubicBezTo>
                      <a:pt x="19" y="363"/>
                      <a:pt x="19" y="363"/>
                      <a:pt x="19" y="363"/>
                    </a:cubicBezTo>
                    <a:cubicBezTo>
                      <a:pt x="18" y="363"/>
                      <a:pt x="17" y="363"/>
                      <a:pt x="16" y="361"/>
                    </a:cubicBezTo>
                    <a:cubicBezTo>
                      <a:pt x="15" y="360"/>
                      <a:pt x="15" y="359"/>
                      <a:pt x="14" y="358"/>
                    </a:cubicBezTo>
                    <a:cubicBezTo>
                      <a:pt x="5" y="311"/>
                      <a:pt x="5" y="311"/>
                      <a:pt x="5" y="311"/>
                    </a:cubicBezTo>
                    <a:cubicBezTo>
                      <a:pt x="3" y="312"/>
                      <a:pt x="3" y="312"/>
                      <a:pt x="3" y="312"/>
                    </a:cubicBezTo>
                    <a:cubicBezTo>
                      <a:pt x="0" y="312"/>
                      <a:pt x="0" y="312"/>
                      <a:pt x="0" y="312"/>
                    </a:cubicBezTo>
                    <a:cubicBezTo>
                      <a:pt x="10" y="358"/>
                      <a:pt x="10" y="358"/>
                      <a:pt x="10" y="358"/>
                    </a:cubicBezTo>
                    <a:cubicBezTo>
                      <a:pt x="11" y="361"/>
                      <a:pt x="12" y="363"/>
                      <a:pt x="13" y="364"/>
                    </a:cubicBezTo>
                    <a:cubicBezTo>
                      <a:pt x="14" y="366"/>
                      <a:pt x="16" y="367"/>
                      <a:pt x="18" y="368"/>
                    </a:cubicBezTo>
                    <a:cubicBezTo>
                      <a:pt x="49" y="374"/>
                      <a:pt x="49" y="374"/>
                      <a:pt x="49" y="374"/>
                    </a:cubicBezTo>
                    <a:cubicBezTo>
                      <a:pt x="50" y="374"/>
                      <a:pt x="50" y="374"/>
                      <a:pt x="51" y="374"/>
                    </a:cubicBezTo>
                    <a:cubicBezTo>
                      <a:pt x="54" y="374"/>
                      <a:pt x="57" y="373"/>
                      <a:pt x="60" y="372"/>
                    </a:cubicBezTo>
                    <a:cubicBezTo>
                      <a:pt x="73" y="364"/>
                      <a:pt x="73" y="364"/>
                      <a:pt x="73" y="364"/>
                    </a:cubicBezTo>
                    <a:cubicBezTo>
                      <a:pt x="74" y="364"/>
                      <a:pt x="75" y="364"/>
                      <a:pt x="76" y="364"/>
                    </a:cubicBezTo>
                    <a:cubicBezTo>
                      <a:pt x="77" y="364"/>
                      <a:pt x="79" y="364"/>
                      <a:pt x="80" y="365"/>
                    </a:cubicBezTo>
                    <a:cubicBezTo>
                      <a:pt x="99" y="379"/>
                      <a:pt x="99" y="379"/>
                      <a:pt x="99" y="379"/>
                    </a:cubicBezTo>
                    <a:cubicBezTo>
                      <a:pt x="100" y="380"/>
                      <a:pt x="101" y="381"/>
                      <a:pt x="101" y="383"/>
                    </a:cubicBezTo>
                    <a:cubicBezTo>
                      <a:pt x="102" y="384"/>
                      <a:pt x="103" y="386"/>
                      <a:pt x="103" y="388"/>
                    </a:cubicBezTo>
                    <a:cubicBezTo>
                      <a:pt x="103" y="403"/>
                      <a:pt x="103" y="403"/>
                      <a:pt x="103" y="403"/>
                    </a:cubicBezTo>
                    <a:cubicBezTo>
                      <a:pt x="103" y="407"/>
                      <a:pt x="103" y="413"/>
                      <a:pt x="104" y="416"/>
                    </a:cubicBezTo>
                    <a:cubicBezTo>
                      <a:pt x="114" y="454"/>
                      <a:pt x="114" y="454"/>
                      <a:pt x="114" y="454"/>
                    </a:cubicBezTo>
                    <a:cubicBezTo>
                      <a:pt x="114" y="456"/>
                      <a:pt x="114" y="457"/>
                      <a:pt x="114" y="459"/>
                    </a:cubicBezTo>
                    <a:cubicBezTo>
                      <a:pt x="114" y="461"/>
                      <a:pt x="114" y="464"/>
                      <a:pt x="113" y="466"/>
                    </a:cubicBezTo>
                    <a:cubicBezTo>
                      <a:pt x="108" y="480"/>
                      <a:pt x="108" y="480"/>
                      <a:pt x="108" y="480"/>
                    </a:cubicBezTo>
                    <a:cubicBezTo>
                      <a:pt x="107" y="482"/>
                      <a:pt x="107" y="485"/>
                      <a:pt x="107" y="487"/>
                    </a:cubicBezTo>
                    <a:cubicBezTo>
                      <a:pt x="107" y="489"/>
                      <a:pt x="107" y="491"/>
                      <a:pt x="107" y="493"/>
                    </a:cubicBezTo>
                    <a:cubicBezTo>
                      <a:pt x="134" y="580"/>
                      <a:pt x="134" y="580"/>
                      <a:pt x="134" y="580"/>
                    </a:cubicBezTo>
                    <a:cubicBezTo>
                      <a:pt x="135" y="582"/>
                      <a:pt x="136" y="584"/>
                      <a:pt x="137" y="585"/>
                    </a:cubicBezTo>
                    <a:cubicBezTo>
                      <a:pt x="138" y="586"/>
                      <a:pt x="140" y="587"/>
                      <a:pt x="142" y="587"/>
                    </a:cubicBezTo>
                    <a:cubicBezTo>
                      <a:pt x="142" y="587"/>
                      <a:pt x="143" y="587"/>
                      <a:pt x="144" y="586"/>
                    </a:cubicBezTo>
                    <a:cubicBezTo>
                      <a:pt x="164" y="580"/>
                      <a:pt x="164" y="580"/>
                      <a:pt x="164" y="580"/>
                    </a:cubicBezTo>
                    <a:cubicBezTo>
                      <a:pt x="165" y="579"/>
                      <a:pt x="167" y="578"/>
                      <a:pt x="169" y="577"/>
                    </a:cubicBezTo>
                    <a:cubicBezTo>
                      <a:pt x="171" y="576"/>
                      <a:pt x="172" y="575"/>
                      <a:pt x="173" y="573"/>
                    </a:cubicBezTo>
                    <a:cubicBezTo>
                      <a:pt x="201" y="539"/>
                      <a:pt x="201" y="539"/>
                      <a:pt x="201" y="539"/>
                    </a:cubicBezTo>
                    <a:cubicBezTo>
                      <a:pt x="202" y="537"/>
                      <a:pt x="203" y="535"/>
                      <a:pt x="204" y="533"/>
                    </a:cubicBezTo>
                    <a:cubicBezTo>
                      <a:pt x="205" y="530"/>
                      <a:pt x="205" y="528"/>
                      <a:pt x="205" y="526"/>
                    </a:cubicBezTo>
                    <a:cubicBezTo>
                      <a:pt x="205" y="518"/>
                      <a:pt x="205" y="518"/>
                      <a:pt x="205" y="518"/>
                    </a:cubicBezTo>
                    <a:cubicBezTo>
                      <a:pt x="205" y="516"/>
                      <a:pt x="206" y="515"/>
                      <a:pt x="206" y="513"/>
                    </a:cubicBezTo>
                    <a:cubicBezTo>
                      <a:pt x="207" y="511"/>
                      <a:pt x="208" y="510"/>
                      <a:pt x="209" y="509"/>
                    </a:cubicBezTo>
                    <a:cubicBezTo>
                      <a:pt x="225" y="493"/>
                      <a:pt x="225" y="493"/>
                      <a:pt x="225" y="493"/>
                    </a:cubicBezTo>
                    <a:cubicBezTo>
                      <a:pt x="226" y="492"/>
                      <a:pt x="227" y="490"/>
                      <a:pt x="228" y="488"/>
                    </a:cubicBezTo>
                    <a:cubicBezTo>
                      <a:pt x="229" y="485"/>
                      <a:pt x="230" y="483"/>
                      <a:pt x="230" y="481"/>
                    </a:cubicBezTo>
                    <a:cubicBezTo>
                      <a:pt x="230" y="462"/>
                      <a:pt x="230" y="462"/>
                      <a:pt x="230" y="462"/>
                    </a:cubicBezTo>
                    <a:cubicBezTo>
                      <a:pt x="230" y="458"/>
                      <a:pt x="228" y="453"/>
                      <a:pt x="226" y="449"/>
                    </a:cubicBezTo>
                    <a:cubicBezTo>
                      <a:pt x="226" y="449"/>
                      <a:pt x="226" y="449"/>
                      <a:pt x="226" y="449"/>
                    </a:cubicBezTo>
                    <a:cubicBezTo>
                      <a:pt x="226" y="448"/>
                      <a:pt x="226" y="448"/>
                      <a:pt x="226" y="448"/>
                    </a:cubicBezTo>
                    <a:cubicBezTo>
                      <a:pt x="226" y="448"/>
                      <a:pt x="226" y="448"/>
                      <a:pt x="226" y="448"/>
                    </a:cubicBezTo>
                    <a:cubicBezTo>
                      <a:pt x="225" y="446"/>
                      <a:pt x="223" y="440"/>
                      <a:pt x="223" y="437"/>
                    </a:cubicBezTo>
                    <a:cubicBezTo>
                      <a:pt x="223" y="428"/>
                      <a:pt x="223" y="428"/>
                      <a:pt x="223" y="428"/>
                    </a:cubicBezTo>
                    <a:cubicBezTo>
                      <a:pt x="223" y="426"/>
                      <a:pt x="224" y="424"/>
                      <a:pt x="224" y="423"/>
                    </a:cubicBezTo>
                    <a:cubicBezTo>
                      <a:pt x="225" y="421"/>
                      <a:pt x="226" y="419"/>
                      <a:pt x="227" y="418"/>
                    </a:cubicBezTo>
                    <a:cubicBezTo>
                      <a:pt x="247" y="393"/>
                      <a:pt x="247" y="393"/>
                      <a:pt x="247" y="393"/>
                    </a:cubicBezTo>
                    <a:cubicBezTo>
                      <a:pt x="249" y="390"/>
                      <a:pt x="252" y="385"/>
                      <a:pt x="254" y="382"/>
                    </a:cubicBezTo>
                    <a:cubicBezTo>
                      <a:pt x="270" y="340"/>
                      <a:pt x="270" y="340"/>
                      <a:pt x="270" y="340"/>
                    </a:cubicBezTo>
                    <a:cubicBezTo>
                      <a:pt x="271" y="339"/>
                      <a:pt x="271" y="338"/>
                      <a:pt x="271" y="337"/>
                    </a:cubicBezTo>
                    <a:cubicBezTo>
                      <a:pt x="271" y="336"/>
                      <a:pt x="271" y="334"/>
                      <a:pt x="270" y="333"/>
                    </a:cubicBezTo>
                    <a:cubicBezTo>
                      <a:pt x="269" y="332"/>
                      <a:pt x="267" y="332"/>
                      <a:pt x="266" y="332"/>
                    </a:cubicBezTo>
                    <a:cubicBezTo>
                      <a:pt x="266" y="332"/>
                      <a:pt x="266" y="332"/>
                      <a:pt x="266" y="332"/>
                    </a:cubicBezTo>
                    <a:cubicBezTo>
                      <a:pt x="242" y="334"/>
                      <a:pt x="242" y="334"/>
                      <a:pt x="242" y="334"/>
                    </a:cubicBezTo>
                    <a:cubicBezTo>
                      <a:pt x="241" y="334"/>
                      <a:pt x="241" y="334"/>
                      <a:pt x="241" y="334"/>
                    </a:cubicBezTo>
                    <a:cubicBezTo>
                      <a:pt x="241" y="334"/>
                      <a:pt x="240" y="333"/>
                      <a:pt x="239" y="332"/>
                    </a:cubicBezTo>
                    <a:cubicBezTo>
                      <a:pt x="238" y="332"/>
                      <a:pt x="237" y="330"/>
                      <a:pt x="236" y="329"/>
                    </a:cubicBezTo>
                    <a:cubicBezTo>
                      <a:pt x="207" y="255"/>
                      <a:pt x="207" y="255"/>
                      <a:pt x="207" y="255"/>
                    </a:cubicBezTo>
                    <a:cubicBezTo>
                      <a:pt x="206" y="254"/>
                      <a:pt x="206" y="253"/>
                      <a:pt x="206" y="252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1"/>
                      <a:pt x="206" y="251"/>
                      <a:pt x="206" y="251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1"/>
                      <a:pt x="206" y="251"/>
                      <a:pt x="206" y="251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1"/>
                      <a:pt x="206" y="251"/>
                      <a:pt x="206" y="251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1"/>
                      <a:pt x="206" y="251"/>
                      <a:pt x="206" y="251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1"/>
                      <a:pt x="206" y="251"/>
                      <a:pt x="206" y="251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1"/>
                      <a:pt x="206" y="251"/>
                      <a:pt x="206" y="251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2"/>
                      <a:pt x="207" y="252"/>
                      <a:pt x="208" y="253"/>
                    </a:cubicBezTo>
                    <a:cubicBezTo>
                      <a:pt x="209" y="254"/>
                      <a:pt x="210" y="255"/>
                      <a:pt x="210" y="256"/>
                    </a:cubicBezTo>
                    <a:cubicBezTo>
                      <a:pt x="230" y="301"/>
                      <a:pt x="230" y="301"/>
                      <a:pt x="230" y="301"/>
                    </a:cubicBezTo>
                    <a:cubicBezTo>
                      <a:pt x="232" y="305"/>
                      <a:pt x="235" y="309"/>
                      <a:pt x="237" y="312"/>
                    </a:cubicBezTo>
                    <a:cubicBezTo>
                      <a:pt x="246" y="321"/>
                      <a:pt x="246" y="321"/>
                      <a:pt x="246" y="321"/>
                    </a:cubicBezTo>
                    <a:cubicBezTo>
                      <a:pt x="248" y="322"/>
                      <a:pt x="249" y="323"/>
                      <a:pt x="251" y="324"/>
                    </a:cubicBezTo>
                    <a:cubicBezTo>
                      <a:pt x="253" y="325"/>
                      <a:pt x="255" y="325"/>
                      <a:pt x="257" y="325"/>
                    </a:cubicBezTo>
                    <a:cubicBezTo>
                      <a:pt x="264" y="325"/>
                      <a:pt x="264" y="325"/>
                      <a:pt x="264" y="325"/>
                    </a:cubicBezTo>
                    <a:cubicBezTo>
                      <a:pt x="266" y="325"/>
                      <a:pt x="268" y="324"/>
                      <a:pt x="270" y="323"/>
                    </a:cubicBezTo>
                    <a:cubicBezTo>
                      <a:pt x="271" y="322"/>
                      <a:pt x="273" y="321"/>
                      <a:pt x="274" y="319"/>
                    </a:cubicBezTo>
                    <a:cubicBezTo>
                      <a:pt x="299" y="283"/>
                      <a:pt x="299" y="283"/>
                      <a:pt x="299" y="283"/>
                    </a:cubicBezTo>
                    <a:cubicBezTo>
                      <a:pt x="300" y="282"/>
                      <a:pt x="301" y="280"/>
                      <a:pt x="301" y="278"/>
                    </a:cubicBezTo>
                    <a:cubicBezTo>
                      <a:pt x="301" y="276"/>
                      <a:pt x="299" y="273"/>
                      <a:pt x="297" y="272"/>
                    </a:cubicBezTo>
                    <a:cubicBezTo>
                      <a:pt x="293" y="269"/>
                      <a:pt x="293" y="269"/>
                      <a:pt x="293" y="269"/>
                    </a:cubicBezTo>
                    <a:cubicBezTo>
                      <a:pt x="291" y="268"/>
                      <a:pt x="289" y="267"/>
                      <a:pt x="288" y="266"/>
                    </a:cubicBezTo>
                    <a:cubicBezTo>
                      <a:pt x="286" y="266"/>
                      <a:pt x="284" y="265"/>
                      <a:pt x="282" y="265"/>
                    </a:cubicBezTo>
                    <a:cubicBezTo>
                      <a:pt x="279" y="265"/>
                      <a:pt x="279" y="265"/>
                      <a:pt x="279" y="265"/>
                    </a:cubicBezTo>
                    <a:cubicBezTo>
                      <a:pt x="278" y="265"/>
                      <a:pt x="276" y="265"/>
                      <a:pt x="275" y="264"/>
                    </a:cubicBezTo>
                    <a:cubicBezTo>
                      <a:pt x="273" y="264"/>
                      <a:pt x="272" y="263"/>
                      <a:pt x="271" y="262"/>
                    </a:cubicBezTo>
                    <a:cubicBezTo>
                      <a:pt x="253" y="243"/>
                      <a:pt x="253" y="243"/>
                      <a:pt x="253" y="243"/>
                    </a:cubicBezTo>
                    <a:cubicBezTo>
                      <a:pt x="252" y="242"/>
                      <a:pt x="251" y="241"/>
                      <a:pt x="251" y="240"/>
                    </a:cubicBezTo>
                    <a:cubicBezTo>
                      <a:pt x="251" y="239"/>
                      <a:pt x="252" y="238"/>
                      <a:pt x="252" y="237"/>
                    </a:cubicBezTo>
                    <a:cubicBezTo>
                      <a:pt x="252" y="237"/>
                      <a:pt x="252" y="237"/>
                      <a:pt x="252" y="237"/>
                    </a:cubicBezTo>
                    <a:cubicBezTo>
                      <a:pt x="253" y="237"/>
                      <a:pt x="253" y="237"/>
                      <a:pt x="253" y="237"/>
                    </a:cubicBezTo>
                    <a:cubicBezTo>
                      <a:pt x="253" y="236"/>
                      <a:pt x="255" y="235"/>
                      <a:pt x="256" y="235"/>
                    </a:cubicBezTo>
                    <a:cubicBezTo>
                      <a:pt x="256" y="235"/>
                      <a:pt x="257" y="235"/>
                      <a:pt x="258" y="236"/>
                    </a:cubicBezTo>
                    <a:cubicBezTo>
                      <a:pt x="293" y="263"/>
                      <a:pt x="293" y="263"/>
                      <a:pt x="293" y="263"/>
                    </a:cubicBezTo>
                    <a:cubicBezTo>
                      <a:pt x="295" y="264"/>
                      <a:pt x="296" y="265"/>
                      <a:pt x="298" y="266"/>
                    </a:cubicBezTo>
                    <a:cubicBezTo>
                      <a:pt x="300" y="267"/>
                      <a:pt x="302" y="267"/>
                      <a:pt x="304" y="267"/>
                    </a:cubicBezTo>
                    <a:cubicBezTo>
                      <a:pt x="321" y="267"/>
                      <a:pt x="321" y="267"/>
                      <a:pt x="321" y="267"/>
                    </a:cubicBezTo>
                    <a:cubicBezTo>
                      <a:pt x="322" y="267"/>
                      <a:pt x="323" y="267"/>
                      <a:pt x="325" y="268"/>
                    </a:cubicBezTo>
                    <a:cubicBezTo>
                      <a:pt x="326" y="269"/>
                      <a:pt x="327" y="270"/>
                      <a:pt x="328" y="271"/>
                    </a:cubicBezTo>
                    <a:cubicBezTo>
                      <a:pt x="339" y="282"/>
                      <a:pt x="339" y="282"/>
                      <a:pt x="339" y="282"/>
                    </a:cubicBezTo>
                    <a:cubicBezTo>
                      <a:pt x="341" y="284"/>
                      <a:pt x="344" y="285"/>
                      <a:pt x="346" y="285"/>
                    </a:cubicBezTo>
                    <a:cubicBezTo>
                      <a:pt x="347" y="285"/>
                      <a:pt x="348" y="285"/>
                      <a:pt x="349" y="284"/>
                    </a:cubicBezTo>
                    <a:cubicBezTo>
                      <a:pt x="349" y="284"/>
                      <a:pt x="349" y="284"/>
                      <a:pt x="349" y="284"/>
                    </a:cubicBezTo>
                    <a:cubicBezTo>
                      <a:pt x="349" y="284"/>
                      <a:pt x="349" y="284"/>
                      <a:pt x="349" y="284"/>
                    </a:cubicBezTo>
                    <a:cubicBezTo>
                      <a:pt x="349" y="284"/>
                      <a:pt x="349" y="284"/>
                      <a:pt x="349" y="284"/>
                    </a:cubicBezTo>
                    <a:cubicBezTo>
                      <a:pt x="349" y="284"/>
                      <a:pt x="349" y="284"/>
                      <a:pt x="349" y="284"/>
                    </a:cubicBezTo>
                    <a:cubicBezTo>
                      <a:pt x="349" y="284"/>
                      <a:pt x="349" y="284"/>
                      <a:pt x="349" y="284"/>
                    </a:cubicBezTo>
                    <a:cubicBezTo>
                      <a:pt x="349" y="284"/>
                      <a:pt x="349" y="284"/>
                      <a:pt x="349" y="284"/>
                    </a:cubicBezTo>
                    <a:cubicBezTo>
                      <a:pt x="349" y="284"/>
                      <a:pt x="350" y="284"/>
                      <a:pt x="350" y="285"/>
                    </a:cubicBezTo>
                    <a:cubicBezTo>
                      <a:pt x="351" y="285"/>
                      <a:pt x="351" y="286"/>
                      <a:pt x="352" y="287"/>
                    </a:cubicBezTo>
                    <a:cubicBezTo>
                      <a:pt x="376" y="350"/>
                      <a:pt x="376" y="350"/>
                      <a:pt x="376" y="350"/>
                    </a:cubicBezTo>
                    <a:cubicBezTo>
                      <a:pt x="376" y="351"/>
                      <a:pt x="377" y="352"/>
                      <a:pt x="377" y="352"/>
                    </a:cubicBezTo>
                    <a:cubicBezTo>
                      <a:pt x="378" y="353"/>
                      <a:pt x="379" y="354"/>
                      <a:pt x="380" y="354"/>
                    </a:cubicBezTo>
                    <a:cubicBezTo>
                      <a:pt x="381" y="354"/>
                      <a:pt x="382" y="353"/>
                      <a:pt x="383" y="352"/>
                    </a:cubicBezTo>
                    <a:cubicBezTo>
                      <a:pt x="384" y="352"/>
                      <a:pt x="384" y="351"/>
                      <a:pt x="384" y="350"/>
                    </a:cubicBezTo>
                    <a:cubicBezTo>
                      <a:pt x="390" y="336"/>
                      <a:pt x="390" y="336"/>
                      <a:pt x="390" y="336"/>
                    </a:cubicBezTo>
                    <a:cubicBezTo>
                      <a:pt x="391" y="332"/>
                      <a:pt x="392" y="327"/>
                      <a:pt x="392" y="324"/>
                    </a:cubicBezTo>
                    <a:cubicBezTo>
                      <a:pt x="392" y="323"/>
                      <a:pt x="392" y="323"/>
                      <a:pt x="392" y="322"/>
                    </a:cubicBezTo>
                    <a:cubicBezTo>
                      <a:pt x="392" y="321"/>
                      <a:pt x="392" y="321"/>
                      <a:pt x="392" y="321"/>
                    </a:cubicBezTo>
                    <a:cubicBezTo>
                      <a:pt x="392" y="321"/>
                      <a:pt x="392" y="321"/>
                      <a:pt x="392" y="321"/>
                    </a:cubicBezTo>
                    <a:cubicBezTo>
                      <a:pt x="392" y="317"/>
                      <a:pt x="393" y="313"/>
                      <a:pt x="394" y="311"/>
                    </a:cubicBezTo>
                    <a:cubicBezTo>
                      <a:pt x="418" y="279"/>
                      <a:pt x="418" y="279"/>
                      <a:pt x="418" y="279"/>
                    </a:cubicBezTo>
                    <a:cubicBezTo>
                      <a:pt x="419" y="278"/>
                      <a:pt x="419" y="278"/>
                      <a:pt x="420" y="278"/>
                    </a:cubicBezTo>
                    <a:cubicBezTo>
                      <a:pt x="420" y="278"/>
                      <a:pt x="421" y="278"/>
                      <a:pt x="422" y="279"/>
                    </a:cubicBezTo>
                    <a:cubicBezTo>
                      <a:pt x="456" y="325"/>
                      <a:pt x="456" y="325"/>
                      <a:pt x="456" y="325"/>
                    </a:cubicBezTo>
                    <a:cubicBezTo>
                      <a:pt x="457" y="326"/>
                      <a:pt x="458" y="328"/>
                      <a:pt x="458" y="330"/>
                    </a:cubicBezTo>
                    <a:cubicBezTo>
                      <a:pt x="459" y="332"/>
                      <a:pt x="459" y="334"/>
                      <a:pt x="459" y="336"/>
                    </a:cubicBezTo>
                    <a:cubicBezTo>
                      <a:pt x="459" y="340"/>
                      <a:pt x="459" y="340"/>
                      <a:pt x="459" y="340"/>
                    </a:cubicBezTo>
                    <a:cubicBezTo>
                      <a:pt x="459" y="344"/>
                      <a:pt x="460" y="350"/>
                      <a:pt x="462" y="353"/>
                    </a:cubicBezTo>
                    <a:cubicBezTo>
                      <a:pt x="473" y="376"/>
                      <a:pt x="473" y="376"/>
                      <a:pt x="473" y="376"/>
                    </a:cubicBezTo>
                    <a:cubicBezTo>
                      <a:pt x="474" y="378"/>
                      <a:pt x="475" y="380"/>
                      <a:pt x="477" y="381"/>
                    </a:cubicBezTo>
                    <a:cubicBezTo>
                      <a:pt x="478" y="383"/>
                      <a:pt x="480" y="384"/>
                      <a:pt x="481" y="385"/>
                    </a:cubicBezTo>
                    <a:cubicBezTo>
                      <a:pt x="486" y="388"/>
                      <a:pt x="486" y="388"/>
                      <a:pt x="486" y="388"/>
                    </a:cubicBezTo>
                    <a:cubicBezTo>
                      <a:pt x="487" y="388"/>
                      <a:pt x="488" y="388"/>
                      <a:pt x="489" y="388"/>
                    </a:cubicBezTo>
                    <a:cubicBezTo>
                      <a:pt x="490" y="388"/>
                      <a:pt x="491" y="388"/>
                      <a:pt x="491" y="387"/>
                    </a:cubicBezTo>
                    <a:cubicBezTo>
                      <a:pt x="492" y="387"/>
                      <a:pt x="492" y="386"/>
                      <a:pt x="492" y="385"/>
                    </a:cubicBezTo>
                    <a:cubicBezTo>
                      <a:pt x="492" y="384"/>
                      <a:pt x="492" y="383"/>
                      <a:pt x="491" y="382"/>
                    </a:cubicBezTo>
                    <a:cubicBezTo>
                      <a:pt x="476" y="352"/>
                      <a:pt x="476" y="352"/>
                      <a:pt x="476" y="352"/>
                    </a:cubicBezTo>
                    <a:cubicBezTo>
                      <a:pt x="475" y="350"/>
                      <a:pt x="473" y="344"/>
                      <a:pt x="473" y="341"/>
                    </a:cubicBezTo>
                    <a:cubicBezTo>
                      <a:pt x="473" y="337"/>
                      <a:pt x="473" y="337"/>
                      <a:pt x="473" y="337"/>
                    </a:cubicBezTo>
                    <a:cubicBezTo>
                      <a:pt x="473" y="336"/>
                      <a:pt x="474" y="335"/>
                      <a:pt x="474" y="335"/>
                    </a:cubicBezTo>
                    <a:cubicBezTo>
                      <a:pt x="474" y="335"/>
                      <a:pt x="474" y="335"/>
                      <a:pt x="474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4" y="335"/>
                      <a:pt x="474" y="335"/>
                      <a:pt x="474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4"/>
                      <a:pt x="473" y="334"/>
                      <a:pt x="473" y="334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4"/>
                      <a:pt x="473" y="334"/>
                      <a:pt x="473" y="334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6"/>
                      <a:pt x="473" y="336"/>
                      <a:pt x="473" y="336"/>
                    </a:cubicBezTo>
                    <a:cubicBezTo>
                      <a:pt x="486" y="352"/>
                      <a:pt x="486" y="352"/>
                      <a:pt x="486" y="352"/>
                    </a:cubicBezTo>
                    <a:cubicBezTo>
                      <a:pt x="487" y="353"/>
                      <a:pt x="489" y="354"/>
                      <a:pt x="491" y="354"/>
                    </a:cubicBezTo>
                    <a:cubicBezTo>
                      <a:pt x="493" y="354"/>
                      <a:pt x="495" y="353"/>
                      <a:pt x="496" y="351"/>
                    </a:cubicBezTo>
                    <a:cubicBezTo>
                      <a:pt x="506" y="334"/>
                      <a:pt x="506" y="334"/>
                      <a:pt x="506" y="334"/>
                    </a:cubicBezTo>
                    <a:cubicBezTo>
                      <a:pt x="507" y="332"/>
                      <a:pt x="508" y="330"/>
                      <a:pt x="508" y="328"/>
                    </a:cubicBezTo>
                    <a:cubicBezTo>
                      <a:pt x="508" y="326"/>
                      <a:pt x="507" y="323"/>
                      <a:pt x="506" y="321"/>
                    </a:cubicBezTo>
                    <a:cubicBezTo>
                      <a:pt x="493" y="300"/>
                      <a:pt x="493" y="300"/>
                      <a:pt x="493" y="300"/>
                    </a:cubicBezTo>
                    <a:cubicBezTo>
                      <a:pt x="491" y="298"/>
                      <a:pt x="490" y="292"/>
                      <a:pt x="490" y="289"/>
                    </a:cubicBezTo>
                    <a:cubicBezTo>
                      <a:pt x="490" y="282"/>
                      <a:pt x="490" y="282"/>
                      <a:pt x="490" y="282"/>
                    </a:cubicBezTo>
                    <a:cubicBezTo>
                      <a:pt x="490" y="281"/>
                      <a:pt x="490" y="280"/>
                      <a:pt x="491" y="279"/>
                    </a:cubicBezTo>
                    <a:cubicBezTo>
                      <a:pt x="491" y="278"/>
                      <a:pt x="492" y="278"/>
                      <a:pt x="493" y="278"/>
                    </a:cubicBezTo>
                    <a:cubicBezTo>
                      <a:pt x="510" y="278"/>
                      <a:pt x="510" y="278"/>
                      <a:pt x="510" y="278"/>
                    </a:cubicBezTo>
                    <a:cubicBezTo>
                      <a:pt x="512" y="278"/>
                      <a:pt x="514" y="277"/>
                      <a:pt x="515" y="275"/>
                    </a:cubicBezTo>
                    <a:cubicBezTo>
                      <a:pt x="517" y="274"/>
                      <a:pt x="517" y="271"/>
                      <a:pt x="517" y="269"/>
                    </a:cubicBezTo>
                    <a:cubicBezTo>
                      <a:pt x="517" y="269"/>
                      <a:pt x="517" y="269"/>
                      <a:pt x="517" y="269"/>
                    </a:cubicBezTo>
                    <a:cubicBezTo>
                      <a:pt x="516" y="242"/>
                      <a:pt x="516" y="242"/>
                      <a:pt x="516" y="242"/>
                    </a:cubicBezTo>
                    <a:cubicBezTo>
                      <a:pt x="516" y="240"/>
                      <a:pt x="515" y="237"/>
                      <a:pt x="515" y="235"/>
                    </a:cubicBezTo>
                    <a:cubicBezTo>
                      <a:pt x="514" y="233"/>
                      <a:pt x="513" y="231"/>
                      <a:pt x="511" y="230"/>
                    </a:cubicBezTo>
                    <a:cubicBezTo>
                      <a:pt x="496" y="214"/>
                      <a:pt x="496" y="214"/>
                      <a:pt x="496" y="214"/>
                    </a:cubicBezTo>
                    <a:cubicBezTo>
                      <a:pt x="494" y="212"/>
                      <a:pt x="491" y="208"/>
                      <a:pt x="490" y="205"/>
                    </a:cubicBezTo>
                    <a:cubicBezTo>
                      <a:pt x="490" y="202"/>
                      <a:pt x="490" y="202"/>
                      <a:pt x="490" y="202"/>
                    </a:cubicBezTo>
                    <a:cubicBezTo>
                      <a:pt x="489" y="200"/>
                      <a:pt x="488" y="198"/>
                      <a:pt x="487" y="197"/>
                    </a:cubicBezTo>
                    <a:cubicBezTo>
                      <a:pt x="485" y="196"/>
                      <a:pt x="484" y="195"/>
                      <a:pt x="482" y="195"/>
                    </a:cubicBezTo>
                    <a:cubicBezTo>
                      <a:pt x="481" y="195"/>
                      <a:pt x="481" y="195"/>
                      <a:pt x="481" y="195"/>
                    </a:cubicBezTo>
                    <a:cubicBezTo>
                      <a:pt x="480" y="195"/>
                      <a:pt x="480" y="195"/>
                      <a:pt x="480" y="195"/>
                    </a:cubicBezTo>
                    <a:cubicBezTo>
                      <a:pt x="479" y="195"/>
                      <a:pt x="479" y="195"/>
                      <a:pt x="478" y="195"/>
                    </a:cubicBezTo>
                    <a:cubicBezTo>
                      <a:pt x="477" y="194"/>
                      <a:pt x="476" y="193"/>
                      <a:pt x="475" y="192"/>
                    </a:cubicBezTo>
                    <a:cubicBezTo>
                      <a:pt x="474" y="191"/>
                      <a:pt x="474" y="191"/>
                      <a:pt x="474" y="191"/>
                    </a:cubicBezTo>
                    <a:cubicBezTo>
                      <a:pt x="473" y="189"/>
                      <a:pt x="473" y="186"/>
                      <a:pt x="473" y="184"/>
                    </a:cubicBezTo>
                    <a:cubicBezTo>
                      <a:pt x="473" y="183"/>
                      <a:pt x="473" y="182"/>
                      <a:pt x="473" y="181"/>
                    </a:cubicBezTo>
                    <a:cubicBezTo>
                      <a:pt x="473" y="181"/>
                      <a:pt x="473" y="180"/>
                      <a:pt x="474" y="180"/>
                    </a:cubicBezTo>
                    <a:cubicBezTo>
                      <a:pt x="475" y="179"/>
                      <a:pt x="475" y="179"/>
                      <a:pt x="475" y="179"/>
                    </a:cubicBezTo>
                    <a:cubicBezTo>
                      <a:pt x="475" y="179"/>
                      <a:pt x="475" y="179"/>
                      <a:pt x="476" y="180"/>
                    </a:cubicBezTo>
                    <a:cubicBezTo>
                      <a:pt x="483" y="184"/>
                      <a:pt x="483" y="184"/>
                      <a:pt x="483" y="184"/>
                    </a:cubicBezTo>
                    <a:cubicBezTo>
                      <a:pt x="485" y="185"/>
                      <a:pt x="489" y="188"/>
                      <a:pt x="491" y="190"/>
                    </a:cubicBezTo>
                    <a:cubicBezTo>
                      <a:pt x="512" y="214"/>
                      <a:pt x="512" y="214"/>
                      <a:pt x="512" y="214"/>
                    </a:cubicBezTo>
                    <a:cubicBezTo>
                      <a:pt x="513" y="215"/>
                      <a:pt x="515" y="216"/>
                      <a:pt x="517" y="216"/>
                    </a:cubicBezTo>
                    <a:cubicBezTo>
                      <a:pt x="519" y="216"/>
                      <a:pt x="521" y="215"/>
                      <a:pt x="521" y="213"/>
                    </a:cubicBezTo>
                    <a:cubicBezTo>
                      <a:pt x="522" y="212"/>
                      <a:pt x="522" y="211"/>
                      <a:pt x="522" y="210"/>
                    </a:cubicBezTo>
                    <a:cubicBezTo>
                      <a:pt x="522" y="207"/>
                      <a:pt x="521" y="204"/>
                      <a:pt x="520" y="202"/>
                    </a:cubicBezTo>
                    <a:cubicBezTo>
                      <a:pt x="505" y="185"/>
                      <a:pt x="505" y="185"/>
                      <a:pt x="505" y="185"/>
                    </a:cubicBezTo>
                    <a:cubicBezTo>
                      <a:pt x="504" y="184"/>
                      <a:pt x="503" y="182"/>
                      <a:pt x="503" y="180"/>
                    </a:cubicBezTo>
                    <a:cubicBezTo>
                      <a:pt x="503" y="179"/>
                      <a:pt x="503" y="178"/>
                      <a:pt x="504" y="177"/>
                    </a:cubicBezTo>
                    <a:cubicBezTo>
                      <a:pt x="508" y="167"/>
                      <a:pt x="508" y="167"/>
                      <a:pt x="508" y="167"/>
                    </a:cubicBezTo>
                    <a:cubicBezTo>
                      <a:pt x="509" y="165"/>
                      <a:pt x="509" y="161"/>
                      <a:pt x="509" y="158"/>
                    </a:cubicBezTo>
                    <a:cubicBezTo>
                      <a:pt x="509" y="157"/>
                      <a:pt x="509" y="155"/>
                      <a:pt x="509" y="154"/>
                    </a:cubicBezTo>
                    <a:cubicBezTo>
                      <a:pt x="504" y="129"/>
                      <a:pt x="504" y="129"/>
                      <a:pt x="504" y="129"/>
                    </a:cubicBezTo>
                    <a:cubicBezTo>
                      <a:pt x="503" y="127"/>
                      <a:pt x="502" y="125"/>
                      <a:pt x="501" y="123"/>
                    </a:cubicBezTo>
                    <a:cubicBezTo>
                      <a:pt x="499" y="121"/>
                      <a:pt x="497" y="120"/>
                      <a:pt x="495" y="120"/>
                    </a:cubicBezTo>
                    <a:cubicBezTo>
                      <a:pt x="485" y="118"/>
                      <a:pt x="485" y="118"/>
                      <a:pt x="485" y="118"/>
                    </a:cubicBezTo>
                    <a:cubicBezTo>
                      <a:pt x="484" y="118"/>
                      <a:pt x="483" y="117"/>
                      <a:pt x="482" y="116"/>
                    </a:cubicBezTo>
                    <a:cubicBezTo>
                      <a:pt x="481" y="115"/>
                      <a:pt x="480" y="114"/>
                      <a:pt x="479" y="112"/>
                    </a:cubicBezTo>
                    <a:cubicBezTo>
                      <a:pt x="474" y="96"/>
                      <a:pt x="474" y="96"/>
                      <a:pt x="474" y="96"/>
                    </a:cubicBezTo>
                    <a:cubicBezTo>
                      <a:pt x="474" y="96"/>
                      <a:pt x="474" y="95"/>
                      <a:pt x="474" y="94"/>
                    </a:cubicBezTo>
                    <a:cubicBezTo>
                      <a:pt x="474" y="92"/>
                      <a:pt x="475" y="91"/>
                      <a:pt x="476" y="90"/>
                    </a:cubicBezTo>
                    <a:cubicBezTo>
                      <a:pt x="495" y="79"/>
                      <a:pt x="495" y="79"/>
                      <a:pt x="495" y="79"/>
                    </a:cubicBezTo>
                    <a:cubicBezTo>
                      <a:pt x="496" y="79"/>
                      <a:pt x="496" y="79"/>
                      <a:pt x="496" y="79"/>
                    </a:cubicBezTo>
                    <a:cubicBezTo>
                      <a:pt x="498" y="78"/>
                      <a:pt x="499" y="79"/>
                      <a:pt x="500" y="81"/>
                    </a:cubicBezTo>
                    <a:cubicBezTo>
                      <a:pt x="533" y="131"/>
                      <a:pt x="533" y="131"/>
                      <a:pt x="533" y="131"/>
                    </a:cubicBezTo>
                    <a:cubicBezTo>
                      <a:pt x="534" y="133"/>
                      <a:pt x="536" y="134"/>
                      <a:pt x="538" y="134"/>
                    </a:cubicBezTo>
                    <a:cubicBezTo>
                      <a:pt x="539" y="134"/>
                      <a:pt x="540" y="133"/>
                      <a:pt x="541" y="133"/>
                    </a:cubicBezTo>
                    <a:cubicBezTo>
                      <a:pt x="541" y="132"/>
                      <a:pt x="542" y="131"/>
                      <a:pt x="543" y="130"/>
                    </a:cubicBezTo>
                    <a:cubicBezTo>
                      <a:pt x="544" y="129"/>
                      <a:pt x="544" y="127"/>
                      <a:pt x="544" y="125"/>
                    </a:cubicBezTo>
                    <a:cubicBezTo>
                      <a:pt x="544" y="122"/>
                      <a:pt x="543" y="120"/>
                      <a:pt x="542" y="118"/>
                    </a:cubicBezTo>
                    <a:cubicBezTo>
                      <a:pt x="522" y="84"/>
                      <a:pt x="522" y="84"/>
                      <a:pt x="522" y="84"/>
                    </a:cubicBezTo>
                    <a:cubicBezTo>
                      <a:pt x="522" y="84"/>
                      <a:pt x="522" y="83"/>
                      <a:pt x="522" y="82"/>
                    </a:cubicBezTo>
                    <a:cubicBezTo>
                      <a:pt x="522" y="81"/>
                      <a:pt x="522" y="80"/>
                      <a:pt x="523" y="80"/>
                    </a:cubicBezTo>
                    <a:cubicBezTo>
                      <a:pt x="526" y="78"/>
                      <a:pt x="526" y="78"/>
                      <a:pt x="526" y="78"/>
                    </a:cubicBezTo>
                    <a:cubicBezTo>
                      <a:pt x="528" y="78"/>
                      <a:pt x="530" y="76"/>
                      <a:pt x="529" y="73"/>
                    </a:cubicBezTo>
                    <a:cubicBezTo>
                      <a:pt x="529" y="72"/>
                      <a:pt x="529" y="70"/>
                      <a:pt x="527" y="69"/>
                    </a:cubicBezTo>
                    <a:cubicBezTo>
                      <a:pt x="514" y="55"/>
                      <a:pt x="514" y="55"/>
                      <a:pt x="514" y="55"/>
                    </a:cubicBezTo>
                    <a:cubicBezTo>
                      <a:pt x="513" y="54"/>
                      <a:pt x="511" y="53"/>
                      <a:pt x="509" y="52"/>
                    </a:cubicBezTo>
                    <a:cubicBezTo>
                      <a:pt x="508" y="51"/>
                      <a:pt x="506" y="50"/>
                      <a:pt x="504" y="49"/>
                    </a:cubicBezTo>
                    <a:cubicBezTo>
                      <a:pt x="393" y="22"/>
                      <a:pt x="393" y="22"/>
                      <a:pt x="393" y="22"/>
                    </a:cubicBezTo>
                    <a:cubicBezTo>
                      <a:pt x="392" y="22"/>
                      <a:pt x="391" y="21"/>
                      <a:pt x="390" y="21"/>
                    </a:cubicBezTo>
                    <a:cubicBezTo>
                      <a:pt x="389" y="21"/>
                      <a:pt x="387" y="22"/>
                      <a:pt x="386" y="22"/>
                    </a:cubicBezTo>
                    <a:cubicBezTo>
                      <a:pt x="385" y="23"/>
                      <a:pt x="383" y="24"/>
                      <a:pt x="383" y="25"/>
                    </a:cubicBezTo>
                    <a:cubicBezTo>
                      <a:pt x="382" y="26"/>
                      <a:pt x="381" y="26"/>
                      <a:pt x="379" y="26"/>
                    </a:cubicBezTo>
                    <a:cubicBezTo>
                      <a:pt x="378" y="26"/>
                      <a:pt x="378" y="26"/>
                      <a:pt x="377" y="26"/>
                    </a:cubicBezTo>
                    <a:cubicBezTo>
                      <a:pt x="299" y="0"/>
                      <a:pt x="299" y="0"/>
                      <a:pt x="299" y="0"/>
                    </a:cubicBezTo>
                    <a:cubicBezTo>
                      <a:pt x="298" y="0"/>
                      <a:pt x="297" y="0"/>
                      <a:pt x="296" y="0"/>
                    </a:cubicBezTo>
                    <a:cubicBezTo>
                      <a:pt x="295" y="0"/>
                      <a:pt x="294" y="0"/>
                      <a:pt x="293" y="1"/>
                    </a:cubicBezTo>
                    <a:cubicBezTo>
                      <a:pt x="292" y="2"/>
                      <a:pt x="291" y="4"/>
                      <a:pt x="291" y="5"/>
                    </a:cubicBezTo>
                    <a:cubicBezTo>
                      <a:pt x="291" y="6"/>
                      <a:pt x="291" y="8"/>
                      <a:pt x="290" y="10"/>
                    </a:cubicBezTo>
                    <a:cubicBezTo>
                      <a:pt x="290" y="11"/>
                      <a:pt x="289" y="13"/>
                      <a:pt x="288" y="15"/>
                    </a:cubicBezTo>
                    <a:cubicBezTo>
                      <a:pt x="282" y="28"/>
                      <a:pt x="282" y="28"/>
                      <a:pt x="282" y="28"/>
                    </a:cubicBezTo>
                    <a:cubicBezTo>
                      <a:pt x="281" y="31"/>
                      <a:pt x="277" y="34"/>
                      <a:pt x="275" y="36"/>
                    </a:cubicBezTo>
                    <a:cubicBezTo>
                      <a:pt x="265" y="42"/>
                      <a:pt x="265" y="42"/>
                      <a:pt x="265" y="42"/>
                    </a:cubicBezTo>
                    <a:cubicBezTo>
                      <a:pt x="264" y="43"/>
                      <a:pt x="262" y="44"/>
                      <a:pt x="260" y="44"/>
                    </a:cubicBezTo>
                    <a:cubicBezTo>
                      <a:pt x="259" y="45"/>
                      <a:pt x="257" y="45"/>
                      <a:pt x="256" y="45"/>
                    </a:cubicBezTo>
                    <a:cubicBezTo>
                      <a:pt x="221" y="45"/>
                      <a:pt x="221" y="45"/>
                      <a:pt x="221" y="45"/>
                    </a:cubicBezTo>
                    <a:cubicBezTo>
                      <a:pt x="219" y="45"/>
                      <a:pt x="217" y="46"/>
                      <a:pt x="215" y="47"/>
                    </a:cubicBezTo>
                    <a:cubicBezTo>
                      <a:pt x="214" y="48"/>
                      <a:pt x="212" y="50"/>
                      <a:pt x="212" y="52"/>
                    </a:cubicBezTo>
                    <a:cubicBezTo>
                      <a:pt x="211" y="53"/>
                      <a:pt x="210" y="54"/>
                      <a:pt x="209" y="54"/>
                    </a:cubicBezTo>
                    <a:cubicBezTo>
                      <a:pt x="209" y="54"/>
                      <a:pt x="209" y="54"/>
                      <a:pt x="208" y="54"/>
                    </a:cubicBezTo>
                    <a:cubicBezTo>
                      <a:pt x="199" y="48"/>
                      <a:pt x="199" y="48"/>
                      <a:pt x="199" y="48"/>
                    </a:cubicBezTo>
                    <a:cubicBezTo>
                      <a:pt x="198" y="48"/>
                      <a:pt x="198" y="47"/>
                      <a:pt x="198" y="47"/>
                    </a:cubicBezTo>
                    <a:cubicBezTo>
                      <a:pt x="198" y="47"/>
                      <a:pt x="198" y="47"/>
                      <a:pt x="198" y="47"/>
                    </a:cubicBezTo>
                    <a:cubicBezTo>
                      <a:pt x="197" y="48"/>
                      <a:pt x="197" y="48"/>
                      <a:pt x="197" y="48"/>
                    </a:cubicBezTo>
                    <a:cubicBezTo>
                      <a:pt x="198" y="48"/>
                      <a:pt x="198" y="48"/>
                      <a:pt x="198" y="48"/>
                    </a:cubicBezTo>
                    <a:cubicBezTo>
                      <a:pt x="198" y="47"/>
                      <a:pt x="198" y="47"/>
                      <a:pt x="198" y="47"/>
                    </a:cubicBezTo>
                    <a:cubicBezTo>
                      <a:pt x="197" y="48"/>
                      <a:pt x="197" y="48"/>
                      <a:pt x="197" y="48"/>
                    </a:cubicBezTo>
                    <a:cubicBezTo>
                      <a:pt x="198" y="48"/>
                      <a:pt x="198" y="48"/>
                      <a:pt x="198" y="48"/>
                    </a:cubicBezTo>
                    <a:cubicBezTo>
                      <a:pt x="197" y="48"/>
                      <a:pt x="197" y="48"/>
                      <a:pt x="197" y="48"/>
                    </a:cubicBezTo>
                    <a:cubicBezTo>
                      <a:pt x="198" y="49"/>
                      <a:pt x="198" y="49"/>
                      <a:pt x="198" y="49"/>
                    </a:cubicBezTo>
                    <a:cubicBezTo>
                      <a:pt x="198" y="48"/>
                      <a:pt x="198" y="48"/>
                      <a:pt x="198" y="48"/>
                    </a:cubicBezTo>
                    <a:cubicBezTo>
                      <a:pt x="197" y="48"/>
                      <a:pt x="197" y="48"/>
                      <a:pt x="197" y="48"/>
                    </a:cubicBezTo>
                    <a:cubicBezTo>
                      <a:pt x="198" y="49"/>
                      <a:pt x="198" y="49"/>
                      <a:pt x="198" y="49"/>
                    </a:cubicBezTo>
                    <a:cubicBezTo>
                      <a:pt x="197" y="48"/>
                      <a:pt x="197" y="48"/>
                      <a:pt x="197" y="48"/>
                    </a:cubicBezTo>
                    <a:cubicBezTo>
                      <a:pt x="197" y="49"/>
                      <a:pt x="197" y="49"/>
                      <a:pt x="197" y="49"/>
                    </a:cubicBezTo>
                    <a:cubicBezTo>
                      <a:pt x="198" y="49"/>
                      <a:pt x="198" y="49"/>
                      <a:pt x="198" y="49"/>
                    </a:cubicBezTo>
                    <a:cubicBezTo>
                      <a:pt x="197" y="48"/>
                      <a:pt x="197" y="48"/>
                      <a:pt x="197" y="48"/>
                    </a:cubicBezTo>
                    <a:cubicBezTo>
                      <a:pt x="197" y="49"/>
                      <a:pt x="197" y="49"/>
                      <a:pt x="197" y="49"/>
                    </a:cubicBezTo>
                    <a:cubicBezTo>
                      <a:pt x="197" y="49"/>
                      <a:pt x="197" y="49"/>
                      <a:pt x="197" y="49"/>
                    </a:cubicBezTo>
                    <a:cubicBezTo>
                      <a:pt x="197" y="50"/>
                      <a:pt x="197" y="50"/>
                      <a:pt x="197" y="50"/>
                    </a:cubicBezTo>
                    <a:cubicBezTo>
                      <a:pt x="197" y="49"/>
                      <a:pt x="197" y="49"/>
                      <a:pt x="197" y="49"/>
                    </a:cubicBezTo>
                    <a:cubicBezTo>
                      <a:pt x="197" y="49"/>
                      <a:pt x="197" y="49"/>
                      <a:pt x="197" y="49"/>
                    </a:cubicBezTo>
                    <a:cubicBezTo>
                      <a:pt x="197" y="50"/>
                      <a:pt x="197" y="50"/>
                      <a:pt x="197" y="50"/>
                    </a:cubicBezTo>
                    <a:cubicBezTo>
                      <a:pt x="197" y="50"/>
                      <a:pt x="197" y="50"/>
                      <a:pt x="197" y="50"/>
                    </a:cubicBezTo>
                    <a:cubicBezTo>
                      <a:pt x="198" y="50"/>
                      <a:pt x="198" y="50"/>
                      <a:pt x="198" y="50"/>
                    </a:cubicBezTo>
                    <a:cubicBezTo>
                      <a:pt x="198" y="50"/>
                      <a:pt x="198" y="50"/>
                      <a:pt x="198" y="50"/>
                    </a:cubicBezTo>
                    <a:cubicBezTo>
                      <a:pt x="201" y="50"/>
                      <a:pt x="201" y="50"/>
                      <a:pt x="201" y="50"/>
                    </a:cubicBezTo>
                    <a:cubicBezTo>
                      <a:pt x="201" y="50"/>
                      <a:pt x="201" y="50"/>
                      <a:pt x="201" y="50"/>
                    </a:cubicBezTo>
                    <a:cubicBezTo>
                      <a:pt x="203" y="50"/>
                      <a:pt x="205" y="49"/>
                      <a:pt x="206" y="49"/>
                    </a:cubicBezTo>
                    <a:cubicBezTo>
                      <a:pt x="208" y="48"/>
                      <a:pt x="209" y="47"/>
                      <a:pt x="210" y="46"/>
                    </a:cubicBezTo>
                    <a:cubicBezTo>
                      <a:pt x="210" y="45"/>
                      <a:pt x="211" y="44"/>
                      <a:pt x="211" y="43"/>
                    </a:cubicBezTo>
                    <a:cubicBezTo>
                      <a:pt x="211" y="42"/>
                      <a:pt x="210" y="41"/>
                      <a:pt x="209" y="40"/>
                    </a:cubicBezTo>
                    <a:cubicBezTo>
                      <a:pt x="208" y="39"/>
                      <a:pt x="207" y="38"/>
                      <a:pt x="206" y="38"/>
                    </a:cubicBezTo>
                    <a:cubicBezTo>
                      <a:pt x="197" y="35"/>
                      <a:pt x="197" y="35"/>
                      <a:pt x="197" y="35"/>
                    </a:cubicBezTo>
                    <a:cubicBezTo>
                      <a:pt x="195" y="35"/>
                      <a:pt x="190" y="33"/>
                      <a:pt x="188" y="31"/>
                    </a:cubicBezTo>
                    <a:cubicBezTo>
                      <a:pt x="183" y="28"/>
                      <a:pt x="183" y="28"/>
                      <a:pt x="183" y="28"/>
                    </a:cubicBezTo>
                    <a:cubicBezTo>
                      <a:pt x="181" y="27"/>
                      <a:pt x="180" y="26"/>
                      <a:pt x="178" y="26"/>
                    </a:cubicBezTo>
                    <a:cubicBezTo>
                      <a:pt x="176" y="26"/>
                      <a:pt x="173" y="27"/>
                      <a:pt x="171" y="29"/>
                    </a:cubicBezTo>
                    <a:cubicBezTo>
                      <a:pt x="136" y="64"/>
                      <a:pt x="136" y="64"/>
                      <a:pt x="136" y="64"/>
                    </a:cubicBezTo>
                    <a:cubicBezTo>
                      <a:pt x="133" y="66"/>
                      <a:pt x="131" y="71"/>
                      <a:pt x="130" y="75"/>
                    </a:cubicBezTo>
                    <a:cubicBezTo>
                      <a:pt x="130" y="76"/>
                      <a:pt x="130" y="76"/>
                      <a:pt x="130" y="76"/>
                    </a:cubicBezTo>
                    <a:cubicBezTo>
                      <a:pt x="130" y="76"/>
                      <a:pt x="130" y="77"/>
                      <a:pt x="130" y="78"/>
                    </a:cubicBezTo>
                    <a:cubicBezTo>
                      <a:pt x="130" y="79"/>
                      <a:pt x="130" y="81"/>
                      <a:pt x="131" y="82"/>
                    </a:cubicBezTo>
                    <a:cubicBezTo>
                      <a:pt x="132" y="83"/>
                      <a:pt x="133" y="84"/>
                      <a:pt x="135" y="84"/>
                    </a:cubicBezTo>
                    <a:cubicBezTo>
                      <a:pt x="136" y="84"/>
                      <a:pt x="136" y="84"/>
                      <a:pt x="136" y="84"/>
                    </a:cubicBezTo>
                    <a:cubicBezTo>
                      <a:pt x="136" y="84"/>
                      <a:pt x="136" y="84"/>
                      <a:pt x="136" y="84"/>
                    </a:cubicBezTo>
                    <a:cubicBezTo>
                      <a:pt x="136" y="84"/>
                      <a:pt x="136" y="84"/>
                      <a:pt x="136" y="84"/>
                    </a:cubicBezTo>
                    <a:cubicBezTo>
                      <a:pt x="136" y="84"/>
                      <a:pt x="136" y="84"/>
                      <a:pt x="136" y="84"/>
                    </a:cubicBezTo>
                    <a:cubicBezTo>
                      <a:pt x="137" y="84"/>
                      <a:pt x="138" y="84"/>
                      <a:pt x="138" y="85"/>
                    </a:cubicBezTo>
                    <a:cubicBezTo>
                      <a:pt x="139" y="86"/>
                      <a:pt x="140" y="87"/>
                      <a:pt x="140" y="88"/>
                    </a:cubicBezTo>
                    <a:cubicBezTo>
                      <a:pt x="141" y="91"/>
                      <a:pt x="141" y="91"/>
                      <a:pt x="141" y="91"/>
                    </a:cubicBezTo>
                    <a:cubicBezTo>
                      <a:pt x="142" y="92"/>
                      <a:pt x="143" y="93"/>
                      <a:pt x="143" y="94"/>
                    </a:cubicBezTo>
                    <a:cubicBezTo>
                      <a:pt x="144" y="95"/>
                      <a:pt x="145" y="95"/>
                      <a:pt x="147" y="95"/>
                    </a:cubicBezTo>
                    <a:cubicBezTo>
                      <a:pt x="148" y="95"/>
                      <a:pt x="150" y="94"/>
                      <a:pt x="151" y="93"/>
                    </a:cubicBezTo>
                    <a:cubicBezTo>
                      <a:pt x="156" y="86"/>
                      <a:pt x="156" y="86"/>
                      <a:pt x="156" y="86"/>
                    </a:cubicBezTo>
                    <a:cubicBezTo>
                      <a:pt x="158" y="83"/>
                      <a:pt x="160" y="78"/>
                      <a:pt x="160" y="74"/>
                    </a:cubicBezTo>
                    <a:cubicBezTo>
                      <a:pt x="161" y="71"/>
                      <a:pt x="163" y="66"/>
                      <a:pt x="164" y="64"/>
                    </a:cubicBezTo>
                    <a:cubicBezTo>
                      <a:pt x="167" y="60"/>
                      <a:pt x="167" y="60"/>
                      <a:pt x="167" y="60"/>
                    </a:cubicBezTo>
                    <a:cubicBezTo>
                      <a:pt x="167" y="59"/>
                      <a:pt x="168" y="59"/>
                      <a:pt x="169" y="58"/>
                    </a:cubicBezTo>
                    <a:cubicBezTo>
                      <a:pt x="170" y="58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8"/>
                      <a:pt x="170" y="59"/>
                      <a:pt x="169" y="60"/>
                    </a:cubicBezTo>
                    <a:cubicBezTo>
                      <a:pt x="168" y="62"/>
                      <a:pt x="167" y="65"/>
                      <a:pt x="167" y="67"/>
                    </a:cubicBezTo>
                    <a:cubicBezTo>
                      <a:pt x="167" y="69"/>
                      <a:pt x="168" y="70"/>
                      <a:pt x="168" y="71"/>
                    </a:cubicBezTo>
                    <a:cubicBezTo>
                      <a:pt x="169" y="74"/>
                      <a:pt x="172" y="75"/>
                      <a:pt x="175" y="75"/>
                    </a:cubicBezTo>
                    <a:cubicBezTo>
                      <a:pt x="176" y="75"/>
                      <a:pt x="177" y="75"/>
                      <a:pt x="178" y="75"/>
                    </a:cubicBezTo>
                    <a:cubicBezTo>
                      <a:pt x="179" y="75"/>
                      <a:pt x="179" y="75"/>
                      <a:pt x="179" y="75"/>
                    </a:cubicBezTo>
                    <a:cubicBezTo>
                      <a:pt x="180" y="74"/>
                      <a:pt x="180" y="74"/>
                      <a:pt x="181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5"/>
                      <a:pt x="181" y="76"/>
                    </a:cubicBezTo>
                    <a:cubicBezTo>
                      <a:pt x="181" y="76"/>
                      <a:pt x="180" y="77"/>
                      <a:pt x="179" y="78"/>
                    </a:cubicBezTo>
                    <a:cubicBezTo>
                      <a:pt x="176" y="80"/>
                      <a:pt x="176" y="80"/>
                      <a:pt x="176" y="80"/>
                    </a:cubicBezTo>
                    <a:cubicBezTo>
                      <a:pt x="173" y="82"/>
                      <a:pt x="170" y="85"/>
                      <a:pt x="167" y="88"/>
                    </a:cubicBezTo>
                    <a:cubicBezTo>
                      <a:pt x="152" y="104"/>
                      <a:pt x="152" y="104"/>
                      <a:pt x="152" y="104"/>
                    </a:cubicBezTo>
                    <a:cubicBezTo>
                      <a:pt x="150" y="105"/>
                      <a:pt x="148" y="106"/>
                      <a:pt x="146" y="106"/>
                    </a:cubicBezTo>
                    <a:cubicBezTo>
                      <a:pt x="145" y="106"/>
                      <a:pt x="145" y="106"/>
                      <a:pt x="145" y="106"/>
                    </a:cubicBezTo>
                    <a:cubicBezTo>
                      <a:pt x="144" y="108"/>
                      <a:pt x="144" y="108"/>
                      <a:pt x="144" y="108"/>
                    </a:cubicBezTo>
                    <a:cubicBezTo>
                      <a:pt x="145" y="106"/>
                      <a:pt x="145" y="106"/>
                      <a:pt x="145" y="106"/>
                    </a:cubicBezTo>
                    <a:cubicBezTo>
                      <a:pt x="145" y="106"/>
                      <a:pt x="145" y="106"/>
                      <a:pt x="145" y="106"/>
                    </a:cubicBezTo>
                    <a:cubicBezTo>
                      <a:pt x="145" y="106"/>
                      <a:pt x="145" y="106"/>
                      <a:pt x="145" y="106"/>
                    </a:cubicBezTo>
                    <a:cubicBezTo>
                      <a:pt x="145" y="106"/>
                      <a:pt x="145" y="106"/>
                      <a:pt x="145" y="106"/>
                    </a:cubicBezTo>
                    <a:cubicBezTo>
                      <a:pt x="144" y="106"/>
                      <a:pt x="143" y="105"/>
                      <a:pt x="142" y="104"/>
                    </a:cubicBezTo>
                    <a:cubicBezTo>
                      <a:pt x="141" y="103"/>
                      <a:pt x="140" y="102"/>
                      <a:pt x="140" y="100"/>
                    </a:cubicBezTo>
                    <a:cubicBezTo>
                      <a:pt x="139" y="96"/>
                      <a:pt x="139" y="96"/>
                      <a:pt x="139" y="96"/>
                    </a:cubicBezTo>
                    <a:cubicBezTo>
                      <a:pt x="139" y="95"/>
                      <a:pt x="138" y="94"/>
                      <a:pt x="138" y="94"/>
                    </a:cubicBezTo>
                    <a:cubicBezTo>
                      <a:pt x="138" y="93"/>
                      <a:pt x="137" y="93"/>
                      <a:pt x="137" y="93"/>
                    </a:cubicBezTo>
                    <a:cubicBezTo>
                      <a:pt x="136" y="92"/>
                      <a:pt x="136" y="92"/>
                      <a:pt x="135" y="92"/>
                    </a:cubicBezTo>
                    <a:cubicBezTo>
                      <a:pt x="134" y="92"/>
                      <a:pt x="133" y="93"/>
                      <a:pt x="132" y="93"/>
                    </a:cubicBezTo>
                    <a:cubicBezTo>
                      <a:pt x="132" y="94"/>
                      <a:pt x="131" y="95"/>
                      <a:pt x="131" y="96"/>
                    </a:cubicBezTo>
                    <a:cubicBezTo>
                      <a:pt x="129" y="101"/>
                      <a:pt x="129" y="101"/>
                      <a:pt x="129" y="101"/>
                    </a:cubicBezTo>
                    <a:cubicBezTo>
                      <a:pt x="128" y="103"/>
                      <a:pt x="127" y="104"/>
                      <a:pt x="126" y="105"/>
                    </a:cubicBezTo>
                    <a:cubicBezTo>
                      <a:pt x="126" y="105"/>
                      <a:pt x="126" y="105"/>
                      <a:pt x="125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4" y="106"/>
                      <a:pt x="124" y="106"/>
                      <a:pt x="123" y="106"/>
                    </a:cubicBezTo>
                    <a:cubicBezTo>
                      <a:pt x="121" y="107"/>
                      <a:pt x="119" y="109"/>
                      <a:pt x="117" y="111"/>
                    </a:cubicBezTo>
                    <a:cubicBezTo>
                      <a:pt x="114" y="115"/>
                      <a:pt x="114" y="115"/>
                      <a:pt x="114" y="115"/>
                    </a:cubicBezTo>
                    <a:cubicBezTo>
                      <a:pt x="113" y="117"/>
                      <a:pt x="109" y="121"/>
                      <a:pt x="107" y="122"/>
                    </a:cubicBezTo>
                    <a:cubicBezTo>
                      <a:pt x="89" y="133"/>
                      <a:pt x="89" y="133"/>
                      <a:pt x="89" y="133"/>
                    </a:cubicBezTo>
                    <a:cubicBezTo>
                      <a:pt x="86" y="134"/>
                      <a:pt x="85" y="136"/>
                      <a:pt x="85" y="138"/>
                    </a:cubicBezTo>
                    <a:cubicBezTo>
                      <a:pt x="85" y="140"/>
                      <a:pt x="85" y="141"/>
                      <a:pt x="86" y="142"/>
                    </a:cubicBezTo>
                    <a:cubicBezTo>
                      <a:pt x="87" y="143"/>
                      <a:pt x="87" y="145"/>
                      <a:pt x="87" y="147"/>
                    </a:cubicBezTo>
                    <a:cubicBezTo>
                      <a:pt x="87" y="148"/>
                      <a:pt x="87" y="149"/>
                      <a:pt x="87" y="150"/>
                    </a:cubicBezTo>
                    <a:cubicBezTo>
                      <a:pt x="86" y="152"/>
                      <a:pt x="86" y="152"/>
                      <a:pt x="86" y="152"/>
                    </a:cubicBezTo>
                    <a:cubicBezTo>
                      <a:pt x="86" y="153"/>
                      <a:pt x="85" y="154"/>
                      <a:pt x="84" y="155"/>
                    </a:cubicBezTo>
                    <a:cubicBezTo>
                      <a:pt x="83" y="156"/>
                      <a:pt x="82" y="157"/>
                      <a:pt x="81" y="157"/>
                    </a:cubicBezTo>
                    <a:cubicBezTo>
                      <a:pt x="68" y="160"/>
                      <a:pt x="68" y="160"/>
                      <a:pt x="68" y="160"/>
                    </a:cubicBezTo>
                    <a:cubicBezTo>
                      <a:pt x="66" y="160"/>
                      <a:pt x="65" y="162"/>
                      <a:pt x="63" y="163"/>
                    </a:cubicBezTo>
                    <a:cubicBezTo>
                      <a:pt x="62" y="165"/>
                      <a:pt x="61" y="167"/>
                      <a:pt x="60" y="169"/>
                    </a:cubicBezTo>
                    <a:cubicBezTo>
                      <a:pt x="56" y="188"/>
                      <a:pt x="56" y="188"/>
                      <a:pt x="56" y="188"/>
                    </a:cubicBezTo>
                    <a:cubicBezTo>
                      <a:pt x="56" y="189"/>
                      <a:pt x="56" y="189"/>
                      <a:pt x="56" y="190"/>
                    </a:cubicBezTo>
                    <a:cubicBezTo>
                      <a:pt x="56" y="192"/>
                      <a:pt x="56" y="193"/>
                      <a:pt x="57" y="195"/>
                    </a:cubicBezTo>
                    <a:cubicBezTo>
                      <a:pt x="58" y="196"/>
                      <a:pt x="60" y="197"/>
                      <a:pt x="61" y="197"/>
                    </a:cubicBezTo>
                    <a:cubicBezTo>
                      <a:pt x="62" y="197"/>
                      <a:pt x="62" y="197"/>
                      <a:pt x="62" y="197"/>
                    </a:cubicBezTo>
                    <a:cubicBezTo>
                      <a:pt x="79" y="196"/>
                      <a:pt x="79" y="196"/>
                      <a:pt x="79" y="196"/>
                    </a:cubicBezTo>
                    <a:cubicBezTo>
                      <a:pt x="81" y="195"/>
                      <a:pt x="83" y="195"/>
                      <a:pt x="85" y="194"/>
                    </a:cubicBezTo>
                    <a:cubicBezTo>
                      <a:pt x="87" y="193"/>
                      <a:pt x="88" y="191"/>
                      <a:pt x="90" y="189"/>
                    </a:cubicBezTo>
                    <a:cubicBezTo>
                      <a:pt x="99" y="176"/>
                      <a:pt x="99" y="176"/>
                      <a:pt x="99" y="176"/>
                    </a:cubicBezTo>
                    <a:cubicBezTo>
                      <a:pt x="101" y="173"/>
                      <a:pt x="105" y="170"/>
                      <a:pt x="107" y="169"/>
                    </a:cubicBezTo>
                    <a:cubicBezTo>
                      <a:pt x="120" y="163"/>
                      <a:pt x="120" y="163"/>
                      <a:pt x="120" y="163"/>
                    </a:cubicBezTo>
                    <a:cubicBezTo>
                      <a:pt x="120" y="162"/>
                      <a:pt x="121" y="162"/>
                      <a:pt x="121" y="162"/>
                    </a:cubicBezTo>
                    <a:cubicBezTo>
                      <a:pt x="122" y="162"/>
                      <a:pt x="124" y="163"/>
                      <a:pt x="125" y="165"/>
                    </a:cubicBezTo>
                    <a:cubicBezTo>
                      <a:pt x="134" y="185"/>
                      <a:pt x="134" y="185"/>
                      <a:pt x="134" y="185"/>
                    </a:cubicBezTo>
                    <a:cubicBezTo>
                      <a:pt x="134" y="186"/>
                      <a:pt x="135" y="187"/>
                      <a:pt x="136" y="188"/>
                    </a:cubicBezTo>
                    <a:cubicBezTo>
                      <a:pt x="137" y="188"/>
                      <a:pt x="138" y="189"/>
                      <a:pt x="139" y="189"/>
                    </a:cubicBezTo>
                    <a:cubicBezTo>
                      <a:pt x="141" y="189"/>
                      <a:pt x="143" y="188"/>
                      <a:pt x="144" y="186"/>
                    </a:cubicBezTo>
                    <a:cubicBezTo>
                      <a:pt x="144" y="185"/>
                      <a:pt x="144" y="185"/>
                      <a:pt x="144" y="185"/>
                    </a:cubicBezTo>
                    <a:cubicBezTo>
                      <a:pt x="144" y="185"/>
                      <a:pt x="144" y="185"/>
                      <a:pt x="144" y="185"/>
                    </a:cubicBezTo>
                    <a:cubicBezTo>
                      <a:pt x="144" y="185"/>
                      <a:pt x="144" y="185"/>
                      <a:pt x="144" y="185"/>
                    </a:cubicBezTo>
                    <a:cubicBezTo>
                      <a:pt x="145" y="183"/>
                      <a:pt x="146" y="181"/>
                      <a:pt x="146" y="179"/>
                    </a:cubicBezTo>
                    <a:cubicBezTo>
                      <a:pt x="146" y="176"/>
                      <a:pt x="146" y="174"/>
                      <a:pt x="144" y="172"/>
                    </a:cubicBezTo>
                    <a:cubicBezTo>
                      <a:pt x="140" y="164"/>
                      <a:pt x="140" y="164"/>
                      <a:pt x="140" y="164"/>
                    </a:cubicBezTo>
                    <a:cubicBezTo>
                      <a:pt x="139" y="163"/>
                      <a:pt x="138" y="160"/>
                      <a:pt x="138" y="159"/>
                    </a:cubicBezTo>
                    <a:cubicBezTo>
                      <a:pt x="138" y="158"/>
                      <a:pt x="138" y="157"/>
                      <a:pt x="139" y="157"/>
                    </a:cubicBezTo>
                    <a:cubicBezTo>
                      <a:pt x="139" y="157"/>
                      <a:pt x="139" y="157"/>
                      <a:pt x="139" y="157"/>
                    </a:cubicBezTo>
                    <a:cubicBezTo>
                      <a:pt x="139" y="157"/>
                      <a:pt x="139" y="157"/>
                      <a:pt x="139" y="157"/>
                    </a:cubicBezTo>
                    <a:cubicBezTo>
                      <a:pt x="138" y="156"/>
                      <a:pt x="138" y="156"/>
                      <a:pt x="138" y="156"/>
                    </a:cubicBez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39" y="157"/>
                      <a:pt x="139" y="157"/>
                      <a:pt x="139" y="157"/>
                    </a:cubicBezTo>
                    <a:cubicBezTo>
                      <a:pt x="138" y="156"/>
                      <a:pt x="138" y="156"/>
                      <a:pt x="138" y="156"/>
                    </a:cubicBez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39" y="157"/>
                      <a:pt x="139" y="157"/>
                      <a:pt x="139" y="157"/>
                    </a:cubicBezTo>
                    <a:cubicBezTo>
                      <a:pt x="139" y="157"/>
                      <a:pt x="139" y="158"/>
                      <a:pt x="140" y="158"/>
                    </a:cubicBezTo>
                    <a:cubicBezTo>
                      <a:pt x="157" y="187"/>
                      <a:pt x="157" y="187"/>
                      <a:pt x="157" y="187"/>
                    </a:cubicBezTo>
                    <a:cubicBezTo>
                      <a:pt x="159" y="189"/>
                      <a:pt x="160" y="191"/>
                      <a:pt x="163" y="191"/>
                    </a:cubicBezTo>
                    <a:cubicBezTo>
                      <a:pt x="165" y="191"/>
                      <a:pt x="166" y="189"/>
                      <a:pt x="168" y="187"/>
                    </a:cubicBezTo>
                    <a:cubicBezTo>
                      <a:pt x="171" y="182"/>
                      <a:pt x="171" y="182"/>
                      <a:pt x="171" y="182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2" y="181"/>
                      <a:pt x="172" y="181"/>
                      <a:pt x="172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2" y="181"/>
                      <a:pt x="172" y="181"/>
                      <a:pt x="172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2" y="182"/>
                      <a:pt x="172" y="183"/>
                    </a:cubicBezTo>
                    <a:cubicBezTo>
                      <a:pt x="173" y="187"/>
                      <a:pt x="173" y="187"/>
                      <a:pt x="173" y="187"/>
                    </a:cubicBezTo>
                    <a:cubicBezTo>
                      <a:pt x="174" y="189"/>
                      <a:pt x="175" y="191"/>
                      <a:pt x="176" y="193"/>
                    </a:cubicBezTo>
                    <a:cubicBezTo>
                      <a:pt x="178" y="195"/>
                      <a:pt x="179" y="196"/>
                      <a:pt x="181" y="197"/>
                    </a:cubicBezTo>
                    <a:cubicBezTo>
                      <a:pt x="194" y="200"/>
                      <a:pt x="194" y="200"/>
                      <a:pt x="194" y="200"/>
                    </a:cubicBezTo>
                    <a:cubicBezTo>
                      <a:pt x="195" y="200"/>
                      <a:pt x="196" y="201"/>
                      <a:pt x="197" y="202"/>
                    </a:cubicBezTo>
                    <a:cubicBezTo>
                      <a:pt x="197" y="203"/>
                      <a:pt x="198" y="205"/>
                      <a:pt x="198" y="206"/>
                    </a:cubicBezTo>
                    <a:cubicBezTo>
                      <a:pt x="198" y="229"/>
                      <a:pt x="198" y="229"/>
                      <a:pt x="198" y="229"/>
                    </a:cubicBezTo>
                    <a:cubicBezTo>
                      <a:pt x="198" y="230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5" y="229"/>
                      <a:pt x="195" y="229"/>
                      <a:pt x="195" y="229"/>
                    </a:cubicBezTo>
                    <a:cubicBezTo>
                      <a:pt x="193" y="228"/>
                      <a:pt x="191" y="227"/>
                      <a:pt x="188" y="227"/>
                    </a:cubicBezTo>
                    <a:cubicBezTo>
                      <a:pt x="187" y="227"/>
                      <a:pt x="185" y="228"/>
                      <a:pt x="183" y="229"/>
                    </a:cubicBezTo>
                    <a:cubicBezTo>
                      <a:pt x="182" y="230"/>
                      <a:pt x="182" y="230"/>
                      <a:pt x="182" y="230"/>
                    </a:cubicBezTo>
                    <a:cubicBezTo>
                      <a:pt x="181" y="230"/>
                      <a:pt x="180" y="230"/>
                      <a:pt x="179" y="230"/>
                    </a:cubicBezTo>
                    <a:cubicBezTo>
                      <a:pt x="177" y="230"/>
                      <a:pt x="176" y="230"/>
                      <a:pt x="175" y="229"/>
                    </a:cubicBezTo>
                    <a:cubicBezTo>
                      <a:pt x="168" y="225"/>
                      <a:pt x="168" y="225"/>
                      <a:pt x="168" y="225"/>
                    </a:cubicBezTo>
                    <a:cubicBezTo>
                      <a:pt x="167" y="223"/>
                      <a:pt x="165" y="223"/>
                      <a:pt x="163" y="223"/>
                    </a:cubicBezTo>
                    <a:cubicBezTo>
                      <a:pt x="161" y="223"/>
                      <a:pt x="159" y="224"/>
                      <a:pt x="157" y="225"/>
                    </a:cubicBezTo>
                    <a:cubicBezTo>
                      <a:pt x="154" y="227"/>
                      <a:pt x="154" y="227"/>
                      <a:pt x="154" y="227"/>
                    </a:cubicBezTo>
                    <a:cubicBezTo>
                      <a:pt x="153" y="228"/>
                      <a:pt x="151" y="229"/>
                      <a:pt x="149" y="229"/>
                    </a:cubicBezTo>
                    <a:cubicBezTo>
                      <a:pt x="148" y="229"/>
                      <a:pt x="147" y="229"/>
                      <a:pt x="147" y="228"/>
                    </a:cubicBezTo>
                    <a:cubicBezTo>
                      <a:pt x="129" y="219"/>
                      <a:pt x="129" y="219"/>
                      <a:pt x="129" y="219"/>
                    </a:cubicBezTo>
                    <a:cubicBezTo>
                      <a:pt x="128" y="219"/>
                      <a:pt x="127" y="217"/>
                      <a:pt x="126" y="216"/>
                    </a:cubicBezTo>
                    <a:cubicBezTo>
                      <a:pt x="125" y="215"/>
                      <a:pt x="125" y="213"/>
                      <a:pt x="125" y="212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199"/>
                      <a:pt x="123" y="197"/>
                      <a:pt x="122" y="196"/>
                    </a:cubicBezTo>
                    <a:cubicBezTo>
                      <a:pt x="121" y="195"/>
                      <a:pt x="119" y="194"/>
                      <a:pt x="118" y="194"/>
                    </a:cubicBezTo>
                    <a:cubicBezTo>
                      <a:pt x="117" y="194"/>
                      <a:pt x="117" y="194"/>
                      <a:pt x="116" y="194"/>
                    </a:cubicBezTo>
                    <a:cubicBezTo>
                      <a:pt x="51" y="210"/>
                      <a:pt x="51" y="210"/>
                      <a:pt x="51" y="210"/>
                    </a:cubicBezTo>
                    <a:cubicBezTo>
                      <a:pt x="50" y="211"/>
                      <a:pt x="48" y="212"/>
                      <a:pt x="46" y="213"/>
                    </a:cubicBezTo>
                    <a:cubicBezTo>
                      <a:pt x="45" y="215"/>
                      <a:pt x="43" y="216"/>
                      <a:pt x="42" y="218"/>
                    </a:cubicBezTo>
                    <a:cubicBezTo>
                      <a:pt x="2" y="299"/>
                      <a:pt x="2" y="299"/>
                      <a:pt x="2" y="299"/>
                    </a:cubicBezTo>
                    <a:cubicBezTo>
                      <a:pt x="1" y="301"/>
                      <a:pt x="0" y="305"/>
                      <a:pt x="0" y="308"/>
                    </a:cubicBezTo>
                    <a:cubicBezTo>
                      <a:pt x="0" y="310"/>
                      <a:pt x="0" y="311"/>
                      <a:pt x="0" y="312"/>
                    </a:cubicBezTo>
                    <a:lnTo>
                      <a:pt x="3" y="31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" name="Freeform 284"/>
              <p:cNvSpPr>
                <a:spLocks/>
              </p:cNvSpPr>
              <p:nvPr/>
            </p:nvSpPr>
            <p:spPr bwMode="auto">
              <a:xfrm>
                <a:off x="-3751262" y="2446334"/>
                <a:ext cx="508000" cy="323850"/>
              </a:xfrm>
              <a:custGeom>
                <a:avLst/>
                <a:gdLst/>
                <a:ahLst/>
                <a:cxnLst>
                  <a:cxn ang="0">
                    <a:pos x="6" y="86"/>
                  </a:cxn>
                  <a:cxn ang="0">
                    <a:pos x="11" y="85"/>
                  </a:cxn>
                  <a:cxn ang="0">
                    <a:pos x="10" y="84"/>
                  </a:cxn>
                  <a:cxn ang="0">
                    <a:pos x="10" y="84"/>
                  </a:cxn>
                  <a:cxn ang="0">
                    <a:pos x="10" y="84"/>
                  </a:cxn>
                  <a:cxn ang="0">
                    <a:pos x="11" y="86"/>
                  </a:cxn>
                  <a:cxn ang="0">
                    <a:pos x="19" y="83"/>
                  </a:cxn>
                  <a:cxn ang="0">
                    <a:pos x="34" y="70"/>
                  </a:cxn>
                  <a:cxn ang="0">
                    <a:pos x="69" y="53"/>
                  </a:cxn>
                  <a:cxn ang="0">
                    <a:pos x="84" y="55"/>
                  </a:cxn>
                  <a:cxn ang="0">
                    <a:pos x="87" y="47"/>
                  </a:cxn>
                  <a:cxn ang="0">
                    <a:pos x="84" y="42"/>
                  </a:cxn>
                  <a:cxn ang="0">
                    <a:pos x="84" y="42"/>
                  </a:cxn>
                  <a:cxn ang="0">
                    <a:pos x="84" y="41"/>
                  </a:cxn>
                  <a:cxn ang="0">
                    <a:pos x="84" y="41"/>
                  </a:cxn>
                  <a:cxn ang="0">
                    <a:pos x="88" y="41"/>
                  </a:cxn>
                  <a:cxn ang="0">
                    <a:pos x="93" y="40"/>
                  </a:cxn>
                  <a:cxn ang="0">
                    <a:pos x="134" y="12"/>
                  </a:cxn>
                  <a:cxn ang="0">
                    <a:pos x="131" y="5"/>
                  </a:cxn>
                  <a:cxn ang="0">
                    <a:pos x="130" y="9"/>
                  </a:cxn>
                  <a:cxn ang="0">
                    <a:pos x="131" y="10"/>
                  </a:cxn>
                  <a:cxn ang="0">
                    <a:pos x="131" y="10"/>
                  </a:cxn>
                  <a:cxn ang="0">
                    <a:pos x="131" y="10"/>
                  </a:cxn>
                  <a:cxn ang="0">
                    <a:pos x="131" y="9"/>
                  </a:cxn>
                  <a:cxn ang="0">
                    <a:pos x="131" y="9"/>
                  </a:cxn>
                  <a:cxn ang="0">
                    <a:pos x="130" y="10"/>
                  </a:cxn>
                  <a:cxn ang="0">
                    <a:pos x="89" y="37"/>
                  </a:cxn>
                  <a:cxn ang="0">
                    <a:pos x="84" y="37"/>
                  </a:cxn>
                  <a:cxn ang="0">
                    <a:pos x="82" y="48"/>
                  </a:cxn>
                  <a:cxn ang="0">
                    <a:pos x="84" y="51"/>
                  </a:cxn>
                  <a:cxn ang="0">
                    <a:pos x="84" y="51"/>
                  </a:cxn>
                  <a:cxn ang="0">
                    <a:pos x="84" y="51"/>
                  </a:cxn>
                  <a:cxn ang="0">
                    <a:pos x="84" y="51"/>
                  </a:cxn>
                  <a:cxn ang="0">
                    <a:pos x="84" y="51"/>
                  </a:cxn>
                  <a:cxn ang="0">
                    <a:pos x="84" y="51"/>
                  </a:cxn>
                  <a:cxn ang="0">
                    <a:pos x="69" y="49"/>
                  </a:cxn>
                  <a:cxn ang="0">
                    <a:pos x="31" y="66"/>
                  </a:cxn>
                  <a:cxn ang="0">
                    <a:pos x="16" y="80"/>
                  </a:cxn>
                  <a:cxn ang="0">
                    <a:pos x="13" y="82"/>
                  </a:cxn>
                  <a:cxn ang="0">
                    <a:pos x="13" y="82"/>
                  </a:cxn>
                  <a:cxn ang="0">
                    <a:pos x="13" y="82"/>
                  </a:cxn>
                  <a:cxn ang="0">
                    <a:pos x="13" y="82"/>
                  </a:cxn>
                  <a:cxn ang="0">
                    <a:pos x="13" y="83"/>
                  </a:cxn>
                  <a:cxn ang="0">
                    <a:pos x="13" y="83"/>
                  </a:cxn>
                  <a:cxn ang="0">
                    <a:pos x="11" y="80"/>
                  </a:cxn>
                  <a:cxn ang="0">
                    <a:pos x="5" y="82"/>
                  </a:cxn>
                </a:cxnLst>
                <a:rect l="0" t="0" r="r" b="b"/>
                <a:pathLst>
                  <a:path w="135" h="86">
                    <a:moveTo>
                      <a:pt x="0" y="83"/>
                    </a:moveTo>
                    <a:cubicBezTo>
                      <a:pt x="0" y="83"/>
                      <a:pt x="1" y="84"/>
                      <a:pt x="2" y="85"/>
                    </a:cubicBezTo>
                    <a:cubicBezTo>
                      <a:pt x="3" y="86"/>
                      <a:pt x="5" y="86"/>
                      <a:pt x="6" y="86"/>
                    </a:cubicBezTo>
                    <a:cubicBezTo>
                      <a:pt x="7" y="86"/>
                      <a:pt x="9" y="86"/>
                      <a:pt x="10" y="85"/>
                    </a:cubicBezTo>
                    <a:cubicBezTo>
                      <a:pt x="11" y="85"/>
                      <a:pt x="11" y="85"/>
                      <a:pt x="11" y="85"/>
                    </a:cubicBezTo>
                    <a:cubicBezTo>
                      <a:pt x="11" y="85"/>
                      <a:pt x="11" y="85"/>
                      <a:pt x="11" y="85"/>
                    </a:cubicBezTo>
                    <a:cubicBezTo>
                      <a:pt x="11" y="85"/>
                      <a:pt x="11" y="85"/>
                      <a:pt x="11" y="85"/>
                    </a:cubicBezTo>
                    <a:cubicBezTo>
                      <a:pt x="11" y="84"/>
                      <a:pt x="11" y="84"/>
                      <a:pt x="11" y="84"/>
                    </a:cubicBezTo>
                    <a:cubicBezTo>
                      <a:pt x="10" y="84"/>
                      <a:pt x="10" y="84"/>
                      <a:pt x="10" y="84"/>
                    </a:cubicBezTo>
                    <a:cubicBezTo>
                      <a:pt x="11" y="85"/>
                      <a:pt x="11" y="85"/>
                      <a:pt x="11" y="85"/>
                    </a:cubicBezTo>
                    <a:cubicBezTo>
                      <a:pt x="11" y="84"/>
                      <a:pt x="11" y="84"/>
                      <a:pt x="11" y="84"/>
                    </a:cubicBezTo>
                    <a:cubicBezTo>
                      <a:pt x="10" y="84"/>
                      <a:pt x="10" y="84"/>
                      <a:pt x="10" y="84"/>
                    </a:cubicBezTo>
                    <a:cubicBezTo>
                      <a:pt x="11" y="84"/>
                      <a:pt x="11" y="84"/>
                      <a:pt x="11" y="84"/>
                    </a:cubicBezTo>
                    <a:cubicBezTo>
                      <a:pt x="10" y="84"/>
                      <a:pt x="10" y="84"/>
                      <a:pt x="10" y="84"/>
                    </a:cubicBezTo>
                    <a:cubicBezTo>
                      <a:pt x="10" y="84"/>
                      <a:pt x="10" y="84"/>
                      <a:pt x="10" y="84"/>
                    </a:cubicBezTo>
                    <a:cubicBezTo>
                      <a:pt x="11" y="84"/>
                      <a:pt x="11" y="84"/>
                      <a:pt x="11" y="84"/>
                    </a:cubicBezTo>
                    <a:cubicBezTo>
                      <a:pt x="10" y="84"/>
                      <a:pt x="10" y="84"/>
                      <a:pt x="10" y="84"/>
                    </a:cubicBezTo>
                    <a:cubicBezTo>
                      <a:pt x="10" y="85"/>
                      <a:pt x="11" y="85"/>
                      <a:pt x="11" y="86"/>
                    </a:cubicBezTo>
                    <a:cubicBezTo>
                      <a:pt x="12" y="86"/>
                      <a:pt x="13" y="86"/>
                      <a:pt x="13" y="86"/>
                    </a:cubicBezTo>
                    <a:cubicBezTo>
                      <a:pt x="14" y="86"/>
                      <a:pt x="15" y="86"/>
                      <a:pt x="16" y="85"/>
                    </a:cubicBezTo>
                    <a:cubicBezTo>
                      <a:pt x="17" y="85"/>
                      <a:pt x="18" y="84"/>
                      <a:pt x="19" y="83"/>
                    </a:cubicBezTo>
                    <a:cubicBezTo>
                      <a:pt x="20" y="82"/>
                      <a:pt x="20" y="82"/>
                      <a:pt x="20" y="82"/>
                    </a:cubicBezTo>
                    <a:cubicBezTo>
                      <a:pt x="22" y="80"/>
                      <a:pt x="26" y="76"/>
                      <a:pt x="28" y="75"/>
                    </a:cubicBezTo>
                    <a:cubicBezTo>
                      <a:pt x="34" y="70"/>
                      <a:pt x="34" y="70"/>
                      <a:pt x="34" y="70"/>
                    </a:cubicBezTo>
                    <a:cubicBezTo>
                      <a:pt x="36" y="68"/>
                      <a:pt x="40" y="65"/>
                      <a:pt x="43" y="64"/>
                    </a:cubicBezTo>
                    <a:cubicBezTo>
                      <a:pt x="62" y="54"/>
                      <a:pt x="62" y="54"/>
                      <a:pt x="62" y="54"/>
                    </a:cubicBezTo>
                    <a:cubicBezTo>
                      <a:pt x="64" y="54"/>
                      <a:pt x="67" y="53"/>
                      <a:pt x="69" y="53"/>
                    </a:cubicBezTo>
                    <a:cubicBezTo>
                      <a:pt x="70" y="53"/>
                      <a:pt x="70" y="53"/>
                      <a:pt x="71" y="53"/>
                    </a:cubicBezTo>
                    <a:cubicBezTo>
                      <a:pt x="83" y="55"/>
                      <a:pt x="83" y="55"/>
                      <a:pt x="83" y="55"/>
                    </a:cubicBezTo>
                    <a:cubicBezTo>
                      <a:pt x="84" y="55"/>
                      <a:pt x="84" y="55"/>
                      <a:pt x="84" y="55"/>
                    </a:cubicBezTo>
                    <a:cubicBezTo>
                      <a:pt x="85" y="55"/>
                      <a:pt x="86" y="55"/>
                      <a:pt x="87" y="54"/>
                    </a:cubicBezTo>
                    <a:cubicBezTo>
                      <a:pt x="88" y="53"/>
                      <a:pt x="88" y="52"/>
                      <a:pt x="88" y="51"/>
                    </a:cubicBezTo>
                    <a:cubicBezTo>
                      <a:pt x="88" y="50"/>
                      <a:pt x="87" y="48"/>
                      <a:pt x="87" y="47"/>
                    </a:cubicBezTo>
                    <a:cubicBezTo>
                      <a:pt x="86" y="46"/>
                      <a:pt x="86" y="46"/>
                      <a:pt x="86" y="46"/>
                    </a:cubicBezTo>
                    <a:cubicBezTo>
                      <a:pt x="85" y="45"/>
                      <a:pt x="84" y="43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1"/>
                      <a:pt x="84" y="41"/>
                      <a:pt x="84" y="41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1"/>
                      <a:pt x="84" y="41"/>
                      <a:pt x="84" y="41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5" y="41"/>
                      <a:pt x="85" y="41"/>
                      <a:pt x="85" y="41"/>
                    </a:cubicBezTo>
                    <a:cubicBezTo>
                      <a:pt x="86" y="41"/>
                      <a:pt x="87" y="41"/>
                      <a:pt x="88" y="41"/>
                    </a:cubicBezTo>
                    <a:cubicBezTo>
                      <a:pt x="88" y="41"/>
                      <a:pt x="88" y="41"/>
                      <a:pt x="88" y="41"/>
                    </a:cubicBezTo>
                    <a:cubicBezTo>
                      <a:pt x="89" y="41"/>
                      <a:pt x="89" y="41"/>
                      <a:pt x="89" y="41"/>
                    </a:cubicBezTo>
                    <a:cubicBezTo>
                      <a:pt x="90" y="41"/>
                      <a:pt x="92" y="41"/>
                      <a:pt x="93" y="40"/>
                    </a:cubicBezTo>
                    <a:cubicBezTo>
                      <a:pt x="95" y="39"/>
                      <a:pt x="96" y="39"/>
                      <a:pt x="98" y="38"/>
                    </a:cubicBezTo>
                    <a:cubicBezTo>
                      <a:pt x="133" y="13"/>
                      <a:pt x="133" y="13"/>
                      <a:pt x="133" y="13"/>
                    </a:cubicBezTo>
                    <a:cubicBezTo>
                      <a:pt x="134" y="12"/>
                      <a:pt x="134" y="12"/>
                      <a:pt x="134" y="12"/>
                    </a:cubicBezTo>
                    <a:cubicBezTo>
                      <a:pt x="135" y="11"/>
                      <a:pt x="135" y="10"/>
                      <a:pt x="135" y="9"/>
                    </a:cubicBezTo>
                    <a:cubicBezTo>
                      <a:pt x="135" y="8"/>
                      <a:pt x="135" y="7"/>
                      <a:pt x="134" y="6"/>
                    </a:cubicBezTo>
                    <a:cubicBezTo>
                      <a:pt x="133" y="6"/>
                      <a:pt x="132" y="5"/>
                      <a:pt x="131" y="5"/>
                    </a:cubicBezTo>
                    <a:cubicBezTo>
                      <a:pt x="105" y="0"/>
                      <a:pt x="105" y="0"/>
                      <a:pt x="105" y="0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30" y="9"/>
                      <a:pt x="130" y="9"/>
                      <a:pt x="130" y="9"/>
                    </a:cubicBezTo>
                    <a:cubicBezTo>
                      <a:pt x="131" y="10"/>
                      <a:pt x="131" y="10"/>
                      <a:pt x="131" y="10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10"/>
                      <a:pt x="131" y="10"/>
                      <a:pt x="131" y="10"/>
                    </a:cubicBezTo>
                    <a:cubicBezTo>
                      <a:pt x="131" y="10"/>
                      <a:pt x="131" y="10"/>
                      <a:pt x="131" y="10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10"/>
                      <a:pt x="131" y="10"/>
                      <a:pt x="131" y="10"/>
                    </a:cubicBezTo>
                    <a:cubicBezTo>
                      <a:pt x="132" y="9"/>
                      <a:pt x="132" y="9"/>
                      <a:pt x="132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10"/>
                      <a:pt x="131" y="10"/>
                      <a:pt x="131" y="10"/>
                    </a:cubicBezTo>
                    <a:cubicBezTo>
                      <a:pt x="132" y="9"/>
                      <a:pt x="132" y="9"/>
                      <a:pt x="132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9"/>
                      <a:pt x="130" y="10"/>
                    </a:cubicBezTo>
                    <a:cubicBezTo>
                      <a:pt x="95" y="34"/>
                      <a:pt x="95" y="34"/>
                      <a:pt x="95" y="34"/>
                    </a:cubicBezTo>
                    <a:cubicBezTo>
                      <a:pt x="94" y="35"/>
                      <a:pt x="93" y="36"/>
                      <a:pt x="92" y="36"/>
                    </a:cubicBezTo>
                    <a:cubicBezTo>
                      <a:pt x="91" y="36"/>
                      <a:pt x="89" y="37"/>
                      <a:pt x="89" y="37"/>
                    </a:cubicBezTo>
                    <a:cubicBezTo>
                      <a:pt x="89" y="37"/>
                      <a:pt x="89" y="37"/>
                      <a:pt x="89" y="37"/>
                    </a:cubicBezTo>
                    <a:cubicBezTo>
                      <a:pt x="88" y="37"/>
                      <a:pt x="88" y="37"/>
                      <a:pt x="88" y="37"/>
                    </a:cubicBezTo>
                    <a:cubicBezTo>
                      <a:pt x="86" y="37"/>
                      <a:pt x="85" y="37"/>
                      <a:pt x="84" y="37"/>
                    </a:cubicBezTo>
                    <a:cubicBezTo>
                      <a:pt x="83" y="37"/>
                      <a:pt x="82" y="38"/>
                      <a:pt x="81" y="39"/>
                    </a:cubicBezTo>
                    <a:cubicBezTo>
                      <a:pt x="80" y="40"/>
                      <a:pt x="80" y="41"/>
                      <a:pt x="80" y="42"/>
                    </a:cubicBezTo>
                    <a:cubicBezTo>
                      <a:pt x="80" y="44"/>
                      <a:pt x="81" y="46"/>
                      <a:pt x="82" y="48"/>
                    </a:cubicBezTo>
                    <a:cubicBezTo>
                      <a:pt x="83" y="50"/>
                      <a:pt x="83" y="50"/>
                      <a:pt x="83" y="50"/>
                    </a:cubicBezTo>
                    <a:cubicBezTo>
                      <a:pt x="84" y="50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71" y="49"/>
                      <a:pt x="71" y="49"/>
                      <a:pt x="71" y="49"/>
                    </a:cubicBezTo>
                    <a:cubicBezTo>
                      <a:pt x="71" y="49"/>
                      <a:pt x="70" y="49"/>
                      <a:pt x="69" y="49"/>
                    </a:cubicBezTo>
                    <a:cubicBezTo>
                      <a:pt x="66" y="49"/>
                      <a:pt x="63" y="49"/>
                      <a:pt x="60" y="51"/>
                    </a:cubicBezTo>
                    <a:cubicBezTo>
                      <a:pt x="41" y="60"/>
                      <a:pt x="41" y="60"/>
                      <a:pt x="41" y="60"/>
                    </a:cubicBezTo>
                    <a:cubicBezTo>
                      <a:pt x="38" y="62"/>
                      <a:pt x="34" y="64"/>
                      <a:pt x="31" y="66"/>
                    </a:cubicBezTo>
                    <a:cubicBezTo>
                      <a:pt x="25" y="71"/>
                      <a:pt x="25" y="71"/>
                      <a:pt x="25" y="71"/>
                    </a:cubicBezTo>
                    <a:cubicBezTo>
                      <a:pt x="23" y="73"/>
                      <a:pt x="19" y="77"/>
                      <a:pt x="17" y="79"/>
                    </a:cubicBezTo>
                    <a:cubicBezTo>
                      <a:pt x="16" y="80"/>
                      <a:pt x="16" y="80"/>
                      <a:pt x="16" y="80"/>
                    </a:cubicBezTo>
                    <a:cubicBezTo>
                      <a:pt x="15" y="81"/>
                      <a:pt x="14" y="81"/>
                      <a:pt x="14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3"/>
                      <a:pt x="13" y="83"/>
                      <a:pt x="13" y="83"/>
                    </a:cubicBezTo>
                    <a:cubicBezTo>
                      <a:pt x="14" y="82"/>
                      <a:pt x="14" y="82"/>
                      <a:pt x="14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3"/>
                      <a:pt x="13" y="83"/>
                      <a:pt x="13" y="83"/>
                    </a:cubicBezTo>
                    <a:cubicBezTo>
                      <a:pt x="14" y="82"/>
                      <a:pt x="14" y="82"/>
                      <a:pt x="14" y="82"/>
                    </a:cubicBezTo>
                    <a:cubicBezTo>
                      <a:pt x="13" y="83"/>
                      <a:pt x="13" y="83"/>
                      <a:pt x="13" y="83"/>
                    </a:cubicBezTo>
                    <a:cubicBezTo>
                      <a:pt x="14" y="83"/>
                      <a:pt x="14" y="83"/>
                      <a:pt x="14" y="83"/>
                    </a:cubicBezTo>
                    <a:cubicBezTo>
                      <a:pt x="14" y="82"/>
                      <a:pt x="14" y="82"/>
                      <a:pt x="14" y="82"/>
                    </a:cubicBezTo>
                    <a:cubicBezTo>
                      <a:pt x="13" y="83"/>
                      <a:pt x="13" y="83"/>
                      <a:pt x="13" y="83"/>
                    </a:cubicBezTo>
                    <a:cubicBezTo>
                      <a:pt x="14" y="83"/>
                      <a:pt x="14" y="83"/>
                      <a:pt x="14" y="83"/>
                    </a:cubicBezTo>
                    <a:cubicBezTo>
                      <a:pt x="14" y="82"/>
                      <a:pt x="13" y="81"/>
                      <a:pt x="13" y="81"/>
                    </a:cubicBezTo>
                    <a:cubicBezTo>
                      <a:pt x="12" y="80"/>
                      <a:pt x="11" y="80"/>
                      <a:pt x="11" y="80"/>
                    </a:cubicBezTo>
                    <a:cubicBezTo>
                      <a:pt x="9" y="80"/>
                      <a:pt x="8" y="81"/>
                      <a:pt x="7" y="82"/>
                    </a:cubicBezTo>
                    <a:cubicBezTo>
                      <a:pt x="6" y="82"/>
                      <a:pt x="6" y="82"/>
                      <a:pt x="6" y="82"/>
                    </a:cubicBezTo>
                    <a:cubicBezTo>
                      <a:pt x="5" y="82"/>
                      <a:pt x="5" y="82"/>
                      <a:pt x="5" y="82"/>
                    </a:cubicBezTo>
                    <a:cubicBezTo>
                      <a:pt x="4" y="81"/>
                      <a:pt x="3" y="79"/>
                      <a:pt x="3" y="79"/>
                    </a:cubicBezTo>
                    <a:lnTo>
                      <a:pt x="0" y="8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" name="Freeform 285"/>
              <p:cNvSpPr>
                <a:spLocks/>
              </p:cNvSpPr>
              <p:nvPr/>
            </p:nvSpPr>
            <p:spPr bwMode="auto">
              <a:xfrm>
                <a:off x="-1827212" y="3863971"/>
                <a:ext cx="150813" cy="225425"/>
              </a:xfrm>
              <a:custGeom>
                <a:avLst/>
                <a:gdLst/>
                <a:ahLst/>
                <a:cxnLst>
                  <a:cxn ang="0">
                    <a:pos x="4" y="37"/>
                  </a:cxn>
                  <a:cxn ang="0">
                    <a:pos x="6" y="36"/>
                  </a:cxn>
                  <a:cxn ang="0">
                    <a:pos x="4" y="33"/>
                  </a:cxn>
                  <a:cxn ang="0">
                    <a:pos x="5" y="30"/>
                  </a:cxn>
                  <a:cxn ang="0">
                    <a:pos x="25" y="6"/>
                  </a:cxn>
                  <a:cxn ang="0">
                    <a:pos x="28" y="5"/>
                  </a:cxn>
                  <a:cxn ang="0">
                    <a:pos x="30" y="5"/>
                  </a:cxn>
                  <a:cxn ang="0">
                    <a:pos x="33" y="8"/>
                  </a:cxn>
                  <a:cxn ang="0">
                    <a:pos x="35" y="10"/>
                  </a:cxn>
                  <a:cxn ang="0">
                    <a:pos x="35" y="14"/>
                  </a:cxn>
                  <a:cxn ang="0">
                    <a:pos x="35" y="15"/>
                  </a:cxn>
                  <a:cxn ang="0">
                    <a:pos x="26" y="54"/>
                  </a:cxn>
                  <a:cxn ang="0">
                    <a:pos x="26" y="55"/>
                  </a:cxn>
                  <a:cxn ang="0">
                    <a:pos x="25" y="55"/>
                  </a:cxn>
                  <a:cxn ang="0">
                    <a:pos x="24" y="55"/>
                  </a:cxn>
                  <a:cxn ang="0">
                    <a:pos x="6" y="36"/>
                  </a:cxn>
                  <a:cxn ang="0">
                    <a:pos x="4" y="37"/>
                  </a:cxn>
                  <a:cxn ang="0">
                    <a:pos x="2" y="39"/>
                  </a:cxn>
                  <a:cxn ang="0">
                    <a:pos x="21" y="58"/>
                  </a:cxn>
                  <a:cxn ang="0">
                    <a:pos x="25" y="60"/>
                  </a:cxn>
                  <a:cxn ang="0">
                    <a:pos x="29" y="58"/>
                  </a:cxn>
                  <a:cxn ang="0">
                    <a:pos x="31" y="55"/>
                  </a:cxn>
                  <a:cxn ang="0">
                    <a:pos x="39" y="16"/>
                  </a:cxn>
                  <a:cxn ang="0">
                    <a:pos x="40" y="14"/>
                  </a:cxn>
                  <a:cxn ang="0">
                    <a:pos x="39" y="9"/>
                  </a:cxn>
                  <a:cxn ang="0">
                    <a:pos x="36" y="4"/>
                  </a:cxn>
                  <a:cxn ang="0">
                    <a:pos x="33" y="2"/>
                  </a:cxn>
                  <a:cxn ang="0">
                    <a:pos x="28" y="0"/>
                  </a:cxn>
                  <a:cxn ang="0">
                    <a:pos x="22" y="3"/>
                  </a:cxn>
                  <a:cxn ang="0">
                    <a:pos x="2" y="27"/>
                  </a:cxn>
                  <a:cxn ang="0">
                    <a:pos x="0" y="33"/>
                  </a:cxn>
                  <a:cxn ang="0">
                    <a:pos x="2" y="39"/>
                  </a:cxn>
                  <a:cxn ang="0">
                    <a:pos x="4" y="37"/>
                  </a:cxn>
                </a:cxnLst>
                <a:rect l="0" t="0" r="r" b="b"/>
                <a:pathLst>
                  <a:path w="40" h="60">
                    <a:moveTo>
                      <a:pt x="4" y="37"/>
                    </a:moveTo>
                    <a:cubicBezTo>
                      <a:pt x="6" y="36"/>
                      <a:pt x="6" y="36"/>
                      <a:pt x="6" y="36"/>
                    </a:cubicBezTo>
                    <a:cubicBezTo>
                      <a:pt x="5" y="35"/>
                      <a:pt x="4" y="34"/>
                      <a:pt x="4" y="33"/>
                    </a:cubicBezTo>
                    <a:cubicBezTo>
                      <a:pt x="4" y="32"/>
                      <a:pt x="5" y="31"/>
                      <a:pt x="5" y="30"/>
                    </a:cubicBezTo>
                    <a:cubicBezTo>
                      <a:pt x="25" y="6"/>
                      <a:pt x="25" y="6"/>
                      <a:pt x="25" y="6"/>
                    </a:cubicBezTo>
                    <a:cubicBezTo>
                      <a:pt x="26" y="5"/>
                      <a:pt x="27" y="5"/>
                      <a:pt x="28" y="5"/>
                    </a:cubicBezTo>
                    <a:cubicBezTo>
                      <a:pt x="29" y="5"/>
                      <a:pt x="29" y="5"/>
                      <a:pt x="30" y="5"/>
                    </a:cubicBezTo>
                    <a:cubicBezTo>
                      <a:pt x="33" y="8"/>
                      <a:pt x="33" y="8"/>
                      <a:pt x="33" y="8"/>
                    </a:cubicBezTo>
                    <a:cubicBezTo>
                      <a:pt x="34" y="8"/>
                      <a:pt x="34" y="9"/>
                      <a:pt x="35" y="10"/>
                    </a:cubicBezTo>
                    <a:cubicBezTo>
                      <a:pt x="35" y="11"/>
                      <a:pt x="35" y="13"/>
                      <a:pt x="35" y="14"/>
                    </a:cubicBezTo>
                    <a:cubicBezTo>
                      <a:pt x="35" y="15"/>
                      <a:pt x="35" y="15"/>
                      <a:pt x="35" y="15"/>
                    </a:cubicBezTo>
                    <a:cubicBezTo>
                      <a:pt x="26" y="54"/>
                      <a:pt x="26" y="54"/>
                      <a:pt x="26" y="54"/>
                    </a:cubicBezTo>
                    <a:cubicBezTo>
                      <a:pt x="26" y="55"/>
                      <a:pt x="26" y="55"/>
                      <a:pt x="26" y="55"/>
                    </a:cubicBezTo>
                    <a:cubicBezTo>
                      <a:pt x="25" y="55"/>
                      <a:pt x="25" y="55"/>
                      <a:pt x="25" y="55"/>
                    </a:cubicBezTo>
                    <a:cubicBezTo>
                      <a:pt x="25" y="55"/>
                      <a:pt x="25" y="55"/>
                      <a:pt x="24" y="55"/>
                    </a:cubicBezTo>
                    <a:cubicBezTo>
                      <a:pt x="6" y="36"/>
                      <a:pt x="6" y="36"/>
                      <a:pt x="6" y="36"/>
                    </a:cubicBezTo>
                    <a:cubicBezTo>
                      <a:pt x="4" y="37"/>
                      <a:pt x="4" y="37"/>
                      <a:pt x="4" y="37"/>
                    </a:cubicBezTo>
                    <a:cubicBezTo>
                      <a:pt x="2" y="39"/>
                      <a:pt x="2" y="39"/>
                      <a:pt x="2" y="39"/>
                    </a:cubicBezTo>
                    <a:cubicBezTo>
                      <a:pt x="21" y="58"/>
                      <a:pt x="21" y="58"/>
                      <a:pt x="21" y="58"/>
                    </a:cubicBezTo>
                    <a:cubicBezTo>
                      <a:pt x="23" y="59"/>
                      <a:pt x="24" y="60"/>
                      <a:pt x="25" y="60"/>
                    </a:cubicBezTo>
                    <a:cubicBezTo>
                      <a:pt x="27" y="60"/>
                      <a:pt x="28" y="59"/>
                      <a:pt x="29" y="58"/>
                    </a:cubicBezTo>
                    <a:cubicBezTo>
                      <a:pt x="30" y="57"/>
                      <a:pt x="30" y="56"/>
                      <a:pt x="31" y="55"/>
                    </a:cubicBezTo>
                    <a:cubicBezTo>
                      <a:pt x="39" y="16"/>
                      <a:pt x="39" y="16"/>
                      <a:pt x="39" y="16"/>
                    </a:cubicBezTo>
                    <a:cubicBezTo>
                      <a:pt x="40" y="16"/>
                      <a:pt x="40" y="15"/>
                      <a:pt x="40" y="14"/>
                    </a:cubicBezTo>
                    <a:cubicBezTo>
                      <a:pt x="40" y="12"/>
                      <a:pt x="39" y="10"/>
                      <a:pt x="39" y="9"/>
                    </a:cubicBezTo>
                    <a:cubicBezTo>
                      <a:pt x="38" y="7"/>
                      <a:pt x="37" y="5"/>
                      <a:pt x="36" y="4"/>
                    </a:cubicBezTo>
                    <a:cubicBezTo>
                      <a:pt x="33" y="2"/>
                      <a:pt x="33" y="2"/>
                      <a:pt x="33" y="2"/>
                    </a:cubicBezTo>
                    <a:cubicBezTo>
                      <a:pt x="31" y="1"/>
                      <a:pt x="30" y="0"/>
                      <a:pt x="28" y="0"/>
                    </a:cubicBezTo>
                    <a:cubicBezTo>
                      <a:pt x="26" y="0"/>
                      <a:pt x="23" y="1"/>
                      <a:pt x="22" y="3"/>
                    </a:cubicBezTo>
                    <a:cubicBezTo>
                      <a:pt x="2" y="27"/>
                      <a:pt x="2" y="27"/>
                      <a:pt x="2" y="27"/>
                    </a:cubicBezTo>
                    <a:cubicBezTo>
                      <a:pt x="1" y="29"/>
                      <a:pt x="0" y="31"/>
                      <a:pt x="0" y="33"/>
                    </a:cubicBezTo>
                    <a:cubicBezTo>
                      <a:pt x="0" y="35"/>
                      <a:pt x="1" y="37"/>
                      <a:pt x="2" y="39"/>
                    </a:cubicBezTo>
                    <a:lnTo>
                      <a:pt x="4" y="37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" name="Freeform 286"/>
              <p:cNvSpPr>
                <a:spLocks/>
              </p:cNvSpPr>
              <p:nvPr/>
            </p:nvSpPr>
            <p:spPr bwMode="auto">
              <a:xfrm>
                <a:off x="-2038349" y="3898895"/>
                <a:ext cx="180975" cy="250825"/>
              </a:xfrm>
              <a:custGeom>
                <a:avLst/>
                <a:gdLst/>
                <a:ahLst/>
                <a:cxnLst>
                  <a:cxn ang="0">
                    <a:pos x="5" y="4"/>
                  </a:cxn>
                  <a:cxn ang="0">
                    <a:pos x="5" y="3"/>
                  </a:cxn>
                  <a:cxn ang="0">
                    <a:pos x="4" y="3"/>
                  </a:cxn>
                  <a:cxn ang="0">
                    <a:pos x="4" y="3"/>
                  </a:cxn>
                  <a:cxn ang="0">
                    <a:pos x="4" y="3"/>
                  </a:cxn>
                  <a:cxn ang="0">
                    <a:pos x="4" y="4"/>
                  </a:cxn>
                  <a:cxn ang="0">
                    <a:pos x="3" y="3"/>
                  </a:cxn>
                  <a:cxn ang="0">
                    <a:pos x="3" y="3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4" y="3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5" y="5"/>
                  </a:cxn>
                  <a:cxn ang="0">
                    <a:pos x="13" y="10"/>
                  </a:cxn>
                  <a:cxn ang="0">
                    <a:pos x="44" y="61"/>
                  </a:cxn>
                  <a:cxn ang="0">
                    <a:pos x="44" y="63"/>
                  </a:cxn>
                  <a:cxn ang="0">
                    <a:pos x="45" y="64"/>
                  </a:cxn>
                  <a:cxn ang="0">
                    <a:pos x="44" y="63"/>
                  </a:cxn>
                  <a:cxn ang="0">
                    <a:pos x="45" y="63"/>
                  </a:cxn>
                  <a:cxn ang="0">
                    <a:pos x="45" y="63"/>
                  </a:cxn>
                  <a:cxn ang="0">
                    <a:pos x="45" y="64"/>
                  </a:cxn>
                  <a:cxn ang="0">
                    <a:pos x="45" y="63"/>
                  </a:cxn>
                  <a:cxn ang="0">
                    <a:pos x="45" y="63"/>
                  </a:cxn>
                  <a:cxn ang="0">
                    <a:pos x="45" y="63"/>
                  </a:cxn>
                  <a:cxn ang="0">
                    <a:pos x="44" y="62"/>
                  </a:cxn>
                  <a:cxn ang="0">
                    <a:pos x="3" y="6"/>
                  </a:cxn>
                  <a:cxn ang="0">
                    <a:pos x="41" y="64"/>
                  </a:cxn>
                  <a:cxn ang="0">
                    <a:pos x="45" y="67"/>
                  </a:cxn>
                  <a:cxn ang="0">
                    <a:pos x="48" y="64"/>
                  </a:cxn>
                  <a:cxn ang="0">
                    <a:pos x="48" y="61"/>
                  </a:cxn>
                  <a:cxn ang="0">
                    <a:pos x="16" y="8"/>
                  </a:cxn>
                  <a:cxn ang="0">
                    <a:pos x="7" y="0"/>
                  </a:cxn>
                  <a:cxn ang="0">
                    <a:pos x="4" y="0"/>
                  </a:cxn>
                  <a:cxn ang="0">
                    <a:pos x="0" y="3"/>
                  </a:cxn>
                  <a:cxn ang="0">
                    <a:pos x="3" y="6"/>
                  </a:cxn>
                </a:cxnLst>
                <a:rect l="0" t="0" r="r" b="b"/>
                <a:pathLst>
                  <a:path w="48" h="67">
                    <a:moveTo>
                      <a:pt x="3" y="6"/>
                    </a:moveTo>
                    <a:cubicBezTo>
                      <a:pt x="5" y="4"/>
                      <a:pt x="5" y="4"/>
                      <a:pt x="5" y="4"/>
                    </a:cubicBezTo>
                    <a:cubicBezTo>
                      <a:pt x="5" y="4"/>
                      <a:pt x="5" y="4"/>
                      <a:pt x="5" y="3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6" y="5"/>
                      <a:pt x="8" y="6"/>
                      <a:pt x="9" y="7"/>
                    </a:cubicBezTo>
                    <a:cubicBezTo>
                      <a:pt x="10" y="8"/>
                      <a:pt x="12" y="9"/>
                      <a:pt x="13" y="10"/>
                    </a:cubicBezTo>
                    <a:cubicBezTo>
                      <a:pt x="41" y="50"/>
                      <a:pt x="41" y="50"/>
                      <a:pt x="41" y="50"/>
                    </a:cubicBezTo>
                    <a:cubicBezTo>
                      <a:pt x="42" y="52"/>
                      <a:pt x="44" y="57"/>
                      <a:pt x="44" y="61"/>
                    </a:cubicBezTo>
                    <a:cubicBezTo>
                      <a:pt x="44" y="61"/>
                      <a:pt x="44" y="61"/>
                      <a:pt x="44" y="61"/>
                    </a:cubicBezTo>
                    <a:cubicBezTo>
                      <a:pt x="44" y="62"/>
                      <a:pt x="44" y="63"/>
                      <a:pt x="44" y="63"/>
                    </a:cubicBezTo>
                    <a:cubicBezTo>
                      <a:pt x="44" y="63"/>
                      <a:pt x="44" y="63"/>
                      <a:pt x="44" y="63"/>
                    </a:cubicBezTo>
                    <a:cubicBezTo>
                      <a:pt x="45" y="64"/>
                      <a:pt x="45" y="64"/>
                      <a:pt x="45" y="64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4" y="63"/>
                      <a:pt x="44" y="63"/>
                      <a:pt x="44" y="63"/>
                    </a:cubicBezTo>
                    <a:cubicBezTo>
                      <a:pt x="45" y="64"/>
                      <a:pt x="45" y="64"/>
                      <a:pt x="45" y="64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4"/>
                      <a:pt x="45" y="64"/>
                      <a:pt x="45" y="64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4"/>
                      <a:pt x="45" y="64"/>
                      <a:pt x="45" y="64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2"/>
                      <a:pt x="44" y="62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41" y="64"/>
                      <a:pt x="41" y="64"/>
                      <a:pt x="41" y="64"/>
                    </a:cubicBezTo>
                    <a:cubicBezTo>
                      <a:pt x="41" y="65"/>
                      <a:pt x="42" y="65"/>
                      <a:pt x="42" y="66"/>
                    </a:cubicBezTo>
                    <a:cubicBezTo>
                      <a:pt x="43" y="66"/>
                      <a:pt x="44" y="67"/>
                      <a:pt x="45" y="67"/>
                    </a:cubicBezTo>
                    <a:cubicBezTo>
                      <a:pt x="45" y="67"/>
                      <a:pt x="46" y="67"/>
                      <a:pt x="47" y="66"/>
                    </a:cubicBezTo>
                    <a:cubicBezTo>
                      <a:pt x="47" y="65"/>
                      <a:pt x="48" y="65"/>
                      <a:pt x="48" y="64"/>
                    </a:cubicBezTo>
                    <a:cubicBezTo>
                      <a:pt x="48" y="63"/>
                      <a:pt x="48" y="62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56"/>
                      <a:pt x="47" y="51"/>
                      <a:pt x="44" y="48"/>
                    </a:cubicBezTo>
                    <a:cubicBezTo>
                      <a:pt x="16" y="8"/>
                      <a:pt x="16" y="8"/>
                      <a:pt x="16" y="8"/>
                    </a:cubicBezTo>
                    <a:cubicBezTo>
                      <a:pt x="15" y="6"/>
                      <a:pt x="13" y="5"/>
                      <a:pt x="12" y="3"/>
                    </a:cubicBezTo>
                    <a:cubicBezTo>
                      <a:pt x="10" y="2"/>
                      <a:pt x="8" y="1"/>
                      <a:pt x="7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5" y="0"/>
                      <a:pt x="4" y="0"/>
                      <a:pt x="4" y="0"/>
                    </a:cubicBezTo>
                    <a:cubicBezTo>
                      <a:pt x="3" y="0"/>
                      <a:pt x="2" y="0"/>
                      <a:pt x="1" y="1"/>
                    </a:cubicBezTo>
                    <a:cubicBezTo>
                      <a:pt x="0" y="1"/>
                      <a:pt x="0" y="2"/>
                      <a:pt x="0" y="3"/>
                    </a:cubicBezTo>
                    <a:cubicBezTo>
                      <a:pt x="0" y="4"/>
                      <a:pt x="1" y="5"/>
                      <a:pt x="2" y="7"/>
                    </a:cubicBezTo>
                    <a:lnTo>
                      <a:pt x="3" y="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" name="Freeform 287"/>
              <p:cNvSpPr>
                <a:spLocks/>
              </p:cNvSpPr>
              <p:nvPr/>
            </p:nvSpPr>
            <p:spPr bwMode="auto">
              <a:xfrm>
                <a:off x="-1485900" y="4025896"/>
                <a:ext cx="304799" cy="200025"/>
              </a:xfrm>
              <a:custGeom>
                <a:avLst/>
                <a:gdLst/>
                <a:ahLst/>
                <a:cxnLst>
                  <a:cxn ang="0">
                    <a:pos x="4" y="8"/>
                  </a:cxn>
                  <a:cxn ang="0">
                    <a:pos x="5" y="5"/>
                  </a:cxn>
                  <a:cxn ang="0">
                    <a:pos x="9" y="4"/>
                  </a:cxn>
                  <a:cxn ang="0">
                    <a:pos x="16" y="8"/>
                  </a:cxn>
                  <a:cxn ang="0">
                    <a:pos x="27" y="9"/>
                  </a:cxn>
                  <a:cxn ang="0">
                    <a:pos x="32" y="7"/>
                  </a:cxn>
                  <a:cxn ang="0">
                    <a:pos x="66" y="27"/>
                  </a:cxn>
                  <a:cxn ang="0">
                    <a:pos x="69" y="33"/>
                  </a:cxn>
                  <a:cxn ang="0">
                    <a:pos x="69" y="33"/>
                  </a:cxn>
                  <a:cxn ang="0">
                    <a:pos x="69" y="34"/>
                  </a:cxn>
                  <a:cxn ang="0">
                    <a:pos x="76" y="50"/>
                  </a:cxn>
                  <a:cxn ang="0">
                    <a:pos x="77" y="51"/>
                  </a:cxn>
                  <a:cxn ang="0">
                    <a:pos x="77" y="51"/>
                  </a:cxn>
                  <a:cxn ang="0">
                    <a:pos x="78" y="51"/>
                  </a:cxn>
                  <a:cxn ang="0">
                    <a:pos x="79" y="51"/>
                  </a:cxn>
                  <a:cxn ang="0">
                    <a:pos x="77" y="51"/>
                  </a:cxn>
                  <a:cxn ang="0">
                    <a:pos x="77" y="49"/>
                  </a:cxn>
                  <a:cxn ang="0">
                    <a:pos x="78" y="49"/>
                  </a:cxn>
                  <a:cxn ang="0">
                    <a:pos x="78" y="51"/>
                  </a:cxn>
                  <a:cxn ang="0">
                    <a:pos x="78" y="49"/>
                  </a:cxn>
                  <a:cxn ang="0">
                    <a:pos x="78" y="49"/>
                  </a:cxn>
                  <a:cxn ang="0">
                    <a:pos x="79" y="49"/>
                  </a:cxn>
                  <a:cxn ang="0">
                    <a:pos x="61" y="39"/>
                  </a:cxn>
                  <a:cxn ang="0">
                    <a:pos x="49" y="39"/>
                  </a:cxn>
                  <a:cxn ang="0">
                    <a:pos x="42" y="43"/>
                  </a:cxn>
                  <a:cxn ang="0">
                    <a:pos x="26" y="23"/>
                  </a:cxn>
                  <a:cxn ang="0">
                    <a:pos x="16" y="16"/>
                  </a:cxn>
                  <a:cxn ang="0">
                    <a:pos x="6" y="15"/>
                  </a:cxn>
                  <a:cxn ang="0">
                    <a:pos x="4" y="8"/>
                  </a:cxn>
                  <a:cxn ang="0">
                    <a:pos x="0" y="9"/>
                  </a:cxn>
                  <a:cxn ang="0">
                    <a:pos x="3" y="18"/>
                  </a:cxn>
                  <a:cxn ang="0">
                    <a:pos x="16" y="21"/>
                  </a:cxn>
                  <a:cxn ang="0">
                    <a:pos x="22" y="25"/>
                  </a:cxn>
                  <a:cxn ang="0">
                    <a:pos x="42" y="47"/>
                  </a:cxn>
                  <a:cxn ang="0">
                    <a:pos x="51" y="43"/>
                  </a:cxn>
                  <a:cxn ang="0">
                    <a:pos x="59" y="43"/>
                  </a:cxn>
                  <a:cxn ang="0">
                    <a:pos x="78" y="53"/>
                  </a:cxn>
                  <a:cxn ang="0">
                    <a:pos x="81" y="51"/>
                  </a:cxn>
                  <a:cxn ang="0">
                    <a:pos x="79" y="47"/>
                  </a:cxn>
                  <a:cxn ang="0">
                    <a:pos x="73" y="34"/>
                  </a:cxn>
                  <a:cxn ang="0">
                    <a:pos x="73" y="34"/>
                  </a:cxn>
                  <a:cxn ang="0">
                    <a:pos x="73" y="33"/>
                  </a:cxn>
                  <a:cxn ang="0">
                    <a:pos x="68" y="23"/>
                  </a:cxn>
                  <a:cxn ang="0">
                    <a:pos x="32" y="3"/>
                  </a:cxn>
                  <a:cxn ang="0">
                    <a:pos x="24" y="6"/>
                  </a:cxn>
                  <a:cxn ang="0">
                    <a:pos x="19" y="5"/>
                  </a:cxn>
                  <a:cxn ang="0">
                    <a:pos x="9" y="0"/>
                  </a:cxn>
                  <a:cxn ang="0">
                    <a:pos x="1" y="2"/>
                  </a:cxn>
                  <a:cxn ang="0">
                    <a:pos x="0" y="9"/>
                  </a:cxn>
                </a:cxnLst>
                <a:rect l="0" t="0" r="r" b="b"/>
                <a:pathLst>
                  <a:path w="81" h="53">
                    <a:moveTo>
                      <a:pt x="2" y="9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4" y="7"/>
                      <a:pt x="4" y="6"/>
                      <a:pt x="5" y="5"/>
                    </a:cubicBezTo>
                    <a:cubicBezTo>
                      <a:pt x="5" y="4"/>
                      <a:pt x="6" y="4"/>
                      <a:pt x="6" y="4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10" y="4"/>
                      <a:pt x="12" y="5"/>
                      <a:pt x="13" y="5"/>
                    </a:cubicBezTo>
                    <a:cubicBezTo>
                      <a:pt x="14" y="6"/>
                      <a:pt x="15" y="7"/>
                      <a:pt x="16" y="8"/>
                    </a:cubicBezTo>
                    <a:cubicBezTo>
                      <a:pt x="18" y="9"/>
                      <a:pt x="20" y="10"/>
                      <a:pt x="22" y="10"/>
                    </a:cubicBezTo>
                    <a:cubicBezTo>
                      <a:pt x="24" y="10"/>
                      <a:pt x="25" y="10"/>
                      <a:pt x="27" y="9"/>
                    </a:cubicBezTo>
                    <a:cubicBezTo>
                      <a:pt x="28" y="8"/>
                      <a:pt x="28" y="8"/>
                      <a:pt x="28" y="8"/>
                    </a:cubicBezTo>
                    <a:cubicBezTo>
                      <a:pt x="29" y="7"/>
                      <a:pt x="31" y="7"/>
                      <a:pt x="32" y="7"/>
                    </a:cubicBezTo>
                    <a:cubicBezTo>
                      <a:pt x="33" y="7"/>
                      <a:pt x="34" y="7"/>
                      <a:pt x="35" y="8"/>
                    </a:cubicBezTo>
                    <a:cubicBezTo>
                      <a:pt x="66" y="27"/>
                      <a:pt x="66" y="27"/>
                      <a:pt x="66" y="27"/>
                    </a:cubicBezTo>
                    <a:cubicBezTo>
                      <a:pt x="66" y="28"/>
                      <a:pt x="67" y="28"/>
                      <a:pt x="68" y="30"/>
                    </a:cubicBezTo>
                    <a:cubicBezTo>
                      <a:pt x="69" y="31"/>
                      <a:pt x="69" y="32"/>
                      <a:pt x="69" y="33"/>
                    </a:cubicBezTo>
                    <a:cubicBezTo>
                      <a:pt x="69" y="33"/>
                      <a:pt x="69" y="33"/>
                      <a:pt x="69" y="33"/>
                    </a:cubicBezTo>
                    <a:cubicBezTo>
                      <a:pt x="69" y="33"/>
                      <a:pt x="69" y="33"/>
                      <a:pt x="69" y="33"/>
                    </a:cubicBezTo>
                    <a:cubicBezTo>
                      <a:pt x="69" y="33"/>
                      <a:pt x="69" y="33"/>
                      <a:pt x="69" y="33"/>
                    </a:cubicBezTo>
                    <a:cubicBezTo>
                      <a:pt x="69" y="34"/>
                      <a:pt x="69" y="34"/>
                      <a:pt x="69" y="34"/>
                    </a:cubicBezTo>
                    <a:cubicBezTo>
                      <a:pt x="69" y="38"/>
                      <a:pt x="70" y="42"/>
                      <a:pt x="72" y="45"/>
                    </a:cubicBezTo>
                    <a:cubicBezTo>
                      <a:pt x="76" y="50"/>
                      <a:pt x="76" y="50"/>
                      <a:pt x="76" y="50"/>
                    </a:cubicBezTo>
                    <a:cubicBezTo>
                      <a:pt x="76" y="50"/>
                      <a:pt x="77" y="50"/>
                      <a:pt x="77" y="51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8" y="51"/>
                      <a:pt x="78" y="51"/>
                      <a:pt x="78" y="51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8" y="51"/>
                      <a:pt x="78" y="51"/>
                      <a:pt x="78" y="51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9" y="51"/>
                      <a:pt x="79" y="51"/>
                      <a:pt x="79" y="51"/>
                    </a:cubicBezTo>
                    <a:cubicBezTo>
                      <a:pt x="77" y="49"/>
                      <a:pt x="77" y="49"/>
                      <a:pt x="77" y="49"/>
                    </a:cubicBezTo>
                    <a:cubicBezTo>
                      <a:pt x="77" y="50"/>
                      <a:pt x="77" y="50"/>
                      <a:pt x="77" y="51"/>
                    </a:cubicBezTo>
                    <a:cubicBezTo>
                      <a:pt x="79" y="51"/>
                      <a:pt x="79" y="51"/>
                      <a:pt x="79" y="51"/>
                    </a:cubicBezTo>
                    <a:cubicBezTo>
                      <a:pt x="77" y="49"/>
                      <a:pt x="77" y="49"/>
                      <a:pt x="77" y="49"/>
                    </a:cubicBezTo>
                    <a:cubicBezTo>
                      <a:pt x="78" y="51"/>
                      <a:pt x="78" y="51"/>
                      <a:pt x="78" y="51"/>
                    </a:cubicBezTo>
                    <a:cubicBezTo>
                      <a:pt x="78" y="49"/>
                      <a:pt x="78" y="49"/>
                      <a:pt x="78" y="49"/>
                    </a:cubicBezTo>
                    <a:cubicBezTo>
                      <a:pt x="78" y="49"/>
                      <a:pt x="78" y="49"/>
                      <a:pt x="77" y="49"/>
                    </a:cubicBezTo>
                    <a:cubicBezTo>
                      <a:pt x="78" y="51"/>
                      <a:pt x="78" y="51"/>
                      <a:pt x="78" y="51"/>
                    </a:cubicBezTo>
                    <a:cubicBezTo>
                      <a:pt x="78" y="49"/>
                      <a:pt x="78" y="49"/>
                      <a:pt x="78" y="49"/>
                    </a:cubicBezTo>
                    <a:cubicBezTo>
                      <a:pt x="78" y="49"/>
                      <a:pt x="78" y="49"/>
                      <a:pt x="78" y="49"/>
                    </a:cubicBezTo>
                    <a:cubicBezTo>
                      <a:pt x="79" y="49"/>
                      <a:pt x="79" y="49"/>
                      <a:pt x="79" y="49"/>
                    </a:cubicBezTo>
                    <a:cubicBezTo>
                      <a:pt x="78" y="49"/>
                      <a:pt x="78" y="49"/>
                      <a:pt x="78" y="49"/>
                    </a:cubicBezTo>
                    <a:cubicBezTo>
                      <a:pt x="78" y="49"/>
                      <a:pt x="78" y="49"/>
                      <a:pt x="78" y="49"/>
                    </a:cubicBezTo>
                    <a:cubicBezTo>
                      <a:pt x="79" y="49"/>
                      <a:pt x="79" y="49"/>
                      <a:pt x="79" y="49"/>
                    </a:cubicBezTo>
                    <a:cubicBezTo>
                      <a:pt x="78" y="49"/>
                      <a:pt x="78" y="49"/>
                      <a:pt x="78" y="49"/>
                    </a:cubicBezTo>
                    <a:cubicBezTo>
                      <a:pt x="61" y="39"/>
                      <a:pt x="61" y="39"/>
                      <a:pt x="61" y="39"/>
                    </a:cubicBezTo>
                    <a:cubicBezTo>
                      <a:pt x="59" y="39"/>
                      <a:pt x="57" y="38"/>
                      <a:pt x="55" y="38"/>
                    </a:cubicBezTo>
                    <a:cubicBezTo>
                      <a:pt x="53" y="38"/>
                      <a:pt x="51" y="39"/>
                      <a:pt x="49" y="39"/>
                    </a:cubicBezTo>
                    <a:cubicBezTo>
                      <a:pt x="44" y="43"/>
                      <a:pt x="44" y="43"/>
                      <a:pt x="44" y="43"/>
                    </a:cubicBezTo>
                    <a:cubicBezTo>
                      <a:pt x="43" y="43"/>
                      <a:pt x="43" y="43"/>
                      <a:pt x="42" y="43"/>
                    </a:cubicBezTo>
                    <a:cubicBezTo>
                      <a:pt x="41" y="43"/>
                      <a:pt x="39" y="42"/>
                      <a:pt x="38" y="41"/>
                    </a:cubicBezTo>
                    <a:cubicBezTo>
                      <a:pt x="26" y="23"/>
                      <a:pt x="26" y="23"/>
                      <a:pt x="26" y="23"/>
                    </a:cubicBezTo>
                    <a:cubicBezTo>
                      <a:pt x="25" y="21"/>
                      <a:pt x="23" y="19"/>
                      <a:pt x="21" y="18"/>
                    </a:cubicBezTo>
                    <a:cubicBezTo>
                      <a:pt x="20" y="17"/>
                      <a:pt x="18" y="17"/>
                      <a:pt x="16" y="16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7" y="17"/>
                      <a:pt x="6" y="16"/>
                      <a:pt x="6" y="15"/>
                    </a:cubicBezTo>
                    <a:cubicBezTo>
                      <a:pt x="5" y="14"/>
                      <a:pt x="4" y="13"/>
                      <a:pt x="4" y="12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2" y="9"/>
                      <a:pt x="2" y="9"/>
                      <a:pt x="2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4"/>
                      <a:pt x="1" y="17"/>
                      <a:pt x="3" y="18"/>
                    </a:cubicBezTo>
                    <a:cubicBezTo>
                      <a:pt x="4" y="20"/>
                      <a:pt x="6" y="21"/>
                      <a:pt x="8" y="21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7" y="21"/>
                      <a:pt x="18" y="21"/>
                      <a:pt x="19" y="22"/>
                    </a:cubicBezTo>
                    <a:cubicBezTo>
                      <a:pt x="21" y="23"/>
                      <a:pt x="22" y="24"/>
                      <a:pt x="22" y="25"/>
                    </a:cubicBezTo>
                    <a:cubicBezTo>
                      <a:pt x="35" y="43"/>
                      <a:pt x="35" y="43"/>
                      <a:pt x="35" y="43"/>
                    </a:cubicBezTo>
                    <a:cubicBezTo>
                      <a:pt x="36" y="46"/>
                      <a:pt x="39" y="47"/>
                      <a:pt x="42" y="47"/>
                    </a:cubicBezTo>
                    <a:cubicBezTo>
                      <a:pt x="43" y="47"/>
                      <a:pt x="44" y="47"/>
                      <a:pt x="46" y="46"/>
                    </a:cubicBezTo>
                    <a:cubicBezTo>
                      <a:pt x="51" y="43"/>
                      <a:pt x="51" y="43"/>
                      <a:pt x="51" y="43"/>
                    </a:cubicBezTo>
                    <a:cubicBezTo>
                      <a:pt x="52" y="43"/>
                      <a:pt x="54" y="42"/>
                      <a:pt x="55" y="42"/>
                    </a:cubicBezTo>
                    <a:cubicBezTo>
                      <a:pt x="57" y="42"/>
                      <a:pt x="58" y="43"/>
                      <a:pt x="59" y="43"/>
                    </a:cubicBezTo>
                    <a:cubicBezTo>
                      <a:pt x="76" y="52"/>
                      <a:pt x="76" y="52"/>
                      <a:pt x="76" y="52"/>
                    </a:cubicBezTo>
                    <a:cubicBezTo>
                      <a:pt x="77" y="53"/>
                      <a:pt x="77" y="53"/>
                      <a:pt x="78" y="53"/>
                    </a:cubicBezTo>
                    <a:cubicBezTo>
                      <a:pt x="79" y="53"/>
                      <a:pt x="80" y="53"/>
                      <a:pt x="80" y="53"/>
                    </a:cubicBezTo>
                    <a:cubicBezTo>
                      <a:pt x="81" y="52"/>
                      <a:pt x="81" y="51"/>
                      <a:pt x="81" y="51"/>
                    </a:cubicBezTo>
                    <a:cubicBezTo>
                      <a:pt x="81" y="50"/>
                      <a:pt x="81" y="49"/>
                      <a:pt x="81" y="49"/>
                    </a:cubicBezTo>
                    <a:cubicBezTo>
                      <a:pt x="80" y="48"/>
                      <a:pt x="80" y="48"/>
                      <a:pt x="79" y="47"/>
                    </a:cubicBezTo>
                    <a:cubicBezTo>
                      <a:pt x="76" y="42"/>
                      <a:pt x="76" y="42"/>
                      <a:pt x="76" y="42"/>
                    </a:cubicBezTo>
                    <a:cubicBezTo>
                      <a:pt x="74" y="40"/>
                      <a:pt x="73" y="36"/>
                      <a:pt x="73" y="34"/>
                    </a:cubicBezTo>
                    <a:cubicBezTo>
                      <a:pt x="73" y="34"/>
                      <a:pt x="73" y="34"/>
                      <a:pt x="73" y="34"/>
                    </a:cubicBezTo>
                    <a:cubicBezTo>
                      <a:pt x="73" y="34"/>
                      <a:pt x="73" y="34"/>
                      <a:pt x="73" y="34"/>
                    </a:cubicBezTo>
                    <a:cubicBezTo>
                      <a:pt x="73" y="34"/>
                      <a:pt x="73" y="34"/>
                      <a:pt x="73" y="34"/>
                    </a:cubicBezTo>
                    <a:cubicBezTo>
                      <a:pt x="73" y="33"/>
                      <a:pt x="73" y="33"/>
                      <a:pt x="73" y="33"/>
                    </a:cubicBezTo>
                    <a:cubicBezTo>
                      <a:pt x="73" y="31"/>
                      <a:pt x="73" y="29"/>
                      <a:pt x="72" y="28"/>
                    </a:cubicBezTo>
                    <a:cubicBezTo>
                      <a:pt x="71" y="26"/>
                      <a:pt x="70" y="24"/>
                      <a:pt x="68" y="23"/>
                    </a:cubicBezTo>
                    <a:cubicBezTo>
                      <a:pt x="37" y="4"/>
                      <a:pt x="37" y="4"/>
                      <a:pt x="37" y="4"/>
                    </a:cubicBezTo>
                    <a:cubicBezTo>
                      <a:pt x="36" y="3"/>
                      <a:pt x="34" y="3"/>
                      <a:pt x="32" y="3"/>
                    </a:cubicBezTo>
                    <a:cubicBezTo>
                      <a:pt x="30" y="3"/>
                      <a:pt x="28" y="3"/>
                      <a:pt x="26" y="4"/>
                    </a:cubicBezTo>
                    <a:cubicBezTo>
                      <a:pt x="24" y="6"/>
                      <a:pt x="24" y="6"/>
                      <a:pt x="24" y="6"/>
                    </a:cubicBezTo>
                    <a:cubicBezTo>
                      <a:pt x="24" y="6"/>
                      <a:pt x="23" y="6"/>
                      <a:pt x="22" y="6"/>
                    </a:cubicBezTo>
                    <a:cubicBezTo>
                      <a:pt x="21" y="6"/>
                      <a:pt x="20" y="6"/>
                      <a:pt x="19" y="5"/>
                    </a:cubicBezTo>
                    <a:cubicBezTo>
                      <a:pt x="18" y="3"/>
                      <a:pt x="17" y="2"/>
                      <a:pt x="15" y="1"/>
                    </a:cubicBezTo>
                    <a:cubicBezTo>
                      <a:pt x="13" y="0"/>
                      <a:pt x="11" y="0"/>
                      <a:pt x="9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4" y="0"/>
                      <a:pt x="2" y="1"/>
                      <a:pt x="1" y="2"/>
                    </a:cubicBezTo>
                    <a:cubicBezTo>
                      <a:pt x="0" y="4"/>
                      <a:pt x="0" y="6"/>
                      <a:pt x="0" y="8"/>
                    </a:cubicBezTo>
                    <a:cubicBezTo>
                      <a:pt x="0" y="9"/>
                      <a:pt x="0" y="9"/>
                      <a:pt x="0" y="9"/>
                    </a:cubicBezTo>
                    <a:lnTo>
                      <a:pt x="2" y="9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" name="Freeform 288"/>
              <p:cNvSpPr>
                <a:spLocks/>
              </p:cNvSpPr>
              <p:nvPr/>
            </p:nvSpPr>
            <p:spPr bwMode="auto">
              <a:xfrm>
                <a:off x="-1711326" y="4251321"/>
                <a:ext cx="574674" cy="568324"/>
              </a:xfrm>
              <a:custGeom>
                <a:avLst/>
                <a:gdLst/>
                <a:ahLst/>
                <a:cxnLst>
                  <a:cxn ang="0">
                    <a:pos x="5" y="60"/>
                  </a:cxn>
                  <a:cxn ang="0">
                    <a:pos x="6" y="53"/>
                  </a:cxn>
                  <a:cxn ang="0">
                    <a:pos x="45" y="21"/>
                  </a:cxn>
                  <a:cxn ang="0">
                    <a:pos x="50" y="20"/>
                  </a:cxn>
                  <a:cxn ang="0">
                    <a:pos x="59" y="12"/>
                  </a:cxn>
                  <a:cxn ang="0">
                    <a:pos x="62" y="5"/>
                  </a:cxn>
                  <a:cxn ang="0">
                    <a:pos x="65" y="4"/>
                  </a:cxn>
                  <a:cxn ang="0">
                    <a:pos x="82" y="8"/>
                  </a:cxn>
                  <a:cxn ang="0">
                    <a:pos x="83" y="14"/>
                  </a:cxn>
                  <a:cxn ang="0">
                    <a:pos x="89" y="25"/>
                  </a:cxn>
                  <a:cxn ang="0">
                    <a:pos x="99" y="32"/>
                  </a:cxn>
                  <a:cxn ang="0">
                    <a:pos x="104" y="25"/>
                  </a:cxn>
                  <a:cxn ang="0">
                    <a:pos x="104" y="4"/>
                  </a:cxn>
                  <a:cxn ang="0">
                    <a:pos x="104" y="4"/>
                  </a:cxn>
                  <a:cxn ang="0">
                    <a:pos x="104" y="4"/>
                  </a:cxn>
                  <a:cxn ang="0">
                    <a:pos x="104" y="4"/>
                  </a:cxn>
                  <a:cxn ang="0">
                    <a:pos x="103" y="4"/>
                  </a:cxn>
                  <a:cxn ang="0">
                    <a:pos x="103" y="3"/>
                  </a:cxn>
                  <a:cxn ang="0">
                    <a:pos x="103" y="3"/>
                  </a:cxn>
                  <a:cxn ang="0">
                    <a:pos x="103" y="4"/>
                  </a:cxn>
                  <a:cxn ang="0">
                    <a:pos x="103" y="4"/>
                  </a:cxn>
                  <a:cxn ang="0">
                    <a:pos x="104" y="5"/>
                  </a:cxn>
                  <a:cxn ang="0">
                    <a:pos x="119" y="26"/>
                  </a:cxn>
                  <a:cxn ang="0">
                    <a:pos x="120" y="37"/>
                  </a:cxn>
                  <a:cxn ang="0">
                    <a:pos x="124" y="50"/>
                  </a:cxn>
                  <a:cxn ang="0">
                    <a:pos x="147" y="83"/>
                  </a:cxn>
                  <a:cxn ang="0">
                    <a:pos x="148" y="108"/>
                  </a:cxn>
                  <a:cxn ang="0">
                    <a:pos x="127" y="145"/>
                  </a:cxn>
                  <a:cxn ang="0">
                    <a:pos x="122" y="147"/>
                  </a:cxn>
                  <a:cxn ang="0">
                    <a:pos x="72" y="111"/>
                  </a:cxn>
                  <a:cxn ang="0">
                    <a:pos x="31" y="125"/>
                  </a:cxn>
                  <a:cxn ang="0">
                    <a:pos x="27" y="122"/>
                  </a:cxn>
                  <a:cxn ang="0">
                    <a:pos x="3" y="61"/>
                  </a:cxn>
                  <a:cxn ang="0">
                    <a:pos x="23" y="124"/>
                  </a:cxn>
                  <a:cxn ang="0">
                    <a:pos x="32" y="129"/>
                  </a:cxn>
                  <a:cxn ang="0">
                    <a:pos x="72" y="115"/>
                  </a:cxn>
                  <a:cxn ang="0">
                    <a:pos x="119" y="150"/>
                  </a:cxn>
                  <a:cxn ang="0">
                    <a:pos x="130" y="148"/>
                  </a:cxn>
                  <a:cxn ang="0">
                    <a:pos x="153" y="108"/>
                  </a:cxn>
                  <a:cxn ang="0">
                    <a:pos x="151" y="82"/>
                  </a:cxn>
                  <a:cxn ang="0">
                    <a:pos x="128" y="47"/>
                  </a:cxn>
                  <a:cxn ang="0">
                    <a:pos x="125" y="37"/>
                  </a:cxn>
                  <a:cxn ang="0">
                    <a:pos x="123" y="25"/>
                  </a:cxn>
                  <a:cxn ang="0">
                    <a:pos x="107" y="2"/>
                  </a:cxn>
                  <a:cxn ang="0">
                    <a:pos x="103" y="0"/>
                  </a:cxn>
                  <a:cxn ang="0">
                    <a:pos x="100" y="3"/>
                  </a:cxn>
                  <a:cxn ang="0">
                    <a:pos x="100" y="25"/>
                  </a:cxn>
                  <a:cxn ang="0">
                    <a:pos x="99" y="27"/>
                  </a:cxn>
                  <a:cxn ang="0">
                    <a:pos x="99" y="28"/>
                  </a:cxn>
                  <a:cxn ang="0">
                    <a:pos x="99" y="27"/>
                  </a:cxn>
                  <a:cxn ang="0">
                    <a:pos x="99" y="27"/>
                  </a:cxn>
                  <a:cxn ang="0">
                    <a:pos x="91" y="22"/>
                  </a:cxn>
                  <a:cxn ang="0">
                    <a:pos x="88" y="14"/>
                  </a:cxn>
                  <a:cxn ang="0">
                    <a:pos x="86" y="5"/>
                  </a:cxn>
                  <a:cxn ang="0">
                    <a:pos x="66" y="0"/>
                  </a:cxn>
                  <a:cxn ang="0">
                    <a:pos x="59" y="2"/>
                  </a:cxn>
                  <a:cxn ang="0">
                    <a:pos x="55" y="11"/>
                  </a:cxn>
                  <a:cxn ang="0">
                    <a:pos x="50" y="16"/>
                  </a:cxn>
                  <a:cxn ang="0">
                    <a:pos x="43" y="17"/>
                  </a:cxn>
                  <a:cxn ang="0">
                    <a:pos x="3" y="49"/>
                  </a:cxn>
                  <a:cxn ang="0">
                    <a:pos x="1" y="61"/>
                  </a:cxn>
                </a:cxnLst>
                <a:rect l="0" t="0" r="r" b="b"/>
                <a:pathLst>
                  <a:path w="153" h="151">
                    <a:moveTo>
                      <a:pt x="3" y="61"/>
                    </a:moveTo>
                    <a:cubicBezTo>
                      <a:pt x="5" y="60"/>
                      <a:pt x="5" y="60"/>
                      <a:pt x="5" y="60"/>
                    </a:cubicBezTo>
                    <a:cubicBezTo>
                      <a:pt x="4" y="59"/>
                      <a:pt x="4" y="58"/>
                      <a:pt x="4" y="58"/>
                    </a:cubicBezTo>
                    <a:cubicBezTo>
                      <a:pt x="4" y="55"/>
                      <a:pt x="5" y="53"/>
                      <a:pt x="6" y="53"/>
                    </a:cubicBezTo>
                    <a:cubicBezTo>
                      <a:pt x="41" y="23"/>
                      <a:pt x="41" y="23"/>
                      <a:pt x="41" y="23"/>
                    </a:cubicBezTo>
                    <a:cubicBezTo>
                      <a:pt x="42" y="22"/>
                      <a:pt x="43" y="22"/>
                      <a:pt x="45" y="21"/>
                    </a:cubicBezTo>
                    <a:cubicBezTo>
                      <a:pt x="46" y="20"/>
                      <a:pt x="48" y="20"/>
                      <a:pt x="49" y="20"/>
                    </a:cubicBezTo>
                    <a:cubicBezTo>
                      <a:pt x="50" y="20"/>
                      <a:pt x="50" y="20"/>
                      <a:pt x="50" y="20"/>
                    </a:cubicBezTo>
                    <a:cubicBezTo>
                      <a:pt x="52" y="20"/>
                      <a:pt x="54" y="19"/>
                      <a:pt x="55" y="18"/>
                    </a:cubicBezTo>
                    <a:cubicBezTo>
                      <a:pt x="57" y="16"/>
                      <a:pt x="58" y="14"/>
                      <a:pt x="59" y="12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1" y="7"/>
                      <a:pt x="61" y="6"/>
                      <a:pt x="62" y="5"/>
                    </a:cubicBezTo>
                    <a:cubicBezTo>
                      <a:pt x="63" y="4"/>
                      <a:pt x="64" y="4"/>
                      <a:pt x="65" y="4"/>
                    </a:cubicBezTo>
                    <a:cubicBezTo>
                      <a:pt x="65" y="4"/>
                      <a:pt x="65" y="4"/>
                      <a:pt x="65" y="4"/>
                    </a:cubicBezTo>
                    <a:cubicBezTo>
                      <a:pt x="80" y="6"/>
                      <a:pt x="80" y="6"/>
                      <a:pt x="80" y="6"/>
                    </a:cubicBezTo>
                    <a:cubicBezTo>
                      <a:pt x="81" y="6"/>
                      <a:pt x="81" y="7"/>
                      <a:pt x="82" y="8"/>
                    </a:cubicBezTo>
                    <a:cubicBezTo>
                      <a:pt x="83" y="9"/>
                      <a:pt x="83" y="10"/>
                      <a:pt x="83" y="12"/>
                    </a:cubicBezTo>
                    <a:cubicBezTo>
                      <a:pt x="83" y="14"/>
                      <a:pt x="83" y="14"/>
                      <a:pt x="83" y="14"/>
                    </a:cubicBezTo>
                    <a:cubicBezTo>
                      <a:pt x="83" y="16"/>
                      <a:pt x="84" y="18"/>
                      <a:pt x="85" y="20"/>
                    </a:cubicBezTo>
                    <a:cubicBezTo>
                      <a:pt x="86" y="22"/>
                      <a:pt x="87" y="24"/>
                      <a:pt x="89" y="25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97" y="31"/>
                      <a:pt x="98" y="32"/>
                      <a:pt x="99" y="32"/>
                    </a:cubicBezTo>
                    <a:cubicBezTo>
                      <a:pt x="101" y="32"/>
                      <a:pt x="102" y="31"/>
                      <a:pt x="103" y="30"/>
                    </a:cubicBezTo>
                    <a:cubicBezTo>
                      <a:pt x="104" y="28"/>
                      <a:pt x="104" y="27"/>
                      <a:pt x="104" y="25"/>
                    </a:cubicBezTo>
                    <a:cubicBezTo>
                      <a:pt x="104" y="6"/>
                      <a:pt x="104" y="6"/>
                      <a:pt x="104" y="6"/>
                    </a:cubicBezTo>
                    <a:cubicBezTo>
                      <a:pt x="104" y="5"/>
                      <a:pt x="104" y="4"/>
                      <a:pt x="104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3" y="4"/>
                      <a:pt x="103" y="4"/>
                      <a:pt x="103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3" y="4"/>
                      <a:pt x="103" y="4"/>
                      <a:pt x="103" y="4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3" y="4"/>
                      <a:pt x="103" y="4"/>
                      <a:pt x="103" y="4"/>
                    </a:cubicBezTo>
                    <a:cubicBezTo>
                      <a:pt x="103" y="4"/>
                      <a:pt x="103" y="4"/>
                      <a:pt x="103" y="4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3" y="4"/>
                      <a:pt x="103" y="4"/>
                      <a:pt x="103" y="4"/>
                    </a:cubicBezTo>
                    <a:cubicBezTo>
                      <a:pt x="103" y="4"/>
                      <a:pt x="103" y="4"/>
                      <a:pt x="103" y="4"/>
                    </a:cubicBezTo>
                    <a:cubicBezTo>
                      <a:pt x="103" y="4"/>
                      <a:pt x="103" y="4"/>
                      <a:pt x="104" y="5"/>
                    </a:cubicBezTo>
                    <a:cubicBezTo>
                      <a:pt x="117" y="22"/>
                      <a:pt x="117" y="22"/>
                      <a:pt x="117" y="22"/>
                    </a:cubicBezTo>
                    <a:cubicBezTo>
                      <a:pt x="118" y="23"/>
                      <a:pt x="119" y="24"/>
                      <a:pt x="119" y="26"/>
                    </a:cubicBezTo>
                    <a:cubicBezTo>
                      <a:pt x="120" y="28"/>
                      <a:pt x="120" y="30"/>
                      <a:pt x="120" y="32"/>
                    </a:cubicBezTo>
                    <a:cubicBezTo>
                      <a:pt x="120" y="37"/>
                      <a:pt x="120" y="37"/>
                      <a:pt x="120" y="37"/>
                    </a:cubicBezTo>
                    <a:cubicBezTo>
                      <a:pt x="120" y="39"/>
                      <a:pt x="121" y="42"/>
                      <a:pt x="121" y="44"/>
                    </a:cubicBezTo>
                    <a:cubicBezTo>
                      <a:pt x="122" y="46"/>
                      <a:pt x="123" y="48"/>
                      <a:pt x="124" y="50"/>
                    </a:cubicBezTo>
                    <a:cubicBezTo>
                      <a:pt x="145" y="78"/>
                      <a:pt x="145" y="78"/>
                      <a:pt x="145" y="78"/>
                    </a:cubicBezTo>
                    <a:cubicBezTo>
                      <a:pt x="146" y="79"/>
                      <a:pt x="147" y="81"/>
                      <a:pt x="147" y="83"/>
                    </a:cubicBezTo>
                    <a:cubicBezTo>
                      <a:pt x="148" y="85"/>
                      <a:pt x="148" y="87"/>
                      <a:pt x="148" y="89"/>
                    </a:cubicBezTo>
                    <a:cubicBezTo>
                      <a:pt x="148" y="108"/>
                      <a:pt x="148" y="108"/>
                      <a:pt x="148" y="108"/>
                    </a:cubicBezTo>
                    <a:cubicBezTo>
                      <a:pt x="148" y="111"/>
                      <a:pt x="147" y="117"/>
                      <a:pt x="145" y="119"/>
                    </a:cubicBezTo>
                    <a:cubicBezTo>
                      <a:pt x="127" y="145"/>
                      <a:pt x="127" y="145"/>
                      <a:pt x="127" y="145"/>
                    </a:cubicBezTo>
                    <a:cubicBezTo>
                      <a:pt x="126" y="147"/>
                      <a:pt x="125" y="147"/>
                      <a:pt x="124" y="147"/>
                    </a:cubicBezTo>
                    <a:cubicBezTo>
                      <a:pt x="123" y="147"/>
                      <a:pt x="123" y="147"/>
                      <a:pt x="122" y="147"/>
                    </a:cubicBezTo>
                    <a:cubicBezTo>
                      <a:pt x="79" y="113"/>
                      <a:pt x="79" y="113"/>
                      <a:pt x="79" y="113"/>
                    </a:cubicBezTo>
                    <a:cubicBezTo>
                      <a:pt x="77" y="111"/>
                      <a:pt x="74" y="111"/>
                      <a:pt x="72" y="111"/>
                    </a:cubicBezTo>
                    <a:cubicBezTo>
                      <a:pt x="70" y="111"/>
                      <a:pt x="69" y="111"/>
                      <a:pt x="68" y="111"/>
                    </a:cubicBezTo>
                    <a:cubicBezTo>
                      <a:pt x="31" y="125"/>
                      <a:pt x="31" y="125"/>
                      <a:pt x="31" y="125"/>
                    </a:cubicBezTo>
                    <a:cubicBezTo>
                      <a:pt x="30" y="125"/>
                      <a:pt x="30" y="125"/>
                      <a:pt x="30" y="125"/>
                    </a:cubicBezTo>
                    <a:cubicBezTo>
                      <a:pt x="29" y="125"/>
                      <a:pt x="27" y="124"/>
                      <a:pt x="27" y="122"/>
                    </a:cubicBezTo>
                    <a:cubicBezTo>
                      <a:pt x="5" y="60"/>
                      <a:pt x="5" y="60"/>
                      <a:pt x="5" y="60"/>
                    </a:cubicBezTo>
                    <a:cubicBezTo>
                      <a:pt x="3" y="61"/>
                      <a:pt x="3" y="61"/>
                      <a:pt x="3" y="61"/>
                    </a:cubicBezTo>
                    <a:cubicBezTo>
                      <a:pt x="1" y="61"/>
                      <a:pt x="1" y="61"/>
                      <a:pt x="1" y="61"/>
                    </a:cubicBezTo>
                    <a:cubicBezTo>
                      <a:pt x="23" y="124"/>
                      <a:pt x="23" y="124"/>
                      <a:pt x="23" y="124"/>
                    </a:cubicBezTo>
                    <a:cubicBezTo>
                      <a:pt x="24" y="127"/>
                      <a:pt x="27" y="130"/>
                      <a:pt x="30" y="130"/>
                    </a:cubicBezTo>
                    <a:cubicBezTo>
                      <a:pt x="31" y="130"/>
                      <a:pt x="32" y="130"/>
                      <a:pt x="32" y="129"/>
                    </a:cubicBezTo>
                    <a:cubicBezTo>
                      <a:pt x="70" y="115"/>
                      <a:pt x="70" y="115"/>
                      <a:pt x="70" y="115"/>
                    </a:cubicBezTo>
                    <a:cubicBezTo>
                      <a:pt x="70" y="115"/>
                      <a:pt x="71" y="115"/>
                      <a:pt x="72" y="115"/>
                    </a:cubicBezTo>
                    <a:cubicBezTo>
                      <a:pt x="73" y="115"/>
                      <a:pt x="76" y="116"/>
                      <a:pt x="77" y="117"/>
                    </a:cubicBezTo>
                    <a:cubicBezTo>
                      <a:pt x="119" y="150"/>
                      <a:pt x="119" y="150"/>
                      <a:pt x="119" y="150"/>
                    </a:cubicBezTo>
                    <a:cubicBezTo>
                      <a:pt x="121" y="151"/>
                      <a:pt x="122" y="151"/>
                      <a:pt x="124" y="151"/>
                    </a:cubicBezTo>
                    <a:cubicBezTo>
                      <a:pt x="126" y="151"/>
                      <a:pt x="129" y="150"/>
                      <a:pt x="130" y="148"/>
                    </a:cubicBezTo>
                    <a:cubicBezTo>
                      <a:pt x="149" y="121"/>
                      <a:pt x="149" y="121"/>
                      <a:pt x="149" y="121"/>
                    </a:cubicBezTo>
                    <a:cubicBezTo>
                      <a:pt x="151" y="118"/>
                      <a:pt x="152" y="113"/>
                      <a:pt x="153" y="108"/>
                    </a:cubicBezTo>
                    <a:cubicBezTo>
                      <a:pt x="153" y="89"/>
                      <a:pt x="153" y="89"/>
                      <a:pt x="153" y="89"/>
                    </a:cubicBezTo>
                    <a:cubicBezTo>
                      <a:pt x="153" y="86"/>
                      <a:pt x="152" y="84"/>
                      <a:pt x="151" y="82"/>
                    </a:cubicBezTo>
                    <a:cubicBezTo>
                      <a:pt x="151" y="79"/>
                      <a:pt x="150" y="77"/>
                      <a:pt x="149" y="76"/>
                    </a:cubicBezTo>
                    <a:cubicBezTo>
                      <a:pt x="128" y="47"/>
                      <a:pt x="128" y="47"/>
                      <a:pt x="128" y="47"/>
                    </a:cubicBezTo>
                    <a:cubicBezTo>
                      <a:pt x="127" y="46"/>
                      <a:pt x="126" y="45"/>
                      <a:pt x="126" y="43"/>
                    </a:cubicBezTo>
                    <a:cubicBezTo>
                      <a:pt x="125" y="41"/>
                      <a:pt x="125" y="39"/>
                      <a:pt x="125" y="37"/>
                    </a:cubicBezTo>
                    <a:cubicBezTo>
                      <a:pt x="125" y="32"/>
                      <a:pt x="125" y="32"/>
                      <a:pt x="125" y="32"/>
                    </a:cubicBezTo>
                    <a:cubicBezTo>
                      <a:pt x="125" y="30"/>
                      <a:pt x="124" y="27"/>
                      <a:pt x="123" y="25"/>
                    </a:cubicBezTo>
                    <a:cubicBezTo>
                      <a:pt x="123" y="23"/>
                      <a:pt x="122" y="21"/>
                      <a:pt x="120" y="19"/>
                    </a:cubicBezTo>
                    <a:cubicBezTo>
                      <a:pt x="107" y="2"/>
                      <a:pt x="107" y="2"/>
                      <a:pt x="107" y="2"/>
                    </a:cubicBezTo>
                    <a:cubicBezTo>
                      <a:pt x="107" y="2"/>
                      <a:pt x="106" y="1"/>
                      <a:pt x="105" y="1"/>
                    </a:cubicBezTo>
                    <a:cubicBezTo>
                      <a:pt x="105" y="0"/>
                      <a:pt x="104" y="0"/>
                      <a:pt x="103" y="0"/>
                    </a:cubicBezTo>
                    <a:cubicBezTo>
                      <a:pt x="103" y="0"/>
                      <a:pt x="102" y="0"/>
                      <a:pt x="101" y="1"/>
                    </a:cubicBezTo>
                    <a:cubicBezTo>
                      <a:pt x="100" y="1"/>
                      <a:pt x="100" y="2"/>
                      <a:pt x="100" y="3"/>
                    </a:cubicBezTo>
                    <a:cubicBezTo>
                      <a:pt x="100" y="4"/>
                      <a:pt x="100" y="5"/>
                      <a:pt x="100" y="6"/>
                    </a:cubicBezTo>
                    <a:cubicBezTo>
                      <a:pt x="100" y="25"/>
                      <a:pt x="100" y="25"/>
                      <a:pt x="100" y="25"/>
                    </a:cubicBezTo>
                    <a:cubicBezTo>
                      <a:pt x="100" y="26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8"/>
                      <a:pt x="99" y="28"/>
                      <a:pt x="99" y="28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8"/>
                      <a:pt x="99" y="28"/>
                      <a:pt x="99" y="28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8" y="27"/>
                    </a:cubicBezTo>
                    <a:cubicBezTo>
                      <a:pt x="91" y="22"/>
                      <a:pt x="91" y="22"/>
                      <a:pt x="91" y="22"/>
                    </a:cubicBezTo>
                    <a:cubicBezTo>
                      <a:pt x="90" y="21"/>
                      <a:pt x="89" y="20"/>
                      <a:pt x="89" y="18"/>
                    </a:cubicBezTo>
                    <a:cubicBezTo>
                      <a:pt x="88" y="17"/>
                      <a:pt x="88" y="15"/>
                      <a:pt x="88" y="14"/>
                    </a:cubicBezTo>
                    <a:cubicBezTo>
                      <a:pt x="88" y="12"/>
                      <a:pt x="88" y="12"/>
                      <a:pt x="88" y="12"/>
                    </a:cubicBezTo>
                    <a:cubicBezTo>
                      <a:pt x="88" y="9"/>
                      <a:pt x="87" y="7"/>
                      <a:pt x="86" y="5"/>
                    </a:cubicBezTo>
                    <a:cubicBezTo>
                      <a:pt x="85" y="4"/>
                      <a:pt x="83" y="2"/>
                      <a:pt x="81" y="2"/>
                    </a:cubicBezTo>
                    <a:cubicBezTo>
                      <a:pt x="66" y="0"/>
                      <a:pt x="66" y="0"/>
                      <a:pt x="66" y="0"/>
                    </a:cubicBezTo>
                    <a:cubicBezTo>
                      <a:pt x="65" y="0"/>
                      <a:pt x="65" y="0"/>
                      <a:pt x="65" y="0"/>
                    </a:cubicBezTo>
                    <a:cubicBezTo>
                      <a:pt x="63" y="0"/>
                      <a:pt x="61" y="1"/>
                      <a:pt x="59" y="2"/>
                    </a:cubicBezTo>
                    <a:cubicBezTo>
                      <a:pt x="58" y="3"/>
                      <a:pt x="57" y="5"/>
                      <a:pt x="56" y="7"/>
                    </a:cubicBezTo>
                    <a:cubicBezTo>
                      <a:pt x="55" y="11"/>
                      <a:pt x="55" y="11"/>
                      <a:pt x="55" y="11"/>
                    </a:cubicBezTo>
                    <a:cubicBezTo>
                      <a:pt x="54" y="12"/>
                      <a:pt x="53" y="14"/>
                      <a:pt x="52" y="14"/>
                    </a:cubicBezTo>
                    <a:cubicBezTo>
                      <a:pt x="51" y="15"/>
                      <a:pt x="50" y="16"/>
                      <a:pt x="50" y="16"/>
                    </a:cubicBezTo>
                    <a:cubicBezTo>
                      <a:pt x="49" y="16"/>
                      <a:pt x="49" y="16"/>
                      <a:pt x="49" y="16"/>
                    </a:cubicBezTo>
                    <a:cubicBezTo>
                      <a:pt x="47" y="16"/>
                      <a:pt x="45" y="16"/>
                      <a:pt x="43" y="17"/>
                    </a:cubicBezTo>
                    <a:cubicBezTo>
                      <a:pt x="41" y="18"/>
                      <a:pt x="40" y="19"/>
                      <a:pt x="38" y="20"/>
                    </a:cubicBezTo>
                    <a:cubicBezTo>
                      <a:pt x="3" y="49"/>
                      <a:pt x="3" y="49"/>
                      <a:pt x="3" y="49"/>
                    </a:cubicBezTo>
                    <a:cubicBezTo>
                      <a:pt x="1" y="51"/>
                      <a:pt x="0" y="54"/>
                      <a:pt x="0" y="58"/>
                    </a:cubicBezTo>
                    <a:cubicBezTo>
                      <a:pt x="0" y="59"/>
                      <a:pt x="0" y="60"/>
                      <a:pt x="1" y="61"/>
                    </a:cubicBezTo>
                    <a:lnTo>
                      <a:pt x="3" y="6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" name="Freeform 289"/>
              <p:cNvSpPr>
                <a:spLocks/>
              </p:cNvSpPr>
              <p:nvPr/>
            </p:nvSpPr>
            <p:spPr bwMode="auto">
              <a:xfrm>
                <a:off x="-5230812" y="2525710"/>
                <a:ext cx="52388" cy="47625"/>
              </a:xfrm>
              <a:custGeom>
                <a:avLst/>
                <a:gdLst/>
                <a:ahLst/>
                <a:cxnLst>
                  <a:cxn ang="0">
                    <a:pos x="4" y="11"/>
                  </a:cxn>
                  <a:cxn ang="0">
                    <a:pos x="5" y="9"/>
                  </a:cxn>
                  <a:cxn ang="0">
                    <a:pos x="4" y="9"/>
                  </a:cxn>
                  <a:cxn ang="0">
                    <a:pos x="4" y="8"/>
                  </a:cxn>
                  <a:cxn ang="0">
                    <a:pos x="5" y="6"/>
                  </a:cxn>
                  <a:cxn ang="0">
                    <a:pos x="8" y="4"/>
                  </a:cxn>
                  <a:cxn ang="0">
                    <a:pos x="9" y="4"/>
                  </a:cxn>
                  <a:cxn ang="0">
                    <a:pos x="10" y="6"/>
                  </a:cxn>
                  <a:cxn ang="0">
                    <a:pos x="9" y="8"/>
                  </a:cxn>
                  <a:cxn ang="0">
                    <a:pos x="6" y="9"/>
                  </a:cxn>
                  <a:cxn ang="0">
                    <a:pos x="5" y="9"/>
                  </a:cxn>
                  <a:cxn ang="0">
                    <a:pos x="4" y="11"/>
                  </a:cxn>
                  <a:cxn ang="0">
                    <a:pos x="3" y="13"/>
                  </a:cxn>
                  <a:cxn ang="0">
                    <a:pos x="6" y="13"/>
                  </a:cxn>
                  <a:cxn ang="0">
                    <a:pos x="13" y="11"/>
                  </a:cxn>
                  <a:cxn ang="0">
                    <a:pos x="14" y="6"/>
                  </a:cxn>
                  <a:cxn ang="0">
                    <a:pos x="12" y="1"/>
                  </a:cxn>
                  <a:cxn ang="0">
                    <a:pos x="8" y="0"/>
                  </a:cxn>
                  <a:cxn ang="0">
                    <a:pos x="2" y="3"/>
                  </a:cxn>
                  <a:cxn ang="0">
                    <a:pos x="0" y="8"/>
                  </a:cxn>
                  <a:cxn ang="0">
                    <a:pos x="1" y="11"/>
                  </a:cxn>
                  <a:cxn ang="0">
                    <a:pos x="3" y="13"/>
                  </a:cxn>
                  <a:cxn ang="0">
                    <a:pos x="4" y="11"/>
                  </a:cxn>
                </a:cxnLst>
                <a:rect l="0" t="0" r="r" b="b"/>
                <a:pathLst>
                  <a:path w="14" h="13">
                    <a:moveTo>
                      <a:pt x="4" y="11"/>
                    </a:moveTo>
                    <a:cubicBezTo>
                      <a:pt x="5" y="9"/>
                      <a:pt x="5" y="9"/>
                      <a:pt x="5" y="9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4" y="7"/>
                      <a:pt x="4" y="7"/>
                      <a:pt x="5" y="6"/>
                    </a:cubicBezTo>
                    <a:cubicBezTo>
                      <a:pt x="6" y="4"/>
                      <a:pt x="7" y="4"/>
                      <a:pt x="8" y="4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10" y="5"/>
                      <a:pt x="10" y="5"/>
                      <a:pt x="10" y="6"/>
                    </a:cubicBezTo>
                    <a:cubicBezTo>
                      <a:pt x="10" y="7"/>
                      <a:pt x="10" y="7"/>
                      <a:pt x="9" y="8"/>
                    </a:cubicBezTo>
                    <a:cubicBezTo>
                      <a:pt x="9" y="9"/>
                      <a:pt x="7" y="9"/>
                      <a:pt x="6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3" y="13"/>
                      <a:pt x="3" y="13"/>
                      <a:pt x="3" y="13"/>
                    </a:cubicBezTo>
                    <a:cubicBezTo>
                      <a:pt x="4" y="13"/>
                      <a:pt x="5" y="13"/>
                      <a:pt x="6" y="13"/>
                    </a:cubicBezTo>
                    <a:cubicBezTo>
                      <a:pt x="8" y="13"/>
                      <a:pt x="11" y="12"/>
                      <a:pt x="13" y="11"/>
                    </a:cubicBezTo>
                    <a:cubicBezTo>
                      <a:pt x="14" y="9"/>
                      <a:pt x="14" y="8"/>
                      <a:pt x="14" y="6"/>
                    </a:cubicBezTo>
                    <a:cubicBezTo>
                      <a:pt x="14" y="4"/>
                      <a:pt x="13" y="2"/>
                      <a:pt x="12" y="1"/>
                    </a:cubicBezTo>
                    <a:cubicBezTo>
                      <a:pt x="11" y="0"/>
                      <a:pt x="9" y="0"/>
                      <a:pt x="8" y="0"/>
                    </a:cubicBezTo>
                    <a:cubicBezTo>
                      <a:pt x="6" y="0"/>
                      <a:pt x="3" y="1"/>
                      <a:pt x="2" y="3"/>
                    </a:cubicBezTo>
                    <a:cubicBezTo>
                      <a:pt x="0" y="5"/>
                      <a:pt x="0" y="6"/>
                      <a:pt x="0" y="8"/>
                    </a:cubicBezTo>
                    <a:cubicBezTo>
                      <a:pt x="0" y="9"/>
                      <a:pt x="0" y="10"/>
                      <a:pt x="1" y="11"/>
                    </a:cubicBezTo>
                    <a:cubicBezTo>
                      <a:pt x="1" y="12"/>
                      <a:pt x="2" y="12"/>
                      <a:pt x="3" y="13"/>
                    </a:cubicBezTo>
                    <a:lnTo>
                      <a:pt x="4" y="1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" name="Freeform 290"/>
              <p:cNvSpPr>
                <a:spLocks/>
              </p:cNvSpPr>
              <p:nvPr/>
            </p:nvSpPr>
            <p:spPr bwMode="auto">
              <a:xfrm>
                <a:off x="-5172075" y="2559047"/>
                <a:ext cx="87313" cy="55562"/>
              </a:xfrm>
              <a:custGeom>
                <a:avLst/>
                <a:gdLst/>
                <a:ahLst/>
                <a:cxnLst>
                  <a:cxn ang="0">
                    <a:pos x="3" y="6"/>
                  </a:cxn>
                  <a:cxn ang="0">
                    <a:pos x="5" y="6"/>
                  </a:cxn>
                  <a:cxn ang="0">
                    <a:pos x="5" y="5"/>
                  </a:cxn>
                  <a:cxn ang="0">
                    <a:pos x="7" y="4"/>
                  </a:cxn>
                  <a:cxn ang="0">
                    <a:pos x="7" y="4"/>
                  </a:cxn>
                  <a:cxn ang="0">
                    <a:pos x="8" y="5"/>
                  </a:cxn>
                  <a:cxn ang="0">
                    <a:pos x="17" y="8"/>
                  </a:cxn>
                  <a:cxn ang="0">
                    <a:pos x="19" y="10"/>
                  </a:cxn>
                  <a:cxn ang="0">
                    <a:pos x="19" y="10"/>
                  </a:cxn>
                  <a:cxn ang="0">
                    <a:pos x="17" y="11"/>
                  </a:cxn>
                  <a:cxn ang="0">
                    <a:pos x="15" y="11"/>
                  </a:cxn>
                  <a:cxn ang="0">
                    <a:pos x="13" y="11"/>
                  </a:cxn>
                  <a:cxn ang="0">
                    <a:pos x="8" y="10"/>
                  </a:cxn>
                  <a:cxn ang="0">
                    <a:pos x="6" y="8"/>
                  </a:cxn>
                  <a:cxn ang="0">
                    <a:pos x="5" y="6"/>
                  </a:cxn>
                  <a:cxn ang="0">
                    <a:pos x="3" y="6"/>
                  </a:cxn>
                  <a:cxn ang="0">
                    <a:pos x="0" y="6"/>
                  </a:cxn>
                  <a:cxn ang="0">
                    <a:pos x="2" y="11"/>
                  </a:cxn>
                  <a:cxn ang="0">
                    <a:pos x="7" y="14"/>
                  </a:cxn>
                  <a:cxn ang="0">
                    <a:pos x="12" y="15"/>
                  </a:cxn>
                  <a:cxn ang="0">
                    <a:pos x="15" y="15"/>
                  </a:cxn>
                  <a:cxn ang="0">
                    <a:pos x="19" y="15"/>
                  </a:cxn>
                  <a:cxn ang="0">
                    <a:pos x="22" y="13"/>
                  </a:cxn>
                  <a:cxn ang="0">
                    <a:pos x="23" y="10"/>
                  </a:cxn>
                  <a:cxn ang="0">
                    <a:pos x="19" y="4"/>
                  </a:cxn>
                  <a:cxn ang="0">
                    <a:pos x="9" y="0"/>
                  </a:cxn>
                  <a:cxn ang="0">
                    <a:pos x="8" y="0"/>
                  </a:cxn>
                  <a:cxn ang="0">
                    <a:pos x="7" y="0"/>
                  </a:cxn>
                  <a:cxn ang="0">
                    <a:pos x="2" y="2"/>
                  </a:cxn>
                  <a:cxn ang="0">
                    <a:pos x="0" y="6"/>
                  </a:cxn>
                  <a:cxn ang="0">
                    <a:pos x="3" y="6"/>
                  </a:cxn>
                </a:cxnLst>
                <a:rect l="0" t="0" r="r" b="b"/>
                <a:pathLst>
                  <a:path w="23" h="15">
                    <a:moveTo>
                      <a:pt x="3" y="6"/>
                    </a:moveTo>
                    <a:cubicBezTo>
                      <a:pt x="5" y="6"/>
                      <a:pt x="5" y="6"/>
                      <a:pt x="5" y="6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5"/>
                      <a:pt x="6" y="4"/>
                      <a:pt x="7" y="4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10" y="5"/>
                      <a:pt x="15" y="7"/>
                      <a:pt x="17" y="8"/>
                    </a:cubicBezTo>
                    <a:cubicBezTo>
                      <a:pt x="18" y="9"/>
                      <a:pt x="19" y="10"/>
                      <a:pt x="19" y="10"/>
                    </a:cubicBezTo>
                    <a:cubicBezTo>
                      <a:pt x="19" y="10"/>
                      <a:pt x="19" y="10"/>
                      <a:pt x="19" y="10"/>
                    </a:cubicBezTo>
                    <a:cubicBezTo>
                      <a:pt x="18" y="10"/>
                      <a:pt x="18" y="11"/>
                      <a:pt x="17" y="11"/>
                    </a:cubicBezTo>
                    <a:cubicBezTo>
                      <a:pt x="17" y="11"/>
                      <a:pt x="16" y="11"/>
                      <a:pt x="15" y="11"/>
                    </a:cubicBezTo>
                    <a:cubicBezTo>
                      <a:pt x="14" y="11"/>
                      <a:pt x="14" y="11"/>
                      <a:pt x="13" y="11"/>
                    </a:cubicBezTo>
                    <a:cubicBezTo>
                      <a:pt x="8" y="10"/>
                      <a:pt x="8" y="10"/>
                      <a:pt x="8" y="10"/>
                    </a:cubicBezTo>
                    <a:cubicBezTo>
                      <a:pt x="7" y="10"/>
                      <a:pt x="6" y="9"/>
                      <a:pt x="6" y="8"/>
                    </a:cubicBezTo>
                    <a:cubicBezTo>
                      <a:pt x="5" y="8"/>
                      <a:pt x="5" y="7"/>
                      <a:pt x="5" y="6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8"/>
                      <a:pt x="1" y="10"/>
                      <a:pt x="2" y="11"/>
                    </a:cubicBezTo>
                    <a:cubicBezTo>
                      <a:pt x="4" y="12"/>
                      <a:pt x="5" y="14"/>
                      <a:pt x="7" y="14"/>
                    </a:cubicBezTo>
                    <a:cubicBezTo>
                      <a:pt x="12" y="15"/>
                      <a:pt x="12" y="15"/>
                      <a:pt x="12" y="15"/>
                    </a:cubicBezTo>
                    <a:cubicBezTo>
                      <a:pt x="13" y="15"/>
                      <a:pt x="14" y="15"/>
                      <a:pt x="15" y="15"/>
                    </a:cubicBezTo>
                    <a:cubicBezTo>
                      <a:pt x="16" y="15"/>
                      <a:pt x="18" y="15"/>
                      <a:pt x="19" y="15"/>
                    </a:cubicBezTo>
                    <a:cubicBezTo>
                      <a:pt x="20" y="14"/>
                      <a:pt x="21" y="14"/>
                      <a:pt x="22" y="13"/>
                    </a:cubicBezTo>
                    <a:cubicBezTo>
                      <a:pt x="23" y="12"/>
                      <a:pt x="23" y="11"/>
                      <a:pt x="23" y="10"/>
                    </a:cubicBezTo>
                    <a:cubicBezTo>
                      <a:pt x="23" y="7"/>
                      <a:pt x="21" y="5"/>
                      <a:pt x="19" y="4"/>
                    </a:cubicBezTo>
                    <a:cubicBezTo>
                      <a:pt x="16" y="3"/>
                      <a:pt x="12" y="1"/>
                      <a:pt x="9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5" y="0"/>
                      <a:pt x="3" y="1"/>
                      <a:pt x="2" y="2"/>
                    </a:cubicBezTo>
                    <a:cubicBezTo>
                      <a:pt x="1" y="3"/>
                      <a:pt x="0" y="4"/>
                      <a:pt x="0" y="6"/>
                    </a:cubicBezTo>
                    <a:lnTo>
                      <a:pt x="3" y="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" name="Freeform 291"/>
              <p:cNvSpPr>
                <a:spLocks/>
              </p:cNvSpPr>
              <p:nvPr/>
            </p:nvSpPr>
            <p:spPr bwMode="auto">
              <a:xfrm>
                <a:off x="-5029199" y="2419349"/>
                <a:ext cx="79374" cy="90487"/>
              </a:xfrm>
              <a:custGeom>
                <a:avLst/>
                <a:gdLst/>
                <a:ahLst/>
                <a:cxnLst>
                  <a:cxn ang="0">
                    <a:pos x="4" y="13"/>
                  </a:cxn>
                  <a:cxn ang="0">
                    <a:pos x="5" y="12"/>
                  </a:cxn>
                  <a:cxn ang="0">
                    <a:pos x="5" y="10"/>
                  </a:cxn>
                  <a:cxn ang="0">
                    <a:pos x="6" y="9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5"/>
                  </a:cxn>
                  <a:cxn ang="0">
                    <a:pos x="16" y="6"/>
                  </a:cxn>
                  <a:cxn ang="0">
                    <a:pos x="14" y="18"/>
                  </a:cxn>
                  <a:cxn ang="0">
                    <a:pos x="13" y="20"/>
                  </a:cxn>
                  <a:cxn ang="0">
                    <a:pos x="13" y="20"/>
                  </a:cxn>
                  <a:cxn ang="0">
                    <a:pos x="13" y="20"/>
                  </a:cxn>
                  <a:cxn ang="0">
                    <a:pos x="13" y="20"/>
                  </a:cxn>
                  <a:cxn ang="0">
                    <a:pos x="13" y="20"/>
                  </a:cxn>
                  <a:cxn ang="0">
                    <a:pos x="13" y="20"/>
                  </a:cxn>
                  <a:cxn ang="0">
                    <a:pos x="13" y="20"/>
                  </a:cxn>
                  <a:cxn ang="0">
                    <a:pos x="13" y="20"/>
                  </a:cxn>
                  <a:cxn ang="0">
                    <a:pos x="12" y="19"/>
                  </a:cxn>
                  <a:cxn ang="0">
                    <a:pos x="5" y="12"/>
                  </a:cxn>
                  <a:cxn ang="0">
                    <a:pos x="4" y="13"/>
                  </a:cxn>
                  <a:cxn ang="0">
                    <a:pos x="2" y="14"/>
                  </a:cxn>
                  <a:cxn ang="0">
                    <a:pos x="9" y="22"/>
                  </a:cxn>
                  <a:cxn ang="0">
                    <a:pos x="13" y="24"/>
                  </a:cxn>
                  <a:cxn ang="0">
                    <a:pos x="16" y="23"/>
                  </a:cxn>
                  <a:cxn ang="0">
                    <a:pos x="18" y="19"/>
                  </a:cxn>
                  <a:cxn ang="0">
                    <a:pos x="20" y="7"/>
                  </a:cxn>
                  <a:cxn ang="0">
                    <a:pos x="21" y="5"/>
                  </a:cxn>
                  <a:cxn ang="0">
                    <a:pos x="20" y="2"/>
                  </a:cxn>
                  <a:cxn ang="0">
                    <a:pos x="16" y="0"/>
                  </a:cxn>
                  <a:cxn ang="0">
                    <a:pos x="14" y="0"/>
                  </a:cxn>
                  <a:cxn ang="0">
                    <a:pos x="4" y="5"/>
                  </a:cxn>
                  <a:cxn ang="0">
                    <a:pos x="0" y="10"/>
                  </a:cxn>
                  <a:cxn ang="0">
                    <a:pos x="2" y="14"/>
                  </a:cxn>
                  <a:cxn ang="0">
                    <a:pos x="4" y="13"/>
                  </a:cxn>
                </a:cxnLst>
                <a:rect l="0" t="0" r="r" b="b"/>
                <a:pathLst>
                  <a:path w="21" h="24">
                    <a:moveTo>
                      <a:pt x="4" y="13"/>
                    </a:moveTo>
                    <a:cubicBezTo>
                      <a:pt x="5" y="12"/>
                      <a:pt x="5" y="12"/>
                      <a:pt x="5" y="12"/>
                    </a:cubicBezTo>
                    <a:cubicBezTo>
                      <a:pt x="5" y="11"/>
                      <a:pt x="5" y="10"/>
                      <a:pt x="5" y="10"/>
                    </a:cubicBezTo>
                    <a:cubicBezTo>
                      <a:pt x="5" y="9"/>
                      <a:pt x="5" y="9"/>
                      <a:pt x="6" y="9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16" y="6"/>
                      <a:pt x="16" y="6"/>
                      <a:pt x="16" y="6"/>
                    </a:cubicBezTo>
                    <a:cubicBezTo>
                      <a:pt x="14" y="18"/>
                      <a:pt x="14" y="18"/>
                      <a:pt x="14" y="18"/>
                    </a:cubicBezTo>
                    <a:cubicBezTo>
                      <a:pt x="13" y="19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2" y="19"/>
                      <a:pt x="12" y="19"/>
                      <a:pt x="12" y="19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10" y="23"/>
                      <a:pt x="11" y="24"/>
                      <a:pt x="13" y="24"/>
                    </a:cubicBezTo>
                    <a:cubicBezTo>
                      <a:pt x="14" y="24"/>
                      <a:pt x="15" y="24"/>
                      <a:pt x="16" y="23"/>
                    </a:cubicBezTo>
                    <a:cubicBezTo>
                      <a:pt x="17" y="22"/>
                      <a:pt x="17" y="21"/>
                      <a:pt x="18" y="19"/>
                    </a:cubicBezTo>
                    <a:cubicBezTo>
                      <a:pt x="20" y="7"/>
                      <a:pt x="20" y="7"/>
                      <a:pt x="20" y="7"/>
                    </a:cubicBezTo>
                    <a:cubicBezTo>
                      <a:pt x="21" y="7"/>
                      <a:pt x="21" y="6"/>
                      <a:pt x="21" y="5"/>
                    </a:cubicBezTo>
                    <a:cubicBezTo>
                      <a:pt x="21" y="4"/>
                      <a:pt x="20" y="3"/>
                      <a:pt x="20" y="2"/>
                    </a:cubicBezTo>
                    <a:cubicBezTo>
                      <a:pt x="19" y="1"/>
                      <a:pt x="17" y="0"/>
                      <a:pt x="16" y="0"/>
                    </a:cubicBezTo>
                    <a:cubicBezTo>
                      <a:pt x="15" y="0"/>
                      <a:pt x="15" y="0"/>
                      <a:pt x="14" y="0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2" y="6"/>
                      <a:pt x="0" y="8"/>
                      <a:pt x="0" y="10"/>
                    </a:cubicBezTo>
                    <a:cubicBezTo>
                      <a:pt x="0" y="12"/>
                      <a:pt x="1" y="13"/>
                      <a:pt x="2" y="14"/>
                    </a:cubicBezTo>
                    <a:lnTo>
                      <a:pt x="4" y="1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" name="Freeform 292"/>
              <p:cNvSpPr>
                <a:spLocks/>
              </p:cNvSpPr>
              <p:nvPr/>
            </p:nvSpPr>
            <p:spPr bwMode="auto">
              <a:xfrm>
                <a:off x="-5054600" y="2554285"/>
                <a:ext cx="112712" cy="128587"/>
              </a:xfrm>
              <a:custGeom>
                <a:avLst/>
                <a:gdLst/>
                <a:ahLst/>
                <a:cxnLst>
                  <a:cxn ang="0">
                    <a:pos x="7" y="6"/>
                  </a:cxn>
                  <a:cxn ang="0">
                    <a:pos x="7" y="4"/>
                  </a:cxn>
                  <a:cxn ang="0">
                    <a:pos x="7" y="4"/>
                  </a:cxn>
                  <a:cxn ang="0">
                    <a:pos x="6" y="3"/>
                  </a:cxn>
                  <a:cxn ang="0">
                    <a:pos x="6" y="3"/>
                  </a:cxn>
                  <a:cxn ang="0">
                    <a:pos x="7" y="4"/>
                  </a:cxn>
                  <a:cxn ang="0">
                    <a:pos x="6" y="5"/>
                  </a:cxn>
                  <a:cxn ang="0">
                    <a:pos x="5" y="4"/>
                  </a:cxn>
                  <a:cxn ang="0">
                    <a:pos x="6" y="3"/>
                  </a:cxn>
                  <a:cxn ang="0">
                    <a:pos x="6" y="3"/>
                  </a:cxn>
                  <a:cxn ang="0">
                    <a:pos x="5" y="4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5" y="6"/>
                  </a:cxn>
                  <a:cxn ang="0">
                    <a:pos x="7" y="14"/>
                  </a:cxn>
                  <a:cxn ang="0">
                    <a:pos x="15" y="21"/>
                  </a:cxn>
                  <a:cxn ang="0">
                    <a:pos x="23" y="24"/>
                  </a:cxn>
                  <a:cxn ang="0">
                    <a:pos x="24" y="24"/>
                  </a:cxn>
                  <a:cxn ang="0">
                    <a:pos x="24" y="24"/>
                  </a:cxn>
                  <a:cxn ang="0">
                    <a:pos x="24" y="24"/>
                  </a:cxn>
                  <a:cxn ang="0">
                    <a:pos x="24" y="24"/>
                  </a:cxn>
                  <a:cxn ang="0">
                    <a:pos x="24" y="24"/>
                  </a:cxn>
                  <a:cxn ang="0">
                    <a:pos x="24" y="24"/>
                  </a:cxn>
                  <a:cxn ang="0">
                    <a:pos x="25" y="27"/>
                  </a:cxn>
                  <a:cxn ang="0">
                    <a:pos x="25" y="29"/>
                  </a:cxn>
                  <a:cxn ang="0">
                    <a:pos x="19" y="29"/>
                  </a:cxn>
                  <a:cxn ang="0">
                    <a:pos x="7" y="22"/>
                  </a:cxn>
                  <a:cxn ang="0">
                    <a:pos x="5" y="17"/>
                  </a:cxn>
                  <a:cxn ang="0">
                    <a:pos x="7" y="6"/>
                  </a:cxn>
                  <a:cxn ang="0">
                    <a:pos x="3" y="5"/>
                  </a:cxn>
                  <a:cxn ang="0">
                    <a:pos x="0" y="17"/>
                  </a:cxn>
                  <a:cxn ang="0">
                    <a:pos x="5" y="26"/>
                  </a:cxn>
                  <a:cxn ang="0">
                    <a:pos x="18" y="33"/>
                  </a:cxn>
                  <a:cxn ang="0">
                    <a:pos x="28" y="32"/>
                  </a:cxn>
                  <a:cxn ang="0">
                    <a:pos x="30" y="26"/>
                  </a:cxn>
                  <a:cxn ang="0">
                    <a:pos x="24" y="20"/>
                  </a:cxn>
                  <a:cxn ang="0">
                    <a:pos x="23" y="20"/>
                  </a:cxn>
                  <a:cxn ang="0">
                    <a:pos x="20" y="19"/>
                  </a:cxn>
                  <a:cxn ang="0">
                    <a:pos x="13" y="15"/>
                  </a:cxn>
                  <a:cxn ang="0">
                    <a:pos x="9" y="7"/>
                  </a:cxn>
                  <a:cxn ang="0">
                    <a:pos x="8" y="3"/>
                  </a:cxn>
                  <a:cxn ang="0">
                    <a:pos x="7" y="1"/>
                  </a:cxn>
                  <a:cxn ang="0">
                    <a:pos x="5" y="1"/>
                  </a:cxn>
                  <a:cxn ang="0">
                    <a:pos x="3" y="5"/>
                  </a:cxn>
                </a:cxnLst>
                <a:rect l="0" t="0" r="r" b="b"/>
                <a:pathLst>
                  <a:path w="30" h="34">
                    <a:moveTo>
                      <a:pt x="5" y="5"/>
                    </a:moveTo>
                    <a:cubicBezTo>
                      <a:pt x="7" y="6"/>
                      <a:pt x="7" y="6"/>
                      <a:pt x="7" y="6"/>
                    </a:cubicBezTo>
                    <a:cubicBezTo>
                      <a:pt x="7" y="5"/>
                      <a:pt x="7" y="4"/>
                      <a:pt x="7" y="4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5" y="5"/>
                      <a:pt x="5" y="5"/>
                      <a:pt x="6" y="5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5" y="4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5"/>
                      <a:pt x="5" y="6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10"/>
                      <a:pt x="6" y="12"/>
                      <a:pt x="7" y="14"/>
                    </a:cubicBezTo>
                    <a:cubicBezTo>
                      <a:pt x="8" y="16"/>
                      <a:pt x="9" y="18"/>
                      <a:pt x="11" y="19"/>
                    </a:cubicBezTo>
                    <a:cubicBezTo>
                      <a:pt x="15" y="21"/>
                      <a:pt x="15" y="21"/>
                      <a:pt x="15" y="21"/>
                    </a:cubicBezTo>
                    <a:cubicBezTo>
                      <a:pt x="16" y="22"/>
                      <a:pt x="17" y="23"/>
                      <a:pt x="19" y="23"/>
                    </a:cubicBezTo>
                    <a:cubicBezTo>
                      <a:pt x="20" y="24"/>
                      <a:pt x="22" y="24"/>
                      <a:pt x="23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5" y="25"/>
                    </a:cubicBezTo>
                    <a:cubicBezTo>
                      <a:pt x="25" y="25"/>
                      <a:pt x="25" y="26"/>
                      <a:pt x="25" y="27"/>
                    </a:cubicBezTo>
                    <a:cubicBezTo>
                      <a:pt x="26" y="27"/>
                      <a:pt x="26" y="27"/>
                      <a:pt x="26" y="27"/>
                    </a:cubicBezTo>
                    <a:cubicBezTo>
                      <a:pt x="26" y="28"/>
                      <a:pt x="25" y="29"/>
                      <a:pt x="25" y="29"/>
                    </a:cubicBezTo>
                    <a:cubicBezTo>
                      <a:pt x="25" y="30"/>
                      <a:pt x="24" y="30"/>
                      <a:pt x="24" y="30"/>
                    </a:cubicBezTo>
                    <a:cubicBezTo>
                      <a:pt x="22" y="30"/>
                      <a:pt x="21" y="29"/>
                      <a:pt x="19" y="29"/>
                    </a:cubicBezTo>
                    <a:cubicBezTo>
                      <a:pt x="18" y="29"/>
                      <a:pt x="16" y="28"/>
                      <a:pt x="15" y="27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7" y="22"/>
                      <a:pt x="6" y="21"/>
                      <a:pt x="5" y="20"/>
                    </a:cubicBezTo>
                    <a:cubicBezTo>
                      <a:pt x="5" y="19"/>
                      <a:pt x="5" y="18"/>
                      <a:pt x="5" y="17"/>
                    </a:cubicBezTo>
                    <a:cubicBezTo>
                      <a:pt x="5" y="16"/>
                      <a:pt x="5" y="16"/>
                      <a:pt x="5" y="15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0" y="15"/>
                      <a:pt x="0" y="16"/>
                      <a:pt x="0" y="17"/>
                    </a:cubicBezTo>
                    <a:cubicBezTo>
                      <a:pt x="0" y="18"/>
                      <a:pt x="1" y="20"/>
                      <a:pt x="2" y="22"/>
                    </a:cubicBezTo>
                    <a:cubicBezTo>
                      <a:pt x="2" y="24"/>
                      <a:pt x="3" y="25"/>
                      <a:pt x="5" y="26"/>
                    </a:cubicBezTo>
                    <a:cubicBezTo>
                      <a:pt x="13" y="31"/>
                      <a:pt x="13" y="31"/>
                      <a:pt x="13" y="31"/>
                    </a:cubicBezTo>
                    <a:cubicBezTo>
                      <a:pt x="14" y="32"/>
                      <a:pt x="16" y="33"/>
                      <a:pt x="18" y="33"/>
                    </a:cubicBezTo>
                    <a:cubicBezTo>
                      <a:pt x="20" y="34"/>
                      <a:pt x="22" y="34"/>
                      <a:pt x="24" y="34"/>
                    </a:cubicBezTo>
                    <a:cubicBezTo>
                      <a:pt x="25" y="34"/>
                      <a:pt x="27" y="33"/>
                      <a:pt x="28" y="32"/>
                    </a:cubicBezTo>
                    <a:cubicBezTo>
                      <a:pt x="29" y="31"/>
                      <a:pt x="30" y="29"/>
                      <a:pt x="30" y="27"/>
                    </a:cubicBezTo>
                    <a:cubicBezTo>
                      <a:pt x="30" y="27"/>
                      <a:pt x="30" y="27"/>
                      <a:pt x="30" y="26"/>
                    </a:cubicBezTo>
                    <a:cubicBezTo>
                      <a:pt x="29" y="25"/>
                      <a:pt x="29" y="23"/>
                      <a:pt x="28" y="22"/>
                    </a:cubicBezTo>
                    <a:cubicBezTo>
                      <a:pt x="27" y="21"/>
                      <a:pt x="26" y="20"/>
                      <a:pt x="24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2" y="20"/>
                      <a:pt x="21" y="20"/>
                      <a:pt x="20" y="19"/>
                    </a:cubicBezTo>
                    <a:cubicBezTo>
                      <a:pt x="19" y="19"/>
                      <a:pt x="18" y="18"/>
                      <a:pt x="17" y="18"/>
                    </a:cubicBezTo>
                    <a:cubicBezTo>
                      <a:pt x="13" y="15"/>
                      <a:pt x="13" y="15"/>
                      <a:pt x="13" y="15"/>
                    </a:cubicBezTo>
                    <a:cubicBezTo>
                      <a:pt x="13" y="15"/>
                      <a:pt x="12" y="14"/>
                      <a:pt x="11" y="12"/>
                    </a:cubicBezTo>
                    <a:cubicBezTo>
                      <a:pt x="10" y="10"/>
                      <a:pt x="9" y="9"/>
                      <a:pt x="9" y="7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4"/>
                      <a:pt x="9" y="3"/>
                      <a:pt x="8" y="3"/>
                    </a:cubicBezTo>
                    <a:cubicBezTo>
                      <a:pt x="8" y="2"/>
                      <a:pt x="8" y="2"/>
                      <a:pt x="8" y="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5" y="0"/>
                      <a:pt x="5" y="1"/>
                      <a:pt x="5" y="1"/>
                    </a:cubicBezTo>
                    <a:cubicBezTo>
                      <a:pt x="4" y="1"/>
                      <a:pt x="4" y="1"/>
                      <a:pt x="4" y="2"/>
                    </a:cubicBezTo>
                    <a:cubicBezTo>
                      <a:pt x="3" y="3"/>
                      <a:pt x="3" y="4"/>
                      <a:pt x="3" y="5"/>
                    </a:cubicBezTo>
                    <a:lnTo>
                      <a:pt x="5" y="5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" name="Freeform 293"/>
              <p:cNvSpPr>
                <a:spLocks/>
              </p:cNvSpPr>
              <p:nvPr/>
            </p:nvSpPr>
            <p:spPr bwMode="auto">
              <a:xfrm>
                <a:off x="-5126037" y="2482848"/>
                <a:ext cx="52388" cy="60325"/>
              </a:xfrm>
              <a:custGeom>
                <a:avLst/>
                <a:gdLst/>
                <a:ahLst/>
                <a:cxnLst>
                  <a:cxn ang="0">
                    <a:pos x="2" y="8"/>
                  </a:cxn>
                  <a:cxn ang="0">
                    <a:pos x="4" y="8"/>
                  </a:cxn>
                  <a:cxn ang="0">
                    <a:pos x="5" y="6"/>
                  </a:cxn>
                  <a:cxn ang="0">
                    <a:pos x="7" y="4"/>
                  </a:cxn>
                  <a:cxn ang="0">
                    <a:pos x="9" y="5"/>
                  </a:cxn>
                  <a:cxn ang="0">
                    <a:pos x="10" y="8"/>
                  </a:cxn>
                  <a:cxn ang="0">
                    <a:pos x="10" y="8"/>
                  </a:cxn>
                  <a:cxn ang="0">
                    <a:pos x="8" y="11"/>
                  </a:cxn>
                  <a:cxn ang="0">
                    <a:pos x="6" y="12"/>
                  </a:cxn>
                  <a:cxn ang="0">
                    <a:pos x="5" y="11"/>
                  </a:cxn>
                  <a:cxn ang="0">
                    <a:pos x="4" y="9"/>
                  </a:cxn>
                  <a:cxn ang="0">
                    <a:pos x="4" y="8"/>
                  </a:cxn>
                  <a:cxn ang="0">
                    <a:pos x="2" y="8"/>
                  </a:cxn>
                  <a:cxn ang="0">
                    <a:pos x="0" y="8"/>
                  </a:cxn>
                  <a:cxn ang="0">
                    <a:pos x="0" y="9"/>
                  </a:cxn>
                  <a:cxn ang="0">
                    <a:pos x="2" y="14"/>
                  </a:cxn>
                  <a:cxn ang="0">
                    <a:pos x="6" y="16"/>
                  </a:cxn>
                  <a:cxn ang="0">
                    <a:pos x="12" y="14"/>
                  </a:cxn>
                  <a:cxn ang="0">
                    <a:pos x="14" y="8"/>
                  </a:cxn>
                  <a:cxn ang="0">
                    <a:pos x="14" y="8"/>
                  </a:cxn>
                  <a:cxn ang="0">
                    <a:pos x="12" y="3"/>
                  </a:cxn>
                  <a:cxn ang="0">
                    <a:pos x="7" y="0"/>
                  </a:cxn>
                  <a:cxn ang="0">
                    <a:pos x="2" y="3"/>
                  </a:cxn>
                  <a:cxn ang="0">
                    <a:pos x="0" y="8"/>
                  </a:cxn>
                  <a:cxn ang="0">
                    <a:pos x="2" y="8"/>
                  </a:cxn>
                </a:cxnLst>
                <a:rect l="0" t="0" r="r" b="b"/>
                <a:pathLst>
                  <a:path w="14" h="16">
                    <a:moveTo>
                      <a:pt x="2" y="8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4" y="7"/>
                      <a:pt x="5" y="6"/>
                      <a:pt x="5" y="6"/>
                    </a:cubicBezTo>
                    <a:cubicBezTo>
                      <a:pt x="6" y="5"/>
                      <a:pt x="7" y="4"/>
                      <a:pt x="7" y="4"/>
                    </a:cubicBezTo>
                    <a:cubicBezTo>
                      <a:pt x="8" y="4"/>
                      <a:pt x="8" y="5"/>
                      <a:pt x="9" y="5"/>
                    </a:cubicBezTo>
                    <a:cubicBezTo>
                      <a:pt x="9" y="6"/>
                      <a:pt x="10" y="7"/>
                      <a:pt x="10" y="8"/>
                    </a:cubicBezTo>
                    <a:cubicBezTo>
                      <a:pt x="10" y="8"/>
                      <a:pt x="10" y="8"/>
                      <a:pt x="10" y="8"/>
                    </a:cubicBezTo>
                    <a:cubicBezTo>
                      <a:pt x="10" y="9"/>
                      <a:pt x="9" y="10"/>
                      <a:pt x="8" y="11"/>
                    </a:cubicBezTo>
                    <a:cubicBezTo>
                      <a:pt x="8" y="12"/>
                      <a:pt x="7" y="12"/>
                      <a:pt x="6" y="12"/>
                    </a:cubicBezTo>
                    <a:cubicBezTo>
                      <a:pt x="6" y="12"/>
                      <a:pt x="5" y="12"/>
                      <a:pt x="5" y="11"/>
                    </a:cubicBezTo>
                    <a:cubicBezTo>
                      <a:pt x="4" y="11"/>
                      <a:pt x="4" y="10"/>
                      <a:pt x="4" y="9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11"/>
                      <a:pt x="0" y="13"/>
                      <a:pt x="2" y="14"/>
                    </a:cubicBezTo>
                    <a:cubicBezTo>
                      <a:pt x="3" y="15"/>
                      <a:pt x="4" y="16"/>
                      <a:pt x="6" y="16"/>
                    </a:cubicBezTo>
                    <a:cubicBezTo>
                      <a:pt x="9" y="16"/>
                      <a:pt x="10" y="15"/>
                      <a:pt x="12" y="14"/>
                    </a:cubicBezTo>
                    <a:cubicBezTo>
                      <a:pt x="13" y="12"/>
                      <a:pt x="14" y="11"/>
                      <a:pt x="14" y="8"/>
                    </a:cubicBezTo>
                    <a:cubicBezTo>
                      <a:pt x="14" y="8"/>
                      <a:pt x="14" y="8"/>
                      <a:pt x="14" y="8"/>
                    </a:cubicBezTo>
                    <a:cubicBezTo>
                      <a:pt x="14" y="6"/>
                      <a:pt x="13" y="4"/>
                      <a:pt x="12" y="3"/>
                    </a:cubicBezTo>
                    <a:cubicBezTo>
                      <a:pt x="11" y="1"/>
                      <a:pt x="9" y="0"/>
                      <a:pt x="7" y="0"/>
                    </a:cubicBezTo>
                    <a:cubicBezTo>
                      <a:pt x="5" y="0"/>
                      <a:pt x="3" y="1"/>
                      <a:pt x="2" y="3"/>
                    </a:cubicBezTo>
                    <a:cubicBezTo>
                      <a:pt x="1" y="4"/>
                      <a:pt x="0" y="6"/>
                      <a:pt x="0" y="8"/>
                    </a:cubicBezTo>
                    <a:lnTo>
                      <a:pt x="2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" name="Freeform 294"/>
              <p:cNvSpPr>
                <a:spLocks/>
              </p:cNvSpPr>
              <p:nvPr/>
            </p:nvSpPr>
            <p:spPr bwMode="auto">
              <a:xfrm>
                <a:off x="-4845050" y="3506786"/>
                <a:ext cx="117475" cy="98425"/>
              </a:xfrm>
              <a:custGeom>
                <a:avLst/>
                <a:gdLst/>
                <a:ahLst/>
                <a:cxnLst>
                  <a:cxn ang="0">
                    <a:pos x="4" y="6"/>
                  </a:cxn>
                  <a:cxn ang="0">
                    <a:pos x="5" y="4"/>
                  </a:cxn>
                  <a:cxn ang="0">
                    <a:pos x="4" y="4"/>
                  </a:cxn>
                  <a:cxn ang="0">
                    <a:pos x="4" y="3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4" y="3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3" y="4"/>
                  </a:cxn>
                  <a:cxn ang="0">
                    <a:pos x="4" y="5"/>
                  </a:cxn>
                  <a:cxn ang="0">
                    <a:pos x="4" y="4"/>
                  </a:cxn>
                  <a:cxn ang="0">
                    <a:pos x="3" y="4"/>
                  </a:cxn>
                  <a:cxn ang="0">
                    <a:pos x="4" y="5"/>
                  </a:cxn>
                  <a:cxn ang="0">
                    <a:pos x="3" y="4"/>
                  </a:cxn>
                  <a:cxn ang="0">
                    <a:pos x="4" y="5"/>
                  </a:cxn>
                  <a:cxn ang="0">
                    <a:pos x="4" y="5"/>
                  </a:cxn>
                  <a:cxn ang="0">
                    <a:pos x="3" y="4"/>
                  </a:cxn>
                  <a:cxn ang="0">
                    <a:pos x="4" y="5"/>
                  </a:cxn>
                  <a:cxn ang="0">
                    <a:pos x="4" y="5"/>
                  </a:cxn>
                  <a:cxn ang="0">
                    <a:pos x="4" y="5"/>
                  </a:cxn>
                  <a:cxn ang="0">
                    <a:pos x="15" y="6"/>
                  </a:cxn>
                  <a:cxn ang="0">
                    <a:pos x="18" y="8"/>
                  </a:cxn>
                  <a:cxn ang="0">
                    <a:pos x="22" y="11"/>
                  </a:cxn>
                  <a:cxn ang="0">
                    <a:pos x="26" y="17"/>
                  </a:cxn>
                  <a:cxn ang="0">
                    <a:pos x="27" y="19"/>
                  </a:cxn>
                  <a:cxn ang="0">
                    <a:pos x="26" y="21"/>
                  </a:cxn>
                  <a:cxn ang="0">
                    <a:pos x="25" y="22"/>
                  </a:cxn>
                  <a:cxn ang="0">
                    <a:pos x="21" y="20"/>
                  </a:cxn>
                  <a:cxn ang="0">
                    <a:pos x="5" y="4"/>
                  </a:cxn>
                  <a:cxn ang="0">
                    <a:pos x="4" y="6"/>
                  </a:cxn>
                  <a:cxn ang="0">
                    <a:pos x="2" y="7"/>
                  </a:cxn>
                  <a:cxn ang="0">
                    <a:pos x="18" y="23"/>
                  </a:cxn>
                  <a:cxn ang="0">
                    <a:pos x="25" y="26"/>
                  </a:cxn>
                  <a:cxn ang="0">
                    <a:pos x="29" y="25"/>
                  </a:cxn>
                  <a:cxn ang="0">
                    <a:pos x="31" y="19"/>
                  </a:cxn>
                  <a:cxn ang="0">
                    <a:pos x="30" y="14"/>
                  </a:cxn>
                  <a:cxn ang="0">
                    <a:pos x="25" y="9"/>
                  </a:cxn>
                  <a:cxn ang="0">
                    <a:pos x="21" y="4"/>
                  </a:cxn>
                  <a:cxn ang="0">
                    <a:pos x="15" y="2"/>
                  </a:cxn>
                  <a:cxn ang="0">
                    <a:pos x="5" y="1"/>
                  </a:cxn>
                  <a:cxn ang="0">
                    <a:pos x="4" y="0"/>
                  </a:cxn>
                  <a:cxn ang="0">
                    <a:pos x="1" y="1"/>
                  </a:cxn>
                  <a:cxn ang="0">
                    <a:pos x="0" y="4"/>
                  </a:cxn>
                  <a:cxn ang="0">
                    <a:pos x="1" y="6"/>
                  </a:cxn>
                  <a:cxn ang="0">
                    <a:pos x="2" y="7"/>
                  </a:cxn>
                  <a:cxn ang="0">
                    <a:pos x="4" y="6"/>
                  </a:cxn>
                </a:cxnLst>
                <a:rect l="0" t="0" r="r" b="b"/>
                <a:pathLst>
                  <a:path w="31" h="26">
                    <a:moveTo>
                      <a:pt x="4" y="6"/>
                    </a:moveTo>
                    <a:cubicBezTo>
                      <a:pt x="5" y="4"/>
                      <a:pt x="5" y="4"/>
                      <a:pt x="5" y="4"/>
                    </a:cubicBezTo>
                    <a:cubicBezTo>
                      <a:pt x="5" y="4"/>
                      <a:pt x="5" y="4"/>
                      <a:pt x="4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16" y="7"/>
                      <a:pt x="17" y="7"/>
                      <a:pt x="18" y="8"/>
                    </a:cubicBezTo>
                    <a:cubicBezTo>
                      <a:pt x="20" y="9"/>
                      <a:pt x="21" y="10"/>
                      <a:pt x="22" y="11"/>
                    </a:cubicBezTo>
                    <a:cubicBezTo>
                      <a:pt x="26" y="17"/>
                      <a:pt x="26" y="17"/>
                      <a:pt x="26" y="17"/>
                    </a:cubicBezTo>
                    <a:cubicBezTo>
                      <a:pt x="27" y="18"/>
                      <a:pt x="27" y="18"/>
                      <a:pt x="27" y="19"/>
                    </a:cubicBezTo>
                    <a:cubicBezTo>
                      <a:pt x="27" y="20"/>
                      <a:pt x="27" y="21"/>
                      <a:pt x="26" y="21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3" y="22"/>
                      <a:pt x="22" y="21"/>
                      <a:pt x="21" y="20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18" y="23"/>
                      <a:pt x="18" y="23"/>
                      <a:pt x="18" y="23"/>
                    </a:cubicBezTo>
                    <a:cubicBezTo>
                      <a:pt x="20" y="25"/>
                      <a:pt x="22" y="26"/>
                      <a:pt x="25" y="26"/>
                    </a:cubicBezTo>
                    <a:cubicBezTo>
                      <a:pt x="26" y="26"/>
                      <a:pt x="28" y="25"/>
                      <a:pt x="29" y="25"/>
                    </a:cubicBezTo>
                    <a:cubicBezTo>
                      <a:pt x="31" y="23"/>
                      <a:pt x="31" y="21"/>
                      <a:pt x="31" y="19"/>
                    </a:cubicBezTo>
                    <a:cubicBezTo>
                      <a:pt x="31" y="17"/>
                      <a:pt x="31" y="16"/>
                      <a:pt x="30" y="14"/>
                    </a:cubicBezTo>
                    <a:cubicBezTo>
                      <a:pt x="25" y="9"/>
                      <a:pt x="25" y="9"/>
                      <a:pt x="25" y="9"/>
                    </a:cubicBezTo>
                    <a:cubicBezTo>
                      <a:pt x="24" y="7"/>
                      <a:pt x="23" y="6"/>
                      <a:pt x="21" y="4"/>
                    </a:cubicBezTo>
                    <a:cubicBezTo>
                      <a:pt x="19" y="3"/>
                      <a:pt x="17" y="2"/>
                      <a:pt x="15" y="2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3" y="0"/>
                      <a:pt x="2" y="1"/>
                      <a:pt x="1" y="1"/>
                    </a:cubicBezTo>
                    <a:cubicBezTo>
                      <a:pt x="1" y="2"/>
                      <a:pt x="0" y="3"/>
                      <a:pt x="0" y="4"/>
                    </a:cubicBezTo>
                    <a:cubicBezTo>
                      <a:pt x="0" y="4"/>
                      <a:pt x="0" y="5"/>
                      <a:pt x="1" y="6"/>
                    </a:cubicBezTo>
                    <a:cubicBezTo>
                      <a:pt x="2" y="7"/>
                      <a:pt x="2" y="7"/>
                      <a:pt x="2" y="7"/>
                    </a:cubicBezTo>
                    <a:lnTo>
                      <a:pt x="4" y="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" name="Freeform 295"/>
              <p:cNvSpPr>
                <a:spLocks/>
              </p:cNvSpPr>
              <p:nvPr/>
            </p:nvSpPr>
            <p:spPr bwMode="auto">
              <a:xfrm>
                <a:off x="-4454525" y="2663823"/>
                <a:ext cx="95250" cy="57150"/>
              </a:xfrm>
              <a:custGeom>
                <a:avLst/>
                <a:gdLst/>
                <a:ahLst/>
                <a:cxnLst>
                  <a:cxn ang="0">
                    <a:pos x="3" y="7"/>
                  </a:cxn>
                  <a:cxn ang="0">
                    <a:pos x="5" y="7"/>
                  </a:cxn>
                  <a:cxn ang="0">
                    <a:pos x="5" y="6"/>
                  </a:cxn>
                  <a:cxn ang="0">
                    <a:pos x="5" y="4"/>
                  </a:cxn>
                  <a:cxn ang="0">
                    <a:pos x="7" y="4"/>
                  </a:cxn>
                  <a:cxn ang="0">
                    <a:pos x="17" y="4"/>
                  </a:cxn>
                  <a:cxn ang="0">
                    <a:pos x="19" y="5"/>
                  </a:cxn>
                  <a:cxn ang="0">
                    <a:pos x="20" y="7"/>
                  </a:cxn>
                  <a:cxn ang="0">
                    <a:pos x="20" y="8"/>
                  </a:cxn>
                  <a:cxn ang="0">
                    <a:pos x="20" y="10"/>
                  </a:cxn>
                  <a:cxn ang="0">
                    <a:pos x="18" y="11"/>
                  </a:cxn>
                  <a:cxn ang="0">
                    <a:pos x="9" y="11"/>
                  </a:cxn>
                  <a:cxn ang="0">
                    <a:pos x="6" y="10"/>
                  </a:cxn>
                  <a:cxn ang="0">
                    <a:pos x="5" y="7"/>
                  </a:cxn>
                  <a:cxn ang="0">
                    <a:pos x="3" y="7"/>
                  </a:cxn>
                  <a:cxn ang="0">
                    <a:pos x="1" y="8"/>
                  </a:cxn>
                  <a:cxn ang="0">
                    <a:pos x="4" y="13"/>
                  </a:cxn>
                  <a:cxn ang="0">
                    <a:pos x="9" y="15"/>
                  </a:cxn>
                  <a:cxn ang="0">
                    <a:pos x="18" y="15"/>
                  </a:cxn>
                  <a:cxn ang="0">
                    <a:pos x="23" y="13"/>
                  </a:cxn>
                  <a:cxn ang="0">
                    <a:pos x="25" y="8"/>
                  </a:cxn>
                  <a:cxn ang="0">
                    <a:pos x="25" y="7"/>
                  </a:cxn>
                  <a:cxn ang="0">
                    <a:pos x="22" y="2"/>
                  </a:cxn>
                  <a:cxn ang="0">
                    <a:pos x="17" y="0"/>
                  </a:cxn>
                  <a:cxn ang="0">
                    <a:pos x="7" y="0"/>
                  </a:cxn>
                  <a:cxn ang="0">
                    <a:pos x="2" y="1"/>
                  </a:cxn>
                  <a:cxn ang="0">
                    <a:pos x="0" y="6"/>
                  </a:cxn>
                  <a:cxn ang="0">
                    <a:pos x="1" y="8"/>
                  </a:cxn>
                  <a:cxn ang="0">
                    <a:pos x="3" y="7"/>
                  </a:cxn>
                </a:cxnLst>
                <a:rect l="0" t="0" r="r" b="b"/>
                <a:pathLst>
                  <a:path w="25" h="15">
                    <a:moveTo>
                      <a:pt x="3" y="7"/>
                    </a:moveTo>
                    <a:cubicBezTo>
                      <a:pt x="5" y="7"/>
                      <a:pt x="5" y="7"/>
                      <a:pt x="5" y="7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5" y="5"/>
                      <a:pt x="5" y="5"/>
                      <a:pt x="5" y="4"/>
                    </a:cubicBezTo>
                    <a:cubicBezTo>
                      <a:pt x="6" y="4"/>
                      <a:pt x="6" y="4"/>
                      <a:pt x="7" y="4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8" y="4"/>
                      <a:pt x="18" y="4"/>
                      <a:pt x="19" y="5"/>
                    </a:cubicBezTo>
                    <a:cubicBezTo>
                      <a:pt x="20" y="6"/>
                      <a:pt x="20" y="6"/>
                      <a:pt x="20" y="7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20" y="9"/>
                      <a:pt x="20" y="9"/>
                      <a:pt x="20" y="10"/>
                    </a:cubicBezTo>
                    <a:cubicBezTo>
                      <a:pt x="19" y="10"/>
                      <a:pt x="19" y="11"/>
                      <a:pt x="18" y="11"/>
                    </a:cubicBezTo>
                    <a:cubicBezTo>
                      <a:pt x="9" y="11"/>
                      <a:pt x="9" y="11"/>
                      <a:pt x="9" y="11"/>
                    </a:cubicBezTo>
                    <a:cubicBezTo>
                      <a:pt x="8" y="11"/>
                      <a:pt x="7" y="10"/>
                      <a:pt x="6" y="10"/>
                    </a:cubicBezTo>
                    <a:cubicBezTo>
                      <a:pt x="6" y="9"/>
                      <a:pt x="5" y="8"/>
                      <a:pt x="5" y="7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10"/>
                      <a:pt x="2" y="11"/>
                      <a:pt x="4" y="13"/>
                    </a:cubicBezTo>
                    <a:cubicBezTo>
                      <a:pt x="5" y="14"/>
                      <a:pt x="7" y="15"/>
                      <a:pt x="9" y="15"/>
                    </a:cubicBezTo>
                    <a:cubicBezTo>
                      <a:pt x="18" y="15"/>
                      <a:pt x="18" y="15"/>
                      <a:pt x="18" y="15"/>
                    </a:cubicBezTo>
                    <a:cubicBezTo>
                      <a:pt x="20" y="15"/>
                      <a:pt x="22" y="14"/>
                      <a:pt x="23" y="13"/>
                    </a:cubicBezTo>
                    <a:cubicBezTo>
                      <a:pt x="24" y="12"/>
                      <a:pt x="25" y="10"/>
                      <a:pt x="25" y="8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4" y="5"/>
                      <a:pt x="24" y="3"/>
                      <a:pt x="22" y="2"/>
                    </a:cubicBezTo>
                    <a:cubicBezTo>
                      <a:pt x="21" y="0"/>
                      <a:pt x="19" y="0"/>
                      <a:pt x="17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5" y="0"/>
                      <a:pt x="3" y="0"/>
                      <a:pt x="2" y="1"/>
                    </a:cubicBezTo>
                    <a:cubicBezTo>
                      <a:pt x="1" y="3"/>
                      <a:pt x="0" y="4"/>
                      <a:pt x="0" y="6"/>
                    </a:cubicBezTo>
                    <a:cubicBezTo>
                      <a:pt x="0" y="7"/>
                      <a:pt x="0" y="7"/>
                      <a:pt x="1" y="8"/>
                    </a:cubicBezTo>
                    <a:lnTo>
                      <a:pt x="3" y="7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" name="Freeform 296"/>
              <p:cNvSpPr>
                <a:spLocks/>
              </p:cNvSpPr>
              <p:nvPr/>
            </p:nvSpPr>
            <p:spPr bwMode="auto">
              <a:xfrm>
                <a:off x="-3432175" y="2822573"/>
                <a:ext cx="87313" cy="165100"/>
              </a:xfrm>
              <a:custGeom>
                <a:avLst/>
                <a:gdLst/>
                <a:ahLst/>
                <a:cxnLst>
                  <a:cxn ang="0">
                    <a:pos x="3" y="9"/>
                  </a:cxn>
                  <a:cxn ang="0">
                    <a:pos x="1" y="15"/>
                  </a:cxn>
                  <a:cxn ang="0">
                    <a:pos x="6" y="21"/>
                  </a:cxn>
                  <a:cxn ang="0">
                    <a:pos x="6" y="23"/>
                  </a:cxn>
                  <a:cxn ang="0">
                    <a:pos x="2" y="34"/>
                  </a:cxn>
                  <a:cxn ang="0">
                    <a:pos x="0" y="40"/>
                  </a:cxn>
                  <a:cxn ang="0">
                    <a:pos x="0" y="42"/>
                  </a:cxn>
                  <a:cxn ang="0">
                    <a:pos x="2" y="44"/>
                  </a:cxn>
                  <a:cxn ang="0">
                    <a:pos x="4" y="43"/>
                  </a:cxn>
                  <a:cxn ang="0">
                    <a:pos x="15" y="37"/>
                  </a:cxn>
                  <a:cxn ang="0">
                    <a:pos x="23" y="24"/>
                  </a:cxn>
                  <a:cxn ang="0">
                    <a:pos x="14" y="7"/>
                  </a:cxn>
                  <a:cxn ang="0">
                    <a:pos x="12" y="4"/>
                  </a:cxn>
                  <a:cxn ang="0">
                    <a:pos x="12" y="4"/>
                  </a:cxn>
                  <a:cxn ang="0">
                    <a:pos x="12" y="4"/>
                  </a:cxn>
                  <a:cxn ang="0">
                    <a:pos x="12" y="4"/>
                  </a:cxn>
                  <a:cxn ang="0">
                    <a:pos x="12" y="4"/>
                  </a:cxn>
                  <a:cxn ang="0">
                    <a:pos x="12" y="3"/>
                  </a:cxn>
                  <a:cxn ang="0">
                    <a:pos x="10" y="0"/>
                  </a:cxn>
                  <a:cxn ang="0">
                    <a:pos x="4" y="4"/>
                  </a:cxn>
                  <a:cxn ang="0">
                    <a:pos x="5" y="9"/>
                  </a:cxn>
                  <a:cxn ang="0">
                    <a:pos x="8" y="6"/>
                  </a:cxn>
                  <a:cxn ang="0">
                    <a:pos x="10" y="5"/>
                  </a:cxn>
                  <a:cxn ang="0">
                    <a:pos x="10" y="4"/>
                  </a:cxn>
                  <a:cxn ang="0">
                    <a:pos x="10" y="5"/>
                  </a:cxn>
                  <a:cxn ang="0">
                    <a:pos x="10" y="5"/>
                  </a:cxn>
                  <a:cxn ang="0">
                    <a:pos x="9" y="4"/>
                  </a:cxn>
                  <a:cxn ang="0">
                    <a:pos x="10" y="3"/>
                  </a:cxn>
                  <a:cxn ang="0">
                    <a:pos x="10" y="3"/>
                  </a:cxn>
                  <a:cxn ang="0">
                    <a:pos x="9" y="4"/>
                  </a:cxn>
                  <a:cxn ang="0">
                    <a:pos x="8" y="3"/>
                  </a:cxn>
                  <a:cxn ang="0">
                    <a:pos x="8" y="3"/>
                  </a:cxn>
                  <a:cxn ang="0">
                    <a:pos x="9" y="3"/>
                  </a:cxn>
                  <a:cxn ang="0">
                    <a:pos x="8" y="3"/>
                  </a:cxn>
                  <a:cxn ang="0">
                    <a:pos x="9" y="7"/>
                  </a:cxn>
                  <a:cxn ang="0">
                    <a:pos x="19" y="24"/>
                  </a:cxn>
                  <a:cxn ang="0">
                    <a:pos x="10" y="35"/>
                  </a:cxn>
                  <a:cxn ang="0">
                    <a:pos x="2" y="40"/>
                  </a:cxn>
                  <a:cxn ang="0">
                    <a:pos x="2" y="41"/>
                  </a:cxn>
                  <a:cxn ang="0">
                    <a:pos x="2" y="40"/>
                  </a:cxn>
                  <a:cxn ang="0">
                    <a:pos x="2" y="40"/>
                  </a:cxn>
                  <a:cxn ang="0">
                    <a:pos x="4" y="41"/>
                  </a:cxn>
                  <a:cxn ang="0">
                    <a:pos x="2" y="42"/>
                  </a:cxn>
                  <a:cxn ang="0">
                    <a:pos x="2" y="42"/>
                  </a:cxn>
                  <a:cxn ang="0">
                    <a:pos x="4" y="41"/>
                  </a:cxn>
                  <a:cxn ang="0">
                    <a:pos x="4" y="42"/>
                  </a:cxn>
                  <a:cxn ang="0">
                    <a:pos x="4" y="42"/>
                  </a:cxn>
                  <a:cxn ang="0">
                    <a:pos x="3" y="42"/>
                  </a:cxn>
                  <a:cxn ang="0">
                    <a:pos x="5" y="41"/>
                  </a:cxn>
                  <a:cxn ang="0">
                    <a:pos x="7" y="34"/>
                  </a:cxn>
                  <a:cxn ang="0">
                    <a:pos x="10" y="23"/>
                  </a:cxn>
                  <a:cxn ang="0">
                    <a:pos x="9" y="18"/>
                  </a:cxn>
                  <a:cxn ang="0">
                    <a:pos x="6" y="16"/>
                  </a:cxn>
                  <a:cxn ang="0">
                    <a:pos x="6" y="13"/>
                  </a:cxn>
                  <a:cxn ang="0">
                    <a:pos x="5" y="9"/>
                  </a:cxn>
                </a:cxnLst>
                <a:rect l="0" t="0" r="r" b="b"/>
                <a:pathLst>
                  <a:path w="23" h="44">
                    <a:moveTo>
                      <a:pt x="5" y="9"/>
                    </a:moveTo>
                    <a:cubicBezTo>
                      <a:pt x="3" y="9"/>
                      <a:pt x="3" y="9"/>
                      <a:pt x="3" y="9"/>
                    </a:cubicBezTo>
                    <a:cubicBezTo>
                      <a:pt x="3" y="10"/>
                      <a:pt x="2" y="11"/>
                      <a:pt x="2" y="11"/>
                    </a:cubicBezTo>
                    <a:cubicBezTo>
                      <a:pt x="2" y="12"/>
                      <a:pt x="1" y="13"/>
                      <a:pt x="1" y="15"/>
                    </a:cubicBezTo>
                    <a:cubicBezTo>
                      <a:pt x="1" y="16"/>
                      <a:pt x="2" y="18"/>
                      <a:pt x="3" y="19"/>
                    </a:cubicBezTo>
                    <a:cubicBezTo>
                      <a:pt x="4" y="20"/>
                      <a:pt x="5" y="21"/>
                      <a:pt x="6" y="21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6" y="22"/>
                      <a:pt x="6" y="22"/>
                      <a:pt x="6" y="23"/>
                    </a:cubicBezTo>
                    <a:cubicBezTo>
                      <a:pt x="6" y="24"/>
                      <a:pt x="5" y="26"/>
                      <a:pt x="4" y="28"/>
                    </a:cubicBezTo>
                    <a:cubicBezTo>
                      <a:pt x="3" y="30"/>
                      <a:pt x="2" y="32"/>
                      <a:pt x="2" y="34"/>
                    </a:cubicBezTo>
                    <a:cubicBezTo>
                      <a:pt x="2" y="35"/>
                      <a:pt x="2" y="36"/>
                      <a:pt x="1" y="38"/>
                    </a:cubicBezTo>
                    <a:cubicBezTo>
                      <a:pt x="1" y="38"/>
                      <a:pt x="1" y="39"/>
                      <a:pt x="0" y="40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0" y="41"/>
                      <a:pt x="0" y="41"/>
                      <a:pt x="0" y="42"/>
                    </a:cubicBezTo>
                    <a:cubicBezTo>
                      <a:pt x="0" y="43"/>
                      <a:pt x="0" y="43"/>
                      <a:pt x="0" y="43"/>
                    </a:cubicBezTo>
                    <a:cubicBezTo>
                      <a:pt x="1" y="44"/>
                      <a:pt x="2" y="44"/>
                      <a:pt x="2" y="44"/>
                    </a:cubicBezTo>
                    <a:cubicBezTo>
                      <a:pt x="3" y="44"/>
                      <a:pt x="3" y="44"/>
                      <a:pt x="3" y="44"/>
                    </a:cubicBezTo>
                    <a:cubicBezTo>
                      <a:pt x="4" y="43"/>
                      <a:pt x="4" y="43"/>
                      <a:pt x="4" y="43"/>
                    </a:cubicBezTo>
                    <a:cubicBezTo>
                      <a:pt x="5" y="43"/>
                      <a:pt x="6" y="42"/>
                      <a:pt x="7" y="41"/>
                    </a:cubicBezTo>
                    <a:cubicBezTo>
                      <a:pt x="10" y="40"/>
                      <a:pt x="12" y="39"/>
                      <a:pt x="15" y="37"/>
                    </a:cubicBezTo>
                    <a:cubicBezTo>
                      <a:pt x="18" y="35"/>
                      <a:pt x="20" y="33"/>
                      <a:pt x="21" y="31"/>
                    </a:cubicBezTo>
                    <a:cubicBezTo>
                      <a:pt x="23" y="29"/>
                      <a:pt x="23" y="26"/>
                      <a:pt x="23" y="24"/>
                    </a:cubicBezTo>
                    <a:cubicBezTo>
                      <a:pt x="23" y="19"/>
                      <a:pt x="22" y="15"/>
                      <a:pt x="19" y="12"/>
                    </a:cubicBezTo>
                    <a:cubicBezTo>
                      <a:pt x="17" y="10"/>
                      <a:pt x="16" y="9"/>
                      <a:pt x="14" y="7"/>
                    </a:cubicBezTo>
                    <a:cubicBezTo>
                      <a:pt x="14" y="6"/>
                      <a:pt x="13" y="5"/>
                      <a:pt x="13" y="5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3"/>
                      <a:pt x="12" y="3"/>
                      <a:pt x="12" y="3"/>
                    </a:cubicBezTo>
                    <a:cubicBezTo>
                      <a:pt x="12" y="2"/>
                      <a:pt x="12" y="2"/>
                      <a:pt x="12" y="1"/>
                    </a:cubicBezTo>
                    <a:cubicBezTo>
                      <a:pt x="11" y="1"/>
                      <a:pt x="10" y="0"/>
                      <a:pt x="10" y="0"/>
                    </a:cubicBezTo>
                    <a:cubicBezTo>
                      <a:pt x="9" y="1"/>
                      <a:pt x="8" y="1"/>
                      <a:pt x="7" y="1"/>
                    </a:cubicBezTo>
                    <a:cubicBezTo>
                      <a:pt x="6" y="2"/>
                      <a:pt x="5" y="3"/>
                      <a:pt x="4" y="4"/>
                    </a:cubicBezTo>
                    <a:cubicBezTo>
                      <a:pt x="3" y="6"/>
                      <a:pt x="3" y="7"/>
                      <a:pt x="3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7" y="9"/>
                      <a:pt x="7" y="9"/>
                      <a:pt x="7" y="9"/>
                    </a:cubicBezTo>
                    <a:cubicBezTo>
                      <a:pt x="7" y="8"/>
                      <a:pt x="8" y="7"/>
                      <a:pt x="8" y="6"/>
                    </a:cubicBezTo>
                    <a:cubicBezTo>
                      <a:pt x="9" y="6"/>
                      <a:pt x="9" y="5"/>
                      <a:pt x="10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9" y="5"/>
                      <a:pt x="10" y="5"/>
                      <a:pt x="10" y="5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8" y="4"/>
                      <a:pt x="9" y="4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8" y="5"/>
                      <a:pt x="8" y="6"/>
                      <a:pt x="9" y="7"/>
                    </a:cubicBezTo>
                    <a:cubicBezTo>
                      <a:pt x="10" y="9"/>
                      <a:pt x="13" y="12"/>
                      <a:pt x="16" y="15"/>
                    </a:cubicBezTo>
                    <a:cubicBezTo>
                      <a:pt x="18" y="17"/>
                      <a:pt x="19" y="20"/>
                      <a:pt x="19" y="24"/>
                    </a:cubicBezTo>
                    <a:cubicBezTo>
                      <a:pt x="19" y="26"/>
                      <a:pt x="19" y="27"/>
                      <a:pt x="18" y="29"/>
                    </a:cubicBezTo>
                    <a:cubicBezTo>
                      <a:pt x="17" y="30"/>
                      <a:pt x="13" y="33"/>
                      <a:pt x="10" y="35"/>
                    </a:cubicBezTo>
                    <a:cubicBezTo>
                      <a:pt x="9" y="36"/>
                      <a:pt x="7" y="37"/>
                      <a:pt x="5" y="38"/>
                    </a:cubicBezTo>
                    <a:cubicBezTo>
                      <a:pt x="4" y="39"/>
                      <a:pt x="3" y="39"/>
                      <a:pt x="2" y="40"/>
                    </a:cubicBezTo>
                    <a:cubicBezTo>
                      <a:pt x="2" y="40"/>
                      <a:pt x="2" y="40"/>
                      <a:pt x="2" y="40"/>
                    </a:cubicBezTo>
                    <a:cubicBezTo>
                      <a:pt x="2" y="41"/>
                      <a:pt x="2" y="41"/>
                      <a:pt x="2" y="41"/>
                    </a:cubicBezTo>
                    <a:cubicBezTo>
                      <a:pt x="2" y="40"/>
                      <a:pt x="2" y="40"/>
                      <a:pt x="2" y="40"/>
                    </a:cubicBezTo>
                    <a:cubicBezTo>
                      <a:pt x="2" y="40"/>
                      <a:pt x="2" y="40"/>
                      <a:pt x="2" y="40"/>
                    </a:cubicBezTo>
                    <a:cubicBezTo>
                      <a:pt x="2" y="41"/>
                      <a:pt x="2" y="41"/>
                      <a:pt x="2" y="41"/>
                    </a:cubicBezTo>
                    <a:cubicBezTo>
                      <a:pt x="2" y="40"/>
                      <a:pt x="2" y="40"/>
                      <a:pt x="2" y="40"/>
                    </a:cubicBezTo>
                    <a:cubicBezTo>
                      <a:pt x="2" y="42"/>
                      <a:pt x="2" y="42"/>
                      <a:pt x="2" y="42"/>
                    </a:cubicBezTo>
                    <a:cubicBezTo>
                      <a:pt x="4" y="41"/>
                      <a:pt x="4" y="41"/>
                      <a:pt x="4" y="41"/>
                    </a:cubicBezTo>
                    <a:cubicBezTo>
                      <a:pt x="3" y="40"/>
                      <a:pt x="3" y="40"/>
                      <a:pt x="2" y="40"/>
                    </a:cubicBezTo>
                    <a:cubicBezTo>
                      <a:pt x="2" y="42"/>
                      <a:pt x="2" y="42"/>
                      <a:pt x="2" y="42"/>
                    </a:cubicBezTo>
                    <a:cubicBezTo>
                      <a:pt x="4" y="41"/>
                      <a:pt x="4" y="41"/>
                      <a:pt x="4" y="41"/>
                    </a:cubicBezTo>
                    <a:cubicBezTo>
                      <a:pt x="2" y="42"/>
                      <a:pt x="2" y="42"/>
                      <a:pt x="2" y="42"/>
                    </a:cubicBezTo>
                    <a:cubicBezTo>
                      <a:pt x="4" y="42"/>
                      <a:pt x="4" y="42"/>
                      <a:pt x="4" y="42"/>
                    </a:cubicBezTo>
                    <a:cubicBezTo>
                      <a:pt x="4" y="41"/>
                      <a:pt x="4" y="41"/>
                      <a:pt x="4" y="41"/>
                    </a:cubicBezTo>
                    <a:cubicBezTo>
                      <a:pt x="2" y="42"/>
                      <a:pt x="2" y="42"/>
                      <a:pt x="2" y="42"/>
                    </a:cubicBezTo>
                    <a:cubicBezTo>
                      <a:pt x="4" y="42"/>
                      <a:pt x="4" y="42"/>
                      <a:pt x="4" y="42"/>
                    </a:cubicBezTo>
                    <a:cubicBezTo>
                      <a:pt x="3" y="42"/>
                      <a:pt x="3" y="42"/>
                      <a:pt x="3" y="42"/>
                    </a:cubicBezTo>
                    <a:cubicBezTo>
                      <a:pt x="4" y="42"/>
                      <a:pt x="4" y="42"/>
                      <a:pt x="4" y="42"/>
                    </a:cubicBezTo>
                    <a:cubicBezTo>
                      <a:pt x="4" y="42"/>
                      <a:pt x="4" y="42"/>
                      <a:pt x="4" y="42"/>
                    </a:cubicBezTo>
                    <a:cubicBezTo>
                      <a:pt x="3" y="42"/>
                      <a:pt x="3" y="42"/>
                      <a:pt x="3" y="42"/>
                    </a:cubicBezTo>
                    <a:cubicBezTo>
                      <a:pt x="4" y="42"/>
                      <a:pt x="4" y="42"/>
                      <a:pt x="4" y="42"/>
                    </a:cubicBezTo>
                    <a:cubicBezTo>
                      <a:pt x="4" y="42"/>
                      <a:pt x="4" y="42"/>
                      <a:pt x="5" y="41"/>
                    </a:cubicBezTo>
                    <a:cubicBezTo>
                      <a:pt x="5" y="40"/>
                      <a:pt x="5" y="39"/>
                      <a:pt x="6" y="38"/>
                    </a:cubicBezTo>
                    <a:cubicBezTo>
                      <a:pt x="6" y="37"/>
                      <a:pt x="7" y="36"/>
                      <a:pt x="7" y="34"/>
                    </a:cubicBezTo>
                    <a:cubicBezTo>
                      <a:pt x="7" y="33"/>
                      <a:pt x="7" y="32"/>
                      <a:pt x="8" y="30"/>
                    </a:cubicBezTo>
                    <a:cubicBezTo>
                      <a:pt x="9" y="28"/>
                      <a:pt x="10" y="26"/>
                      <a:pt x="10" y="23"/>
                    </a:cubicBezTo>
                    <a:cubicBezTo>
                      <a:pt x="10" y="22"/>
                      <a:pt x="10" y="21"/>
                      <a:pt x="10" y="20"/>
                    </a:cubicBezTo>
                    <a:cubicBezTo>
                      <a:pt x="10" y="20"/>
                      <a:pt x="9" y="19"/>
                      <a:pt x="9" y="18"/>
                    </a:cubicBezTo>
                    <a:cubicBezTo>
                      <a:pt x="8" y="18"/>
                      <a:pt x="8" y="17"/>
                      <a:pt x="7" y="17"/>
                    </a:cubicBezTo>
                    <a:cubicBezTo>
                      <a:pt x="6" y="16"/>
                      <a:pt x="6" y="16"/>
                      <a:pt x="6" y="16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5" y="15"/>
                      <a:pt x="5" y="14"/>
                      <a:pt x="6" y="13"/>
                    </a:cubicBezTo>
                    <a:cubicBezTo>
                      <a:pt x="6" y="12"/>
                      <a:pt x="7" y="11"/>
                      <a:pt x="7" y="9"/>
                    </a:cubicBezTo>
                    <a:lnTo>
                      <a:pt x="5" y="9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" name="Freeform 297"/>
              <p:cNvSpPr>
                <a:spLocks/>
              </p:cNvSpPr>
              <p:nvPr/>
            </p:nvSpPr>
            <p:spPr bwMode="auto">
              <a:xfrm>
                <a:off x="-3487738" y="2889248"/>
                <a:ext cx="66675" cy="65087"/>
              </a:xfrm>
              <a:custGeom>
                <a:avLst/>
                <a:gdLst/>
                <a:ahLst/>
                <a:cxnLst>
                  <a:cxn ang="0">
                    <a:pos x="10" y="2"/>
                  </a:cxn>
                  <a:cxn ang="0">
                    <a:pos x="10" y="4"/>
                  </a:cxn>
                  <a:cxn ang="0">
                    <a:pos x="13" y="5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2" y="10"/>
                  </a:cxn>
                  <a:cxn ang="0">
                    <a:pos x="11" y="11"/>
                  </a:cxn>
                  <a:cxn ang="0">
                    <a:pos x="10" y="12"/>
                  </a:cxn>
                  <a:cxn ang="0">
                    <a:pos x="6" y="12"/>
                  </a:cxn>
                  <a:cxn ang="0">
                    <a:pos x="4" y="12"/>
                  </a:cxn>
                  <a:cxn ang="0">
                    <a:pos x="4" y="12"/>
                  </a:cxn>
                  <a:cxn ang="0">
                    <a:pos x="4" y="11"/>
                  </a:cxn>
                  <a:cxn ang="0">
                    <a:pos x="7" y="6"/>
                  </a:cxn>
                  <a:cxn ang="0">
                    <a:pos x="10" y="4"/>
                  </a:cxn>
                  <a:cxn ang="0">
                    <a:pos x="10" y="2"/>
                  </a:cxn>
                  <a:cxn ang="0">
                    <a:pos x="10" y="0"/>
                  </a:cxn>
                  <a:cxn ang="0">
                    <a:pos x="4" y="3"/>
                  </a:cxn>
                  <a:cxn ang="0">
                    <a:pos x="0" y="10"/>
                  </a:cxn>
                  <a:cxn ang="0">
                    <a:pos x="0" y="12"/>
                  </a:cxn>
                  <a:cxn ang="0">
                    <a:pos x="2" y="16"/>
                  </a:cxn>
                  <a:cxn ang="0">
                    <a:pos x="6" y="17"/>
                  </a:cxn>
                  <a:cxn ang="0">
                    <a:pos x="11" y="16"/>
                  </a:cxn>
                  <a:cxn ang="0">
                    <a:pos x="14" y="14"/>
                  </a:cxn>
                  <a:cxn ang="0">
                    <a:pos x="16" y="11"/>
                  </a:cxn>
                  <a:cxn ang="0">
                    <a:pos x="18" y="8"/>
                  </a:cxn>
                  <a:cxn ang="0">
                    <a:pos x="18" y="6"/>
                  </a:cxn>
                  <a:cxn ang="0">
                    <a:pos x="17" y="3"/>
                  </a:cxn>
                  <a:cxn ang="0">
                    <a:pos x="13" y="1"/>
                  </a:cxn>
                  <a:cxn ang="0">
                    <a:pos x="10" y="0"/>
                  </a:cxn>
                  <a:cxn ang="0">
                    <a:pos x="10" y="2"/>
                  </a:cxn>
                </a:cxnLst>
                <a:rect l="0" t="0" r="r" b="b"/>
                <a:pathLst>
                  <a:path w="18" h="17">
                    <a:moveTo>
                      <a:pt x="10" y="2"/>
                    </a:moveTo>
                    <a:cubicBezTo>
                      <a:pt x="10" y="4"/>
                      <a:pt x="10" y="4"/>
                      <a:pt x="10" y="4"/>
                    </a:cubicBezTo>
                    <a:cubicBezTo>
                      <a:pt x="10" y="4"/>
                      <a:pt x="12" y="4"/>
                      <a:pt x="13" y="5"/>
                    </a:cubicBezTo>
                    <a:cubicBezTo>
                      <a:pt x="13" y="5"/>
                      <a:pt x="14" y="5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3" y="8"/>
                      <a:pt x="12" y="9"/>
                      <a:pt x="12" y="10"/>
                    </a:cubicBezTo>
                    <a:cubicBezTo>
                      <a:pt x="12" y="10"/>
                      <a:pt x="12" y="11"/>
                      <a:pt x="11" y="11"/>
                    </a:cubicBezTo>
                    <a:cubicBezTo>
                      <a:pt x="11" y="11"/>
                      <a:pt x="11" y="11"/>
                      <a:pt x="10" y="12"/>
                    </a:cubicBezTo>
                    <a:cubicBezTo>
                      <a:pt x="8" y="12"/>
                      <a:pt x="7" y="12"/>
                      <a:pt x="6" y="12"/>
                    </a:cubicBezTo>
                    <a:cubicBezTo>
                      <a:pt x="5" y="12"/>
                      <a:pt x="4" y="12"/>
                      <a:pt x="4" y="12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5" y="9"/>
                      <a:pt x="6" y="7"/>
                      <a:pt x="7" y="6"/>
                    </a:cubicBezTo>
                    <a:cubicBezTo>
                      <a:pt x="8" y="5"/>
                      <a:pt x="9" y="4"/>
                      <a:pt x="10" y="4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8" y="0"/>
                      <a:pt x="6" y="1"/>
                      <a:pt x="4" y="3"/>
                    </a:cubicBezTo>
                    <a:cubicBezTo>
                      <a:pt x="2" y="4"/>
                      <a:pt x="1" y="7"/>
                      <a:pt x="0" y="10"/>
                    </a:cubicBezTo>
                    <a:cubicBezTo>
                      <a:pt x="0" y="10"/>
                      <a:pt x="0" y="11"/>
                      <a:pt x="0" y="12"/>
                    </a:cubicBezTo>
                    <a:cubicBezTo>
                      <a:pt x="0" y="13"/>
                      <a:pt x="1" y="15"/>
                      <a:pt x="2" y="16"/>
                    </a:cubicBezTo>
                    <a:cubicBezTo>
                      <a:pt x="3" y="17"/>
                      <a:pt x="5" y="17"/>
                      <a:pt x="6" y="17"/>
                    </a:cubicBezTo>
                    <a:cubicBezTo>
                      <a:pt x="8" y="17"/>
                      <a:pt x="9" y="16"/>
                      <a:pt x="11" y="16"/>
                    </a:cubicBezTo>
                    <a:cubicBezTo>
                      <a:pt x="12" y="15"/>
                      <a:pt x="13" y="15"/>
                      <a:pt x="14" y="14"/>
                    </a:cubicBezTo>
                    <a:cubicBezTo>
                      <a:pt x="15" y="13"/>
                      <a:pt x="16" y="12"/>
                      <a:pt x="16" y="11"/>
                    </a:cubicBezTo>
                    <a:cubicBezTo>
                      <a:pt x="17" y="10"/>
                      <a:pt x="17" y="9"/>
                      <a:pt x="18" y="8"/>
                    </a:cubicBezTo>
                    <a:cubicBezTo>
                      <a:pt x="18" y="7"/>
                      <a:pt x="18" y="7"/>
                      <a:pt x="18" y="6"/>
                    </a:cubicBezTo>
                    <a:cubicBezTo>
                      <a:pt x="18" y="5"/>
                      <a:pt x="18" y="3"/>
                      <a:pt x="17" y="3"/>
                    </a:cubicBezTo>
                    <a:cubicBezTo>
                      <a:pt x="16" y="2"/>
                      <a:pt x="15" y="1"/>
                      <a:pt x="13" y="1"/>
                    </a:cubicBezTo>
                    <a:cubicBezTo>
                      <a:pt x="12" y="0"/>
                      <a:pt x="11" y="0"/>
                      <a:pt x="10" y="0"/>
                    </a:cubicBezTo>
                    <a:lnTo>
                      <a:pt x="10" y="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" name="Freeform 298"/>
              <p:cNvSpPr>
                <a:spLocks/>
              </p:cNvSpPr>
              <p:nvPr/>
            </p:nvSpPr>
            <p:spPr bwMode="auto">
              <a:xfrm>
                <a:off x="-5084763" y="2419350"/>
                <a:ext cx="7937" cy="1584325"/>
              </a:xfrm>
              <a:custGeom>
                <a:avLst/>
                <a:gdLst/>
                <a:ahLst/>
                <a:cxnLst>
                  <a:cxn ang="0">
                    <a:pos x="2" y="421"/>
                  </a:cxn>
                  <a:cxn ang="0">
                    <a:pos x="0" y="0"/>
                  </a:cxn>
                </a:cxnLst>
                <a:rect l="0" t="0" r="r" b="b"/>
                <a:pathLst>
                  <a:path w="2" h="421">
                    <a:moveTo>
                      <a:pt x="2" y="421"/>
                    </a:moveTo>
                    <a:cubicBezTo>
                      <a:pt x="0" y="340"/>
                      <a:pt x="0" y="0"/>
                      <a:pt x="0" y="0"/>
                    </a:cubicBezTo>
                  </a:path>
                </a:pathLst>
              </a:custGeom>
              <a:noFill/>
              <a:ln w="635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" name="Freeform 299"/>
              <p:cNvSpPr>
                <a:spLocks/>
              </p:cNvSpPr>
              <p:nvPr/>
            </p:nvSpPr>
            <p:spPr bwMode="auto">
              <a:xfrm>
                <a:off x="-2901950" y="2419351"/>
                <a:ext cx="646113" cy="164782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36" y="198"/>
                  </a:cxn>
                  <a:cxn ang="0">
                    <a:pos x="170" y="438"/>
                  </a:cxn>
                </a:cxnLst>
                <a:rect l="0" t="0" r="r" b="b"/>
                <a:pathLst>
                  <a:path w="172" h="438">
                    <a:moveTo>
                      <a:pt x="0" y="0"/>
                    </a:moveTo>
                    <a:cubicBezTo>
                      <a:pt x="73" y="63"/>
                      <a:pt x="120" y="122"/>
                      <a:pt x="136" y="198"/>
                    </a:cubicBezTo>
                    <a:cubicBezTo>
                      <a:pt x="152" y="274"/>
                      <a:pt x="172" y="418"/>
                      <a:pt x="170" y="438"/>
                    </a:cubicBezTo>
                  </a:path>
                </a:pathLst>
              </a:custGeom>
              <a:noFill/>
              <a:ln w="635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7" name="Group 21"/>
            <p:cNvGrpSpPr/>
            <p:nvPr userDrawn="1">
              <p:custDataLst>
                <p:tags r:id="rId7"/>
              </p:custDataLst>
            </p:nvPr>
          </p:nvGrpSpPr>
          <p:grpSpPr>
            <a:xfrm>
              <a:off x="6450012" y="3926681"/>
              <a:ext cx="3425033" cy="1653383"/>
              <a:chOff x="6450011" y="3926681"/>
              <a:chExt cx="3425034" cy="1653383"/>
            </a:xfrm>
          </p:grpSpPr>
          <p:sp>
            <p:nvSpPr>
              <p:cNvPr id="8" name="Oval 22"/>
              <p:cNvSpPr/>
              <p:nvPr/>
            </p:nvSpPr>
            <p:spPr>
              <a:xfrm>
                <a:off x="6821486" y="4043362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9" name="Oval 23"/>
              <p:cNvSpPr/>
              <p:nvPr/>
            </p:nvSpPr>
            <p:spPr>
              <a:xfrm>
                <a:off x="6450011" y="4283868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0" name="Oval 24"/>
              <p:cNvSpPr/>
              <p:nvPr/>
            </p:nvSpPr>
            <p:spPr>
              <a:xfrm>
                <a:off x="6528592" y="4500562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1" name="Oval 25"/>
              <p:cNvSpPr/>
              <p:nvPr/>
            </p:nvSpPr>
            <p:spPr>
              <a:xfrm>
                <a:off x="6685755" y="4681537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2" name="Oval 26"/>
              <p:cNvSpPr/>
              <p:nvPr/>
            </p:nvSpPr>
            <p:spPr>
              <a:xfrm>
                <a:off x="7235824" y="5150643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3" name="Oval 27"/>
              <p:cNvSpPr/>
              <p:nvPr/>
            </p:nvSpPr>
            <p:spPr>
              <a:xfrm>
                <a:off x="6969124" y="5484018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4" name="Oval 28"/>
              <p:cNvSpPr/>
              <p:nvPr/>
            </p:nvSpPr>
            <p:spPr>
              <a:xfrm>
                <a:off x="7121524" y="5524500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5" name="Oval 29"/>
              <p:cNvSpPr/>
              <p:nvPr/>
            </p:nvSpPr>
            <p:spPr>
              <a:xfrm>
                <a:off x="9819481" y="5476875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6" name="Oval 30"/>
              <p:cNvSpPr/>
              <p:nvPr/>
            </p:nvSpPr>
            <p:spPr>
              <a:xfrm>
                <a:off x="9271793" y="4964906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7" name="Oval 31"/>
              <p:cNvSpPr/>
              <p:nvPr/>
            </p:nvSpPr>
            <p:spPr>
              <a:xfrm>
                <a:off x="9324181" y="4698206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8" name="Oval 32"/>
              <p:cNvSpPr/>
              <p:nvPr/>
            </p:nvSpPr>
            <p:spPr>
              <a:xfrm>
                <a:off x="9409906" y="4726781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9" name="Oval 33"/>
              <p:cNvSpPr/>
              <p:nvPr/>
            </p:nvSpPr>
            <p:spPr>
              <a:xfrm>
                <a:off x="9419431" y="4588669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0" name="Oval 34"/>
              <p:cNvSpPr/>
              <p:nvPr/>
            </p:nvSpPr>
            <p:spPr>
              <a:xfrm>
                <a:off x="9095581" y="4400550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1" name="Oval 35"/>
              <p:cNvSpPr/>
              <p:nvPr/>
            </p:nvSpPr>
            <p:spPr>
              <a:xfrm>
                <a:off x="8933656" y="4683919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2" name="Oval 36"/>
              <p:cNvSpPr/>
              <p:nvPr/>
            </p:nvSpPr>
            <p:spPr>
              <a:xfrm>
                <a:off x="8600281" y="4548187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3" name="Oval 37"/>
              <p:cNvSpPr/>
              <p:nvPr/>
            </p:nvSpPr>
            <p:spPr>
              <a:xfrm>
                <a:off x="8612187" y="4674394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4" name="Oval 38"/>
              <p:cNvSpPr/>
              <p:nvPr/>
            </p:nvSpPr>
            <p:spPr>
              <a:xfrm>
                <a:off x="8369300" y="4379119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5" name="Oval 39"/>
              <p:cNvSpPr/>
              <p:nvPr/>
            </p:nvSpPr>
            <p:spPr>
              <a:xfrm>
                <a:off x="7845425" y="4438650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6" name="Oval 40"/>
              <p:cNvSpPr/>
              <p:nvPr/>
            </p:nvSpPr>
            <p:spPr>
              <a:xfrm>
                <a:off x="7914482" y="4260056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7" name="Oval 41"/>
              <p:cNvSpPr/>
              <p:nvPr/>
            </p:nvSpPr>
            <p:spPr>
              <a:xfrm>
                <a:off x="7983538" y="4260056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8" name="Oval 42"/>
              <p:cNvSpPr/>
              <p:nvPr/>
            </p:nvSpPr>
            <p:spPr>
              <a:xfrm>
                <a:off x="8052595" y="4174331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9" name="Oval 43"/>
              <p:cNvSpPr/>
              <p:nvPr/>
            </p:nvSpPr>
            <p:spPr>
              <a:xfrm>
                <a:off x="8031163" y="4048125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0" name="Oval 44"/>
              <p:cNvSpPr/>
              <p:nvPr/>
            </p:nvSpPr>
            <p:spPr>
              <a:xfrm>
                <a:off x="8138320" y="3926681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1" name="Oval 45"/>
              <p:cNvSpPr/>
              <p:nvPr/>
            </p:nvSpPr>
            <p:spPr>
              <a:xfrm>
                <a:off x="8212138" y="3967162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2" name="Oval 46"/>
              <p:cNvSpPr/>
              <p:nvPr/>
            </p:nvSpPr>
            <p:spPr>
              <a:xfrm>
                <a:off x="8145463" y="4033837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3" name="Oval 47"/>
              <p:cNvSpPr/>
              <p:nvPr/>
            </p:nvSpPr>
            <p:spPr>
              <a:xfrm>
                <a:off x="8085932" y="4124325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4" name="Oval 48"/>
              <p:cNvSpPr/>
              <p:nvPr/>
            </p:nvSpPr>
            <p:spPr>
              <a:xfrm>
                <a:off x="8150226" y="4117181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5" name="Oval 49"/>
              <p:cNvSpPr/>
              <p:nvPr/>
            </p:nvSpPr>
            <p:spPr>
              <a:xfrm>
                <a:off x="8204995" y="4148137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6" name="Oval 50"/>
              <p:cNvSpPr/>
              <p:nvPr/>
            </p:nvSpPr>
            <p:spPr>
              <a:xfrm>
                <a:off x="8240713" y="4198143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7" name="Oval 51"/>
              <p:cNvSpPr/>
              <p:nvPr/>
            </p:nvSpPr>
            <p:spPr>
              <a:xfrm>
                <a:off x="8243095" y="4260056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8" name="Oval 52"/>
              <p:cNvSpPr/>
              <p:nvPr/>
            </p:nvSpPr>
            <p:spPr>
              <a:xfrm>
                <a:off x="8171657" y="4276725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9" name="Oval 53"/>
              <p:cNvSpPr/>
              <p:nvPr/>
            </p:nvSpPr>
            <p:spPr>
              <a:xfrm>
                <a:off x="8128795" y="4202906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</p:grpSp>
      </p:grpSp>
      <p:sp>
        <p:nvSpPr>
          <p:cNvPr id="335" name="Rectangle 9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gray">
          <a:xfrm>
            <a:off x="1117963" y="3617149"/>
            <a:ext cx="4259840" cy="2376667"/>
          </a:xfrm>
          <a:custGeom>
            <a:avLst/>
            <a:gdLst>
              <a:gd name="connsiteX0" fmla="*/ 0 w 4423977"/>
              <a:gd name="connsiteY0" fmla="*/ 164137 h 2296914"/>
              <a:gd name="connsiteX1" fmla="*/ 48075 w 4423977"/>
              <a:gd name="connsiteY1" fmla="*/ 48075 h 2296914"/>
              <a:gd name="connsiteX2" fmla="*/ 164138 w 4423977"/>
              <a:gd name="connsiteY2" fmla="*/ 1 h 2296914"/>
              <a:gd name="connsiteX3" fmla="*/ 4259840 w 4423977"/>
              <a:gd name="connsiteY3" fmla="*/ 0 h 2296914"/>
              <a:gd name="connsiteX4" fmla="*/ 4375902 w 4423977"/>
              <a:gd name="connsiteY4" fmla="*/ 48075 h 2296914"/>
              <a:gd name="connsiteX5" fmla="*/ 4423976 w 4423977"/>
              <a:gd name="connsiteY5" fmla="*/ 164138 h 2296914"/>
              <a:gd name="connsiteX6" fmla="*/ 4423977 w 4423977"/>
              <a:gd name="connsiteY6" fmla="*/ 2132777 h 2296914"/>
              <a:gd name="connsiteX7" fmla="*/ 4375902 w 4423977"/>
              <a:gd name="connsiteY7" fmla="*/ 2248839 h 2296914"/>
              <a:gd name="connsiteX8" fmla="*/ 4259840 w 4423977"/>
              <a:gd name="connsiteY8" fmla="*/ 2296914 h 2296914"/>
              <a:gd name="connsiteX9" fmla="*/ 164137 w 4423977"/>
              <a:gd name="connsiteY9" fmla="*/ 2296914 h 2296914"/>
              <a:gd name="connsiteX10" fmla="*/ 48075 w 4423977"/>
              <a:gd name="connsiteY10" fmla="*/ 2248839 h 2296914"/>
              <a:gd name="connsiteX11" fmla="*/ 0 w 4423977"/>
              <a:gd name="connsiteY11" fmla="*/ 2132777 h 2296914"/>
              <a:gd name="connsiteX12" fmla="*/ 0 w 4423977"/>
              <a:gd name="connsiteY12" fmla="*/ 164137 h 2296914"/>
              <a:gd name="connsiteX0" fmla="*/ 0 w 4969813"/>
              <a:gd name="connsiteY0" fmla="*/ 164137 h 2488240"/>
              <a:gd name="connsiteX1" fmla="*/ 48075 w 4969813"/>
              <a:gd name="connsiteY1" fmla="*/ 48075 h 2488240"/>
              <a:gd name="connsiteX2" fmla="*/ 164138 w 4969813"/>
              <a:gd name="connsiteY2" fmla="*/ 1 h 2488240"/>
              <a:gd name="connsiteX3" fmla="*/ 4259840 w 4969813"/>
              <a:gd name="connsiteY3" fmla="*/ 0 h 2488240"/>
              <a:gd name="connsiteX4" fmla="*/ 4375902 w 4969813"/>
              <a:gd name="connsiteY4" fmla="*/ 48075 h 2488240"/>
              <a:gd name="connsiteX5" fmla="*/ 4423976 w 4969813"/>
              <a:gd name="connsiteY5" fmla="*/ 164138 h 2488240"/>
              <a:gd name="connsiteX6" fmla="*/ 4423977 w 4969813"/>
              <a:gd name="connsiteY6" fmla="*/ 2132777 h 2488240"/>
              <a:gd name="connsiteX7" fmla="*/ 4259840 w 4969813"/>
              <a:gd name="connsiteY7" fmla="*/ 2296914 h 2488240"/>
              <a:gd name="connsiteX8" fmla="*/ 164137 w 4969813"/>
              <a:gd name="connsiteY8" fmla="*/ 2296914 h 2488240"/>
              <a:gd name="connsiteX9" fmla="*/ 48075 w 4969813"/>
              <a:gd name="connsiteY9" fmla="*/ 2248839 h 2488240"/>
              <a:gd name="connsiteX10" fmla="*/ 0 w 4969813"/>
              <a:gd name="connsiteY10" fmla="*/ 2132777 h 2488240"/>
              <a:gd name="connsiteX11" fmla="*/ 0 w 4969813"/>
              <a:gd name="connsiteY11" fmla="*/ 164137 h 2488240"/>
              <a:gd name="connsiteX0" fmla="*/ 0 w 4969813"/>
              <a:gd name="connsiteY0" fmla="*/ 164137 h 2296914"/>
              <a:gd name="connsiteX1" fmla="*/ 48075 w 4969813"/>
              <a:gd name="connsiteY1" fmla="*/ 48075 h 2296914"/>
              <a:gd name="connsiteX2" fmla="*/ 164138 w 4969813"/>
              <a:gd name="connsiteY2" fmla="*/ 1 h 2296914"/>
              <a:gd name="connsiteX3" fmla="*/ 4259840 w 4969813"/>
              <a:gd name="connsiteY3" fmla="*/ 0 h 2296914"/>
              <a:gd name="connsiteX4" fmla="*/ 4375902 w 4969813"/>
              <a:gd name="connsiteY4" fmla="*/ 48075 h 2296914"/>
              <a:gd name="connsiteX5" fmla="*/ 4423976 w 4969813"/>
              <a:gd name="connsiteY5" fmla="*/ 164138 h 2296914"/>
              <a:gd name="connsiteX6" fmla="*/ 4259840 w 4969813"/>
              <a:gd name="connsiteY6" fmla="*/ 2296914 h 2296914"/>
              <a:gd name="connsiteX7" fmla="*/ 164137 w 4969813"/>
              <a:gd name="connsiteY7" fmla="*/ 2296914 h 2296914"/>
              <a:gd name="connsiteX8" fmla="*/ 48075 w 4969813"/>
              <a:gd name="connsiteY8" fmla="*/ 2248839 h 2296914"/>
              <a:gd name="connsiteX9" fmla="*/ 0 w 4969813"/>
              <a:gd name="connsiteY9" fmla="*/ 2132777 h 2296914"/>
              <a:gd name="connsiteX10" fmla="*/ 0 w 4969813"/>
              <a:gd name="connsiteY10" fmla="*/ 164137 h 2296914"/>
              <a:gd name="connsiteX0" fmla="*/ 0 w 4961801"/>
              <a:gd name="connsiteY0" fmla="*/ 498881 h 2631658"/>
              <a:gd name="connsiteX1" fmla="*/ 48075 w 4961801"/>
              <a:gd name="connsiteY1" fmla="*/ 382819 h 2631658"/>
              <a:gd name="connsiteX2" fmla="*/ 164138 w 4961801"/>
              <a:gd name="connsiteY2" fmla="*/ 334745 h 2631658"/>
              <a:gd name="connsiteX3" fmla="*/ 4259840 w 4961801"/>
              <a:gd name="connsiteY3" fmla="*/ 334744 h 2631658"/>
              <a:gd name="connsiteX4" fmla="*/ 4375902 w 4961801"/>
              <a:gd name="connsiteY4" fmla="*/ 382819 h 2631658"/>
              <a:gd name="connsiteX5" fmla="*/ 4259840 w 4961801"/>
              <a:gd name="connsiteY5" fmla="*/ 2631658 h 2631658"/>
              <a:gd name="connsiteX6" fmla="*/ 164137 w 4961801"/>
              <a:gd name="connsiteY6" fmla="*/ 2631658 h 2631658"/>
              <a:gd name="connsiteX7" fmla="*/ 48075 w 4961801"/>
              <a:gd name="connsiteY7" fmla="*/ 2583583 h 2631658"/>
              <a:gd name="connsiteX8" fmla="*/ 0 w 4961801"/>
              <a:gd name="connsiteY8" fmla="*/ 2467521 h 2631658"/>
              <a:gd name="connsiteX9" fmla="*/ 0 w 4961801"/>
              <a:gd name="connsiteY9" fmla="*/ 498881 h 2631658"/>
              <a:gd name="connsiteX0" fmla="*/ 0 w 4942457"/>
              <a:gd name="connsiteY0" fmla="*/ 164137 h 2296914"/>
              <a:gd name="connsiteX1" fmla="*/ 48075 w 4942457"/>
              <a:gd name="connsiteY1" fmla="*/ 48075 h 2296914"/>
              <a:gd name="connsiteX2" fmla="*/ 164138 w 4942457"/>
              <a:gd name="connsiteY2" fmla="*/ 1 h 2296914"/>
              <a:gd name="connsiteX3" fmla="*/ 4259840 w 4942457"/>
              <a:gd name="connsiteY3" fmla="*/ 0 h 2296914"/>
              <a:gd name="connsiteX4" fmla="*/ 4259840 w 4942457"/>
              <a:gd name="connsiteY4" fmla="*/ 2296914 h 2296914"/>
              <a:gd name="connsiteX5" fmla="*/ 164137 w 4942457"/>
              <a:gd name="connsiteY5" fmla="*/ 2296914 h 2296914"/>
              <a:gd name="connsiteX6" fmla="*/ 48075 w 4942457"/>
              <a:gd name="connsiteY6" fmla="*/ 2248839 h 2296914"/>
              <a:gd name="connsiteX7" fmla="*/ 0 w 4942457"/>
              <a:gd name="connsiteY7" fmla="*/ 2132777 h 2296914"/>
              <a:gd name="connsiteX8" fmla="*/ 0 w 4942457"/>
              <a:gd name="connsiteY8" fmla="*/ 164137 h 2296914"/>
              <a:gd name="connsiteX0" fmla="*/ 4259840 w 4942457"/>
              <a:gd name="connsiteY0" fmla="*/ 0 h 2296914"/>
              <a:gd name="connsiteX1" fmla="*/ 4259840 w 4942457"/>
              <a:gd name="connsiteY1" fmla="*/ 2296914 h 2296914"/>
              <a:gd name="connsiteX2" fmla="*/ 164137 w 4942457"/>
              <a:gd name="connsiteY2" fmla="*/ 2296914 h 2296914"/>
              <a:gd name="connsiteX3" fmla="*/ 48075 w 4942457"/>
              <a:gd name="connsiteY3" fmla="*/ 2248839 h 2296914"/>
              <a:gd name="connsiteX4" fmla="*/ 0 w 4942457"/>
              <a:gd name="connsiteY4" fmla="*/ 2132777 h 2296914"/>
              <a:gd name="connsiteX5" fmla="*/ 0 w 4942457"/>
              <a:gd name="connsiteY5" fmla="*/ 164137 h 2296914"/>
              <a:gd name="connsiteX6" fmla="*/ 48075 w 4942457"/>
              <a:gd name="connsiteY6" fmla="*/ 48075 h 2296914"/>
              <a:gd name="connsiteX7" fmla="*/ 164138 w 4942457"/>
              <a:gd name="connsiteY7" fmla="*/ 1 h 2296914"/>
              <a:gd name="connsiteX8" fmla="*/ 4351280 w 4942457"/>
              <a:gd name="connsiteY8" fmla="*/ 91440 h 2296914"/>
              <a:gd name="connsiteX0" fmla="*/ 4259840 w 4351280"/>
              <a:gd name="connsiteY0" fmla="*/ 2296914 h 2296914"/>
              <a:gd name="connsiteX1" fmla="*/ 164137 w 4351280"/>
              <a:gd name="connsiteY1" fmla="*/ 2296914 h 2296914"/>
              <a:gd name="connsiteX2" fmla="*/ 48075 w 4351280"/>
              <a:gd name="connsiteY2" fmla="*/ 2248839 h 2296914"/>
              <a:gd name="connsiteX3" fmla="*/ 0 w 4351280"/>
              <a:gd name="connsiteY3" fmla="*/ 2132777 h 2296914"/>
              <a:gd name="connsiteX4" fmla="*/ 0 w 4351280"/>
              <a:gd name="connsiteY4" fmla="*/ 164137 h 2296914"/>
              <a:gd name="connsiteX5" fmla="*/ 48075 w 4351280"/>
              <a:gd name="connsiteY5" fmla="*/ 48075 h 2296914"/>
              <a:gd name="connsiteX6" fmla="*/ 164138 w 4351280"/>
              <a:gd name="connsiteY6" fmla="*/ 1 h 2296914"/>
              <a:gd name="connsiteX7" fmla="*/ 4351280 w 4351280"/>
              <a:gd name="connsiteY7" fmla="*/ 91440 h 2296914"/>
              <a:gd name="connsiteX0" fmla="*/ 4259840 w 4330731"/>
              <a:gd name="connsiteY0" fmla="*/ 2297942 h 2297942"/>
              <a:gd name="connsiteX1" fmla="*/ 164137 w 4330731"/>
              <a:gd name="connsiteY1" fmla="*/ 2297942 h 2297942"/>
              <a:gd name="connsiteX2" fmla="*/ 48075 w 4330731"/>
              <a:gd name="connsiteY2" fmla="*/ 2249867 h 2297942"/>
              <a:gd name="connsiteX3" fmla="*/ 0 w 4330731"/>
              <a:gd name="connsiteY3" fmla="*/ 2133805 h 2297942"/>
              <a:gd name="connsiteX4" fmla="*/ 0 w 4330731"/>
              <a:gd name="connsiteY4" fmla="*/ 165165 h 2297942"/>
              <a:gd name="connsiteX5" fmla="*/ 48075 w 4330731"/>
              <a:gd name="connsiteY5" fmla="*/ 49103 h 2297942"/>
              <a:gd name="connsiteX6" fmla="*/ 164138 w 4330731"/>
              <a:gd name="connsiteY6" fmla="*/ 1029 h 2297942"/>
              <a:gd name="connsiteX7" fmla="*/ 4330731 w 4330731"/>
              <a:gd name="connsiteY7" fmla="*/ 0 h 2297942"/>
              <a:gd name="connsiteX0" fmla="*/ 4259840 w 4259840"/>
              <a:gd name="connsiteY0" fmla="*/ 2296914 h 2296914"/>
              <a:gd name="connsiteX1" fmla="*/ 164137 w 4259840"/>
              <a:gd name="connsiteY1" fmla="*/ 2296914 h 2296914"/>
              <a:gd name="connsiteX2" fmla="*/ 48075 w 4259840"/>
              <a:gd name="connsiteY2" fmla="*/ 2248839 h 2296914"/>
              <a:gd name="connsiteX3" fmla="*/ 0 w 4259840"/>
              <a:gd name="connsiteY3" fmla="*/ 2132777 h 2296914"/>
              <a:gd name="connsiteX4" fmla="*/ 0 w 4259840"/>
              <a:gd name="connsiteY4" fmla="*/ 164137 h 2296914"/>
              <a:gd name="connsiteX5" fmla="*/ 48075 w 4259840"/>
              <a:gd name="connsiteY5" fmla="*/ 48075 h 2296914"/>
              <a:gd name="connsiteX6" fmla="*/ 164138 w 4259840"/>
              <a:gd name="connsiteY6" fmla="*/ 1 h 2296914"/>
              <a:gd name="connsiteX0" fmla="*/ 4259840 w 4259840"/>
              <a:gd name="connsiteY0" fmla="*/ 2248839 h 2248839"/>
              <a:gd name="connsiteX1" fmla="*/ 164137 w 4259840"/>
              <a:gd name="connsiteY1" fmla="*/ 2248839 h 2248839"/>
              <a:gd name="connsiteX2" fmla="*/ 48075 w 4259840"/>
              <a:gd name="connsiteY2" fmla="*/ 2200764 h 2248839"/>
              <a:gd name="connsiteX3" fmla="*/ 0 w 4259840"/>
              <a:gd name="connsiteY3" fmla="*/ 2084702 h 2248839"/>
              <a:gd name="connsiteX4" fmla="*/ 0 w 4259840"/>
              <a:gd name="connsiteY4" fmla="*/ 116062 h 2248839"/>
              <a:gd name="connsiteX5" fmla="*/ 48075 w 4259840"/>
              <a:gd name="connsiteY5" fmla="*/ 0 h 2248839"/>
              <a:gd name="connsiteX0" fmla="*/ 4259840 w 4259840"/>
              <a:gd name="connsiteY0" fmla="*/ 2132777 h 2132777"/>
              <a:gd name="connsiteX1" fmla="*/ 164137 w 4259840"/>
              <a:gd name="connsiteY1" fmla="*/ 2132777 h 2132777"/>
              <a:gd name="connsiteX2" fmla="*/ 48075 w 4259840"/>
              <a:gd name="connsiteY2" fmla="*/ 2084702 h 2132777"/>
              <a:gd name="connsiteX3" fmla="*/ 0 w 4259840"/>
              <a:gd name="connsiteY3" fmla="*/ 1968640 h 2132777"/>
              <a:gd name="connsiteX4" fmla="*/ 0 w 4259840"/>
              <a:gd name="connsiteY4" fmla="*/ 0 h 2132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59840" h="2132777">
                <a:moveTo>
                  <a:pt x="4259840" y="2132777"/>
                </a:moveTo>
                <a:lnTo>
                  <a:pt x="164137" y="2132777"/>
                </a:lnTo>
                <a:cubicBezTo>
                  <a:pt x="120605" y="2132777"/>
                  <a:pt x="78856" y="2115484"/>
                  <a:pt x="48075" y="2084702"/>
                </a:cubicBezTo>
                <a:cubicBezTo>
                  <a:pt x="17293" y="2053920"/>
                  <a:pt x="0" y="2012171"/>
                  <a:pt x="0" y="1968640"/>
                </a:cubicBezTo>
                <a:lnTo>
                  <a:pt x="0" y="0"/>
                </a:lnTo>
              </a:path>
            </a:pathLst>
          </a:custGeom>
          <a:noFill/>
          <a:ln w="19050" cap="flat" cmpd="sng" algn="ctr">
            <a:gradFill flip="none" rotWithShape="1">
              <a:gsLst>
                <a:gs pos="0">
                  <a:schemeClr val="accent5"/>
                </a:gs>
                <a:gs pos="100000">
                  <a:schemeClr val="accent5">
                    <a:lumMod val="20000"/>
                    <a:lumOff val="80000"/>
                  </a:schemeClr>
                </a:gs>
              </a:gsLst>
              <a:lin ang="240000" scaled="0"/>
              <a:tileRect/>
            </a:gradFill>
            <a:prstDash val="solid"/>
            <a:round/>
          </a:ln>
          <a:effectLst/>
        </p:spPr>
        <p:txBody>
          <a:bodyPr wrap="square" lIns="360000" tIns="50951" rIns="216000" bIns="144000" rtlCol="0" anchor="b"/>
          <a:lstStyle/>
          <a:p>
            <a:pPr marL="0" marR="0" indent="0" algn="just" defTabSz="10429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1" dirty="0" smtClean="0">
                <a:solidFill>
                  <a:schemeClr val="bg1"/>
                </a:solidFill>
                <a:latin typeface="Arial"/>
                <a:cs typeface="Arial"/>
              </a:rPr>
              <a:t>About Capgemini</a:t>
            </a:r>
            <a:endParaRPr lang="en-US" sz="10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/>
            <a:endParaRPr lang="en-US" sz="10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/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With more than 130,000 people in 44 countries, </a:t>
            </a:r>
            <a:r>
              <a:rPr lang="en-US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is one of the world's foremost providers of consulting, technology and outsourcing services. The Group reported 2012 global revenues of EUR 10.3 billion. </a:t>
            </a:r>
          </a:p>
          <a:p>
            <a:pPr marL="0" indent="0" algn="just"/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Together with its clients, </a:t>
            </a:r>
            <a:r>
              <a:rPr lang="en-US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creates and delivers business and technology solutions that fit their needs and drive the results they want. A deeply multicultural organization, </a:t>
            </a:r>
            <a:r>
              <a:rPr lang="en-US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has developed its own way of working, the Collaborative Business </a:t>
            </a:r>
            <a:r>
              <a:rPr lang="en-US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Experience</a:t>
            </a:r>
            <a:r>
              <a:rPr lang="en-US" sz="1000" baseline="30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TM</a:t>
            </a: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, and draws on </a:t>
            </a:r>
            <a:r>
              <a:rPr lang="en-US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Rightshore</a:t>
            </a:r>
            <a:r>
              <a:rPr lang="en-US" sz="1000" baseline="30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®</a:t>
            </a: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, its worldwide delivery model.</a:t>
            </a:r>
            <a:endParaRPr lang="en-US" sz="1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/>
            <a:endParaRPr lang="en-US" sz="105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/>
            <a:r>
              <a:rPr lang="en-US" sz="900" i="1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Rightshore</a:t>
            </a:r>
            <a:r>
              <a:rPr lang="en-US" sz="900" i="1" baseline="30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®</a:t>
            </a:r>
            <a:r>
              <a:rPr lang="en-US" sz="900" i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is a trademark belonging to Capgemini</a:t>
            </a:r>
            <a:endParaRPr lang="en-US" sz="900" b="1" kern="0" noProof="1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38" name="Image 337" descr="CBE_Label_ppt.png"/>
          <p:cNvPicPr>
            <a:picLocks noChangeAspect="1"/>
          </p:cNvPicPr>
          <p:nvPr userDrawn="1"/>
        </p:nvPicPr>
        <p:blipFill>
          <a:blip r:embed="rId10" cstate="print"/>
          <a:stretch>
            <a:fillRect/>
          </a:stretch>
        </p:blipFill>
        <p:spPr>
          <a:xfrm>
            <a:off x="867725" y="3468294"/>
            <a:ext cx="519572" cy="522508"/>
          </a:xfrm>
          <a:prstGeom prst="rect">
            <a:avLst/>
          </a:prstGeom>
        </p:spPr>
      </p:pic>
      <p:sp>
        <p:nvSpPr>
          <p:cNvPr id="340" name="Rectangle 339"/>
          <p:cNvSpPr/>
          <p:nvPr userDrawn="1">
            <p:custDataLst>
              <p:tags r:id="rId4"/>
            </p:custDataLst>
          </p:nvPr>
        </p:nvSpPr>
        <p:spPr>
          <a:xfrm>
            <a:off x="5523917" y="6387243"/>
            <a:ext cx="4382083" cy="282207"/>
          </a:xfrm>
          <a:prstGeom prst="rect">
            <a:avLst/>
          </a:prstGeom>
        </p:spPr>
        <p:txBody>
          <a:bodyPr wrap="square" lIns="33059" tIns="33059" rIns="330588" bIns="33059" anchor="b" anchorCtr="0">
            <a:spAutoFit/>
          </a:bodyPr>
          <a:lstStyle/>
          <a:p>
            <a:pPr marL="0" marR="0" indent="0" algn="r" defTabSz="95775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 smtClean="0">
                <a:solidFill>
                  <a:schemeClr val="bg1"/>
                </a:solidFill>
                <a:latin typeface="Arial"/>
                <a:cs typeface="Arial"/>
              </a:rPr>
              <a:t>The information contained in this presentation is proprietary.</a:t>
            </a:r>
          </a:p>
          <a:p>
            <a:pPr algn="r"/>
            <a:r>
              <a:rPr lang="de-DE" sz="700" baseline="0" noProof="0" dirty="0" smtClean="0">
                <a:solidFill>
                  <a:schemeClr val="bg1"/>
                </a:solidFill>
                <a:latin typeface="Arial"/>
                <a:cs typeface="Arial"/>
              </a:rPr>
              <a:t>Copyright </a:t>
            </a:r>
            <a:r>
              <a:rPr lang="en-US" sz="700" baseline="0" noProof="0" dirty="0" smtClean="0">
                <a:solidFill>
                  <a:schemeClr val="bg1"/>
                </a:solidFill>
                <a:latin typeface="Arial"/>
                <a:cs typeface="Arial"/>
              </a:rPr>
              <a:t>© 2014 </a:t>
            </a:r>
            <a:r>
              <a:rPr lang="en-US" sz="700" baseline="0" noProof="0" dirty="0" err="1" smtClean="0">
                <a:solidFill>
                  <a:schemeClr val="bg1"/>
                </a:solidFill>
                <a:latin typeface="Arial"/>
                <a:cs typeface="Arial"/>
              </a:rPr>
              <a:t>Capgemini</a:t>
            </a:r>
            <a:r>
              <a:rPr lang="en-US" sz="700" baseline="0" noProof="0" dirty="0" smtClean="0">
                <a:solidFill>
                  <a:schemeClr val="bg1"/>
                </a:solidFill>
                <a:latin typeface="Arial"/>
                <a:cs typeface="Arial"/>
              </a:rPr>
              <a:t>. All rights reserved.</a:t>
            </a:r>
            <a:endParaRPr lang="de-DE" sz="700" noProof="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36" name="Rectangle 335"/>
          <p:cNvSpPr/>
          <p:nvPr userDrawn="1">
            <p:custDataLst>
              <p:tags r:id="rId5"/>
            </p:custDataLst>
          </p:nvPr>
        </p:nvSpPr>
        <p:spPr>
          <a:xfrm>
            <a:off x="6982878" y="5457935"/>
            <a:ext cx="2923122" cy="380480"/>
          </a:xfrm>
          <a:prstGeom prst="rect">
            <a:avLst/>
          </a:prstGeom>
        </p:spPr>
        <p:txBody>
          <a:bodyPr wrap="none" lIns="36000" tIns="36000" rIns="360000" bIns="36000" anchor="b" anchorCtr="0">
            <a:spAutoFit/>
          </a:bodyPr>
          <a:lstStyle/>
          <a:p>
            <a:pPr algn="r"/>
            <a:r>
              <a:rPr lang="en-US" sz="2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www.capgemini.com</a:t>
            </a:r>
            <a:endParaRPr lang="en-US" sz="2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2 englis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/>
        </p:nvGraphicFramePr>
        <p:xfrm>
          <a:off x="0" y="0"/>
          <a:ext cx="147061" cy="143985"/>
        </p:xfrm>
        <a:graphic>
          <a:graphicData uri="http://schemas.openxmlformats.org/presentationml/2006/ole">
            <p:oleObj spid="_x0000_s131073" name="think-cell Slide" r:id="rId6" imgW="360" imgH="360" progId="">
              <p:embed/>
            </p:oleObj>
          </a:graphicData>
        </a:graphic>
      </p:graphicFrame>
      <p:sp>
        <p:nvSpPr>
          <p:cNvPr id="5" name="Rectangle 9"/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gray">
          <a:xfrm>
            <a:off x="5286202" y="2940255"/>
            <a:ext cx="4259840" cy="2376667"/>
          </a:xfrm>
          <a:custGeom>
            <a:avLst/>
            <a:gdLst>
              <a:gd name="connsiteX0" fmla="*/ 0 w 4423977"/>
              <a:gd name="connsiteY0" fmla="*/ 164137 h 2296914"/>
              <a:gd name="connsiteX1" fmla="*/ 48075 w 4423977"/>
              <a:gd name="connsiteY1" fmla="*/ 48075 h 2296914"/>
              <a:gd name="connsiteX2" fmla="*/ 164138 w 4423977"/>
              <a:gd name="connsiteY2" fmla="*/ 1 h 2296914"/>
              <a:gd name="connsiteX3" fmla="*/ 4259840 w 4423977"/>
              <a:gd name="connsiteY3" fmla="*/ 0 h 2296914"/>
              <a:gd name="connsiteX4" fmla="*/ 4375902 w 4423977"/>
              <a:gd name="connsiteY4" fmla="*/ 48075 h 2296914"/>
              <a:gd name="connsiteX5" fmla="*/ 4423976 w 4423977"/>
              <a:gd name="connsiteY5" fmla="*/ 164138 h 2296914"/>
              <a:gd name="connsiteX6" fmla="*/ 4423977 w 4423977"/>
              <a:gd name="connsiteY6" fmla="*/ 2132777 h 2296914"/>
              <a:gd name="connsiteX7" fmla="*/ 4375902 w 4423977"/>
              <a:gd name="connsiteY7" fmla="*/ 2248839 h 2296914"/>
              <a:gd name="connsiteX8" fmla="*/ 4259840 w 4423977"/>
              <a:gd name="connsiteY8" fmla="*/ 2296914 h 2296914"/>
              <a:gd name="connsiteX9" fmla="*/ 164137 w 4423977"/>
              <a:gd name="connsiteY9" fmla="*/ 2296914 h 2296914"/>
              <a:gd name="connsiteX10" fmla="*/ 48075 w 4423977"/>
              <a:gd name="connsiteY10" fmla="*/ 2248839 h 2296914"/>
              <a:gd name="connsiteX11" fmla="*/ 0 w 4423977"/>
              <a:gd name="connsiteY11" fmla="*/ 2132777 h 2296914"/>
              <a:gd name="connsiteX12" fmla="*/ 0 w 4423977"/>
              <a:gd name="connsiteY12" fmla="*/ 164137 h 2296914"/>
              <a:gd name="connsiteX0" fmla="*/ 0 w 4969813"/>
              <a:gd name="connsiteY0" fmla="*/ 164137 h 2488240"/>
              <a:gd name="connsiteX1" fmla="*/ 48075 w 4969813"/>
              <a:gd name="connsiteY1" fmla="*/ 48075 h 2488240"/>
              <a:gd name="connsiteX2" fmla="*/ 164138 w 4969813"/>
              <a:gd name="connsiteY2" fmla="*/ 1 h 2488240"/>
              <a:gd name="connsiteX3" fmla="*/ 4259840 w 4969813"/>
              <a:gd name="connsiteY3" fmla="*/ 0 h 2488240"/>
              <a:gd name="connsiteX4" fmla="*/ 4375902 w 4969813"/>
              <a:gd name="connsiteY4" fmla="*/ 48075 h 2488240"/>
              <a:gd name="connsiteX5" fmla="*/ 4423976 w 4969813"/>
              <a:gd name="connsiteY5" fmla="*/ 164138 h 2488240"/>
              <a:gd name="connsiteX6" fmla="*/ 4423977 w 4969813"/>
              <a:gd name="connsiteY6" fmla="*/ 2132777 h 2488240"/>
              <a:gd name="connsiteX7" fmla="*/ 4259840 w 4969813"/>
              <a:gd name="connsiteY7" fmla="*/ 2296914 h 2488240"/>
              <a:gd name="connsiteX8" fmla="*/ 164137 w 4969813"/>
              <a:gd name="connsiteY8" fmla="*/ 2296914 h 2488240"/>
              <a:gd name="connsiteX9" fmla="*/ 48075 w 4969813"/>
              <a:gd name="connsiteY9" fmla="*/ 2248839 h 2488240"/>
              <a:gd name="connsiteX10" fmla="*/ 0 w 4969813"/>
              <a:gd name="connsiteY10" fmla="*/ 2132777 h 2488240"/>
              <a:gd name="connsiteX11" fmla="*/ 0 w 4969813"/>
              <a:gd name="connsiteY11" fmla="*/ 164137 h 2488240"/>
              <a:gd name="connsiteX0" fmla="*/ 0 w 4969813"/>
              <a:gd name="connsiteY0" fmla="*/ 164137 h 2296914"/>
              <a:gd name="connsiteX1" fmla="*/ 48075 w 4969813"/>
              <a:gd name="connsiteY1" fmla="*/ 48075 h 2296914"/>
              <a:gd name="connsiteX2" fmla="*/ 164138 w 4969813"/>
              <a:gd name="connsiteY2" fmla="*/ 1 h 2296914"/>
              <a:gd name="connsiteX3" fmla="*/ 4259840 w 4969813"/>
              <a:gd name="connsiteY3" fmla="*/ 0 h 2296914"/>
              <a:gd name="connsiteX4" fmla="*/ 4375902 w 4969813"/>
              <a:gd name="connsiteY4" fmla="*/ 48075 h 2296914"/>
              <a:gd name="connsiteX5" fmla="*/ 4423976 w 4969813"/>
              <a:gd name="connsiteY5" fmla="*/ 164138 h 2296914"/>
              <a:gd name="connsiteX6" fmla="*/ 4259840 w 4969813"/>
              <a:gd name="connsiteY6" fmla="*/ 2296914 h 2296914"/>
              <a:gd name="connsiteX7" fmla="*/ 164137 w 4969813"/>
              <a:gd name="connsiteY7" fmla="*/ 2296914 h 2296914"/>
              <a:gd name="connsiteX8" fmla="*/ 48075 w 4969813"/>
              <a:gd name="connsiteY8" fmla="*/ 2248839 h 2296914"/>
              <a:gd name="connsiteX9" fmla="*/ 0 w 4969813"/>
              <a:gd name="connsiteY9" fmla="*/ 2132777 h 2296914"/>
              <a:gd name="connsiteX10" fmla="*/ 0 w 4969813"/>
              <a:gd name="connsiteY10" fmla="*/ 164137 h 2296914"/>
              <a:gd name="connsiteX0" fmla="*/ 0 w 4961801"/>
              <a:gd name="connsiteY0" fmla="*/ 498881 h 2631658"/>
              <a:gd name="connsiteX1" fmla="*/ 48075 w 4961801"/>
              <a:gd name="connsiteY1" fmla="*/ 382819 h 2631658"/>
              <a:gd name="connsiteX2" fmla="*/ 164138 w 4961801"/>
              <a:gd name="connsiteY2" fmla="*/ 334745 h 2631658"/>
              <a:gd name="connsiteX3" fmla="*/ 4259840 w 4961801"/>
              <a:gd name="connsiteY3" fmla="*/ 334744 h 2631658"/>
              <a:gd name="connsiteX4" fmla="*/ 4375902 w 4961801"/>
              <a:gd name="connsiteY4" fmla="*/ 382819 h 2631658"/>
              <a:gd name="connsiteX5" fmla="*/ 4259840 w 4961801"/>
              <a:gd name="connsiteY5" fmla="*/ 2631658 h 2631658"/>
              <a:gd name="connsiteX6" fmla="*/ 164137 w 4961801"/>
              <a:gd name="connsiteY6" fmla="*/ 2631658 h 2631658"/>
              <a:gd name="connsiteX7" fmla="*/ 48075 w 4961801"/>
              <a:gd name="connsiteY7" fmla="*/ 2583583 h 2631658"/>
              <a:gd name="connsiteX8" fmla="*/ 0 w 4961801"/>
              <a:gd name="connsiteY8" fmla="*/ 2467521 h 2631658"/>
              <a:gd name="connsiteX9" fmla="*/ 0 w 4961801"/>
              <a:gd name="connsiteY9" fmla="*/ 498881 h 2631658"/>
              <a:gd name="connsiteX0" fmla="*/ 0 w 4942457"/>
              <a:gd name="connsiteY0" fmla="*/ 164137 h 2296914"/>
              <a:gd name="connsiteX1" fmla="*/ 48075 w 4942457"/>
              <a:gd name="connsiteY1" fmla="*/ 48075 h 2296914"/>
              <a:gd name="connsiteX2" fmla="*/ 164138 w 4942457"/>
              <a:gd name="connsiteY2" fmla="*/ 1 h 2296914"/>
              <a:gd name="connsiteX3" fmla="*/ 4259840 w 4942457"/>
              <a:gd name="connsiteY3" fmla="*/ 0 h 2296914"/>
              <a:gd name="connsiteX4" fmla="*/ 4259840 w 4942457"/>
              <a:gd name="connsiteY4" fmla="*/ 2296914 h 2296914"/>
              <a:gd name="connsiteX5" fmla="*/ 164137 w 4942457"/>
              <a:gd name="connsiteY5" fmla="*/ 2296914 h 2296914"/>
              <a:gd name="connsiteX6" fmla="*/ 48075 w 4942457"/>
              <a:gd name="connsiteY6" fmla="*/ 2248839 h 2296914"/>
              <a:gd name="connsiteX7" fmla="*/ 0 w 4942457"/>
              <a:gd name="connsiteY7" fmla="*/ 2132777 h 2296914"/>
              <a:gd name="connsiteX8" fmla="*/ 0 w 4942457"/>
              <a:gd name="connsiteY8" fmla="*/ 164137 h 2296914"/>
              <a:gd name="connsiteX0" fmla="*/ 4259840 w 4942457"/>
              <a:gd name="connsiteY0" fmla="*/ 0 h 2296914"/>
              <a:gd name="connsiteX1" fmla="*/ 4259840 w 4942457"/>
              <a:gd name="connsiteY1" fmla="*/ 2296914 h 2296914"/>
              <a:gd name="connsiteX2" fmla="*/ 164137 w 4942457"/>
              <a:gd name="connsiteY2" fmla="*/ 2296914 h 2296914"/>
              <a:gd name="connsiteX3" fmla="*/ 48075 w 4942457"/>
              <a:gd name="connsiteY3" fmla="*/ 2248839 h 2296914"/>
              <a:gd name="connsiteX4" fmla="*/ 0 w 4942457"/>
              <a:gd name="connsiteY4" fmla="*/ 2132777 h 2296914"/>
              <a:gd name="connsiteX5" fmla="*/ 0 w 4942457"/>
              <a:gd name="connsiteY5" fmla="*/ 164137 h 2296914"/>
              <a:gd name="connsiteX6" fmla="*/ 48075 w 4942457"/>
              <a:gd name="connsiteY6" fmla="*/ 48075 h 2296914"/>
              <a:gd name="connsiteX7" fmla="*/ 164138 w 4942457"/>
              <a:gd name="connsiteY7" fmla="*/ 1 h 2296914"/>
              <a:gd name="connsiteX8" fmla="*/ 4351280 w 4942457"/>
              <a:gd name="connsiteY8" fmla="*/ 91440 h 2296914"/>
              <a:gd name="connsiteX0" fmla="*/ 4259840 w 4351280"/>
              <a:gd name="connsiteY0" fmla="*/ 2296914 h 2296914"/>
              <a:gd name="connsiteX1" fmla="*/ 164137 w 4351280"/>
              <a:gd name="connsiteY1" fmla="*/ 2296914 h 2296914"/>
              <a:gd name="connsiteX2" fmla="*/ 48075 w 4351280"/>
              <a:gd name="connsiteY2" fmla="*/ 2248839 h 2296914"/>
              <a:gd name="connsiteX3" fmla="*/ 0 w 4351280"/>
              <a:gd name="connsiteY3" fmla="*/ 2132777 h 2296914"/>
              <a:gd name="connsiteX4" fmla="*/ 0 w 4351280"/>
              <a:gd name="connsiteY4" fmla="*/ 164137 h 2296914"/>
              <a:gd name="connsiteX5" fmla="*/ 48075 w 4351280"/>
              <a:gd name="connsiteY5" fmla="*/ 48075 h 2296914"/>
              <a:gd name="connsiteX6" fmla="*/ 164138 w 4351280"/>
              <a:gd name="connsiteY6" fmla="*/ 1 h 2296914"/>
              <a:gd name="connsiteX7" fmla="*/ 4351280 w 4351280"/>
              <a:gd name="connsiteY7" fmla="*/ 91440 h 2296914"/>
              <a:gd name="connsiteX0" fmla="*/ 4259840 w 4330731"/>
              <a:gd name="connsiteY0" fmla="*/ 2297942 h 2297942"/>
              <a:gd name="connsiteX1" fmla="*/ 164137 w 4330731"/>
              <a:gd name="connsiteY1" fmla="*/ 2297942 h 2297942"/>
              <a:gd name="connsiteX2" fmla="*/ 48075 w 4330731"/>
              <a:gd name="connsiteY2" fmla="*/ 2249867 h 2297942"/>
              <a:gd name="connsiteX3" fmla="*/ 0 w 4330731"/>
              <a:gd name="connsiteY3" fmla="*/ 2133805 h 2297942"/>
              <a:gd name="connsiteX4" fmla="*/ 0 w 4330731"/>
              <a:gd name="connsiteY4" fmla="*/ 165165 h 2297942"/>
              <a:gd name="connsiteX5" fmla="*/ 48075 w 4330731"/>
              <a:gd name="connsiteY5" fmla="*/ 49103 h 2297942"/>
              <a:gd name="connsiteX6" fmla="*/ 164138 w 4330731"/>
              <a:gd name="connsiteY6" fmla="*/ 1029 h 2297942"/>
              <a:gd name="connsiteX7" fmla="*/ 4330731 w 4330731"/>
              <a:gd name="connsiteY7" fmla="*/ 0 h 2297942"/>
              <a:gd name="connsiteX0" fmla="*/ 4259840 w 4259840"/>
              <a:gd name="connsiteY0" fmla="*/ 2296914 h 2296914"/>
              <a:gd name="connsiteX1" fmla="*/ 164137 w 4259840"/>
              <a:gd name="connsiteY1" fmla="*/ 2296914 h 2296914"/>
              <a:gd name="connsiteX2" fmla="*/ 48075 w 4259840"/>
              <a:gd name="connsiteY2" fmla="*/ 2248839 h 2296914"/>
              <a:gd name="connsiteX3" fmla="*/ 0 w 4259840"/>
              <a:gd name="connsiteY3" fmla="*/ 2132777 h 2296914"/>
              <a:gd name="connsiteX4" fmla="*/ 0 w 4259840"/>
              <a:gd name="connsiteY4" fmla="*/ 164137 h 2296914"/>
              <a:gd name="connsiteX5" fmla="*/ 48075 w 4259840"/>
              <a:gd name="connsiteY5" fmla="*/ 48075 h 2296914"/>
              <a:gd name="connsiteX6" fmla="*/ 164138 w 4259840"/>
              <a:gd name="connsiteY6" fmla="*/ 1 h 2296914"/>
              <a:gd name="connsiteX0" fmla="*/ 4259840 w 4259840"/>
              <a:gd name="connsiteY0" fmla="*/ 2248839 h 2248839"/>
              <a:gd name="connsiteX1" fmla="*/ 164137 w 4259840"/>
              <a:gd name="connsiteY1" fmla="*/ 2248839 h 2248839"/>
              <a:gd name="connsiteX2" fmla="*/ 48075 w 4259840"/>
              <a:gd name="connsiteY2" fmla="*/ 2200764 h 2248839"/>
              <a:gd name="connsiteX3" fmla="*/ 0 w 4259840"/>
              <a:gd name="connsiteY3" fmla="*/ 2084702 h 2248839"/>
              <a:gd name="connsiteX4" fmla="*/ 0 w 4259840"/>
              <a:gd name="connsiteY4" fmla="*/ 116062 h 2248839"/>
              <a:gd name="connsiteX5" fmla="*/ 48075 w 4259840"/>
              <a:gd name="connsiteY5" fmla="*/ 0 h 2248839"/>
              <a:gd name="connsiteX0" fmla="*/ 4259840 w 4259840"/>
              <a:gd name="connsiteY0" fmla="*/ 2132777 h 2132777"/>
              <a:gd name="connsiteX1" fmla="*/ 164137 w 4259840"/>
              <a:gd name="connsiteY1" fmla="*/ 2132777 h 2132777"/>
              <a:gd name="connsiteX2" fmla="*/ 48075 w 4259840"/>
              <a:gd name="connsiteY2" fmla="*/ 2084702 h 2132777"/>
              <a:gd name="connsiteX3" fmla="*/ 0 w 4259840"/>
              <a:gd name="connsiteY3" fmla="*/ 1968640 h 2132777"/>
              <a:gd name="connsiteX4" fmla="*/ 0 w 4259840"/>
              <a:gd name="connsiteY4" fmla="*/ 0 h 2132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59840" h="2132777">
                <a:moveTo>
                  <a:pt x="4259840" y="2132777"/>
                </a:moveTo>
                <a:lnTo>
                  <a:pt x="164137" y="2132777"/>
                </a:lnTo>
                <a:cubicBezTo>
                  <a:pt x="120605" y="2132777"/>
                  <a:pt x="78856" y="2115484"/>
                  <a:pt x="48075" y="2084702"/>
                </a:cubicBezTo>
                <a:cubicBezTo>
                  <a:pt x="17293" y="2053920"/>
                  <a:pt x="0" y="2012171"/>
                  <a:pt x="0" y="1968640"/>
                </a:cubicBezTo>
                <a:lnTo>
                  <a:pt x="0" y="0"/>
                </a:lnTo>
              </a:path>
            </a:pathLst>
          </a:custGeom>
          <a:noFill/>
          <a:ln w="19050" cap="flat" cmpd="sng" algn="ctr">
            <a:gradFill flip="none" rotWithShape="1">
              <a:gsLst>
                <a:gs pos="0">
                  <a:schemeClr val="accent5"/>
                </a:gs>
                <a:gs pos="100000">
                  <a:schemeClr val="accent5">
                    <a:lumMod val="20000"/>
                    <a:lumOff val="80000"/>
                  </a:schemeClr>
                </a:gs>
              </a:gsLst>
              <a:lin ang="240000" scaled="0"/>
              <a:tileRect/>
            </a:gradFill>
            <a:prstDash val="solid"/>
            <a:round/>
          </a:ln>
          <a:effectLst/>
        </p:spPr>
        <p:txBody>
          <a:bodyPr wrap="square" lIns="360000" tIns="50951" rIns="216000" bIns="144000" rtlCol="0" anchor="b"/>
          <a:lstStyle/>
          <a:p>
            <a:pPr marL="0" marR="0" indent="0" algn="just" defTabSz="10429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1" dirty="0" smtClean="0">
                <a:solidFill>
                  <a:schemeClr val="bg1"/>
                </a:solidFill>
                <a:latin typeface="Arial"/>
                <a:cs typeface="Arial"/>
              </a:rPr>
              <a:t>About Capgemini</a:t>
            </a:r>
            <a:endParaRPr lang="en-US" sz="10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/>
            <a:endParaRPr lang="en-US" sz="10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/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With more than 130,000 people in 44 countries, </a:t>
            </a:r>
            <a:r>
              <a:rPr lang="en-US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is one of the world's foremost providers of consulting, technology and outsourcing services. The Group reported 2012 global revenues of EUR 10.3 billion. </a:t>
            </a:r>
          </a:p>
          <a:p>
            <a:pPr marL="0" indent="0" algn="just"/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Together with its clients, </a:t>
            </a:r>
            <a:r>
              <a:rPr lang="en-US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creates and delivers business and technology solutions that fit their needs and drive the results they want. A deeply multicultural organization, </a:t>
            </a:r>
            <a:r>
              <a:rPr lang="en-US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has developed its own way of working, the Collaborative Business </a:t>
            </a:r>
            <a:r>
              <a:rPr lang="en-US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Experience</a:t>
            </a:r>
            <a:r>
              <a:rPr lang="en-US" sz="1000" baseline="30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TM</a:t>
            </a: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, and draws on </a:t>
            </a:r>
            <a:r>
              <a:rPr lang="en-US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Rightshore</a:t>
            </a:r>
            <a:r>
              <a:rPr lang="en-US" sz="1000" baseline="30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®</a:t>
            </a: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, its worldwide delivery model.</a:t>
            </a:r>
            <a:endParaRPr lang="en-US" sz="1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/>
            <a:endParaRPr lang="en-US" sz="105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/>
            <a:r>
              <a:rPr lang="en-US" sz="900" i="1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Rightshore</a:t>
            </a:r>
            <a:r>
              <a:rPr lang="en-US" sz="900" i="1" baseline="30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®</a:t>
            </a:r>
            <a:r>
              <a:rPr lang="en-US" sz="900" i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is a trademark belonging to Capgemini</a:t>
            </a:r>
            <a:endParaRPr lang="en-US" sz="900" b="1" kern="0" noProof="1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Image 6" descr="CBE_Label_ppt.png"/>
          <p:cNvPicPr>
            <a:picLocks noChangeAspect="1"/>
          </p:cNvPicPr>
          <p:nvPr userDrawn="1"/>
        </p:nvPicPr>
        <p:blipFill>
          <a:blip r:embed="rId7" cstate="print"/>
          <a:stretch>
            <a:fillRect/>
          </a:stretch>
        </p:blipFill>
        <p:spPr>
          <a:xfrm>
            <a:off x="5035964" y="2791400"/>
            <a:ext cx="519572" cy="522508"/>
          </a:xfrm>
          <a:prstGeom prst="rect">
            <a:avLst/>
          </a:prstGeom>
        </p:spPr>
      </p:pic>
      <p:sp>
        <p:nvSpPr>
          <p:cNvPr id="10" name="Rectangle 9"/>
          <p:cNvSpPr/>
          <p:nvPr userDrawn="1">
            <p:custDataLst>
              <p:tags r:id="rId3"/>
            </p:custDataLst>
          </p:nvPr>
        </p:nvSpPr>
        <p:spPr>
          <a:xfrm>
            <a:off x="5523917" y="6387243"/>
            <a:ext cx="4382083" cy="282207"/>
          </a:xfrm>
          <a:prstGeom prst="rect">
            <a:avLst/>
          </a:prstGeom>
        </p:spPr>
        <p:txBody>
          <a:bodyPr wrap="square" lIns="33059" tIns="33059" rIns="330588" bIns="33059" anchor="b" anchorCtr="0">
            <a:spAutoFit/>
          </a:bodyPr>
          <a:lstStyle/>
          <a:p>
            <a:pPr marL="0" marR="0" indent="0" algn="r" defTabSz="95775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 smtClean="0">
                <a:solidFill>
                  <a:schemeClr val="bg1"/>
                </a:solidFill>
                <a:latin typeface="Arial"/>
                <a:cs typeface="Arial"/>
              </a:rPr>
              <a:t>The information contained in this presentation is proprietary.</a:t>
            </a:r>
          </a:p>
          <a:p>
            <a:pPr algn="r"/>
            <a:r>
              <a:rPr lang="de-DE" sz="700" baseline="0" noProof="0" dirty="0" smtClean="0">
                <a:solidFill>
                  <a:schemeClr val="bg1"/>
                </a:solidFill>
                <a:latin typeface="Arial"/>
                <a:cs typeface="Arial"/>
              </a:rPr>
              <a:t>Copyright </a:t>
            </a:r>
            <a:r>
              <a:rPr lang="en-US" sz="700" baseline="0" noProof="0" dirty="0" smtClean="0">
                <a:solidFill>
                  <a:schemeClr val="bg1"/>
                </a:solidFill>
                <a:latin typeface="Arial"/>
                <a:cs typeface="Arial"/>
              </a:rPr>
              <a:t>© 2014 </a:t>
            </a:r>
            <a:r>
              <a:rPr lang="en-US" sz="700" baseline="0" noProof="0" dirty="0" err="1" smtClean="0">
                <a:solidFill>
                  <a:schemeClr val="bg1"/>
                </a:solidFill>
                <a:latin typeface="Arial"/>
                <a:cs typeface="Arial"/>
              </a:rPr>
              <a:t>Capgemini</a:t>
            </a:r>
            <a:r>
              <a:rPr lang="en-US" sz="700" baseline="0" noProof="0" dirty="0" smtClean="0">
                <a:solidFill>
                  <a:schemeClr val="bg1"/>
                </a:solidFill>
                <a:latin typeface="Arial"/>
                <a:cs typeface="Arial"/>
              </a:rPr>
              <a:t>. All rights reserved.</a:t>
            </a:r>
            <a:endParaRPr lang="de-DE" sz="700" noProof="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8" name="Rectangle 7"/>
          <p:cNvSpPr/>
          <p:nvPr userDrawn="1">
            <p:custDataLst>
              <p:tags r:id="rId4"/>
            </p:custDataLst>
          </p:nvPr>
        </p:nvSpPr>
        <p:spPr>
          <a:xfrm>
            <a:off x="6982878" y="5457935"/>
            <a:ext cx="2923122" cy="380480"/>
          </a:xfrm>
          <a:prstGeom prst="rect">
            <a:avLst/>
          </a:prstGeom>
        </p:spPr>
        <p:txBody>
          <a:bodyPr wrap="none" lIns="36000" tIns="36000" rIns="360000" bIns="36000" anchor="b" anchorCtr="0">
            <a:spAutoFit/>
          </a:bodyPr>
          <a:lstStyle/>
          <a:p>
            <a:pPr algn="r"/>
            <a:r>
              <a:rPr lang="en-US" sz="2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www.capgemini.com</a:t>
            </a:r>
            <a:endParaRPr lang="en-US" sz="2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losing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30049" name="think-cell Slide" r:id="rId4" imgW="360" imgH="360" progId="">
              <p:embed/>
            </p:oleObj>
          </a:graphicData>
        </a:graphic>
      </p:graphicFrame>
      <p:sp>
        <p:nvSpPr>
          <p:cNvPr id="5" name="Rectangle 4"/>
          <p:cNvSpPr/>
          <p:nvPr userDrawn="1">
            <p:custDataLst>
              <p:tags r:id="rId2"/>
            </p:custDataLst>
          </p:nvPr>
        </p:nvSpPr>
        <p:spPr>
          <a:xfrm>
            <a:off x="5523917" y="6387243"/>
            <a:ext cx="4382083" cy="282207"/>
          </a:xfrm>
          <a:prstGeom prst="rect">
            <a:avLst/>
          </a:prstGeom>
        </p:spPr>
        <p:txBody>
          <a:bodyPr wrap="square" lIns="33059" tIns="33059" rIns="330588" bIns="33059" anchor="b" anchorCtr="0">
            <a:spAutoFit/>
          </a:bodyPr>
          <a:lstStyle/>
          <a:p>
            <a:pPr marL="0" marR="0" indent="0" algn="r" defTabSz="95775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 smtClean="0">
                <a:solidFill>
                  <a:schemeClr val="bg1"/>
                </a:solidFill>
                <a:latin typeface="Arial"/>
                <a:cs typeface="Arial"/>
              </a:rPr>
              <a:t>The information contained in this presentation is proprietary.</a:t>
            </a:r>
          </a:p>
          <a:p>
            <a:pPr algn="r"/>
            <a:r>
              <a:rPr lang="de-DE" sz="700" baseline="0" noProof="0" dirty="0" smtClean="0">
                <a:solidFill>
                  <a:schemeClr val="bg1"/>
                </a:solidFill>
                <a:latin typeface="Arial"/>
                <a:cs typeface="Arial"/>
              </a:rPr>
              <a:t>Copyright </a:t>
            </a:r>
            <a:r>
              <a:rPr lang="en-US" sz="700" baseline="0" noProof="0" dirty="0" smtClean="0">
                <a:solidFill>
                  <a:schemeClr val="bg1"/>
                </a:solidFill>
                <a:latin typeface="Arial"/>
                <a:cs typeface="Arial"/>
              </a:rPr>
              <a:t>© 2014 </a:t>
            </a:r>
            <a:r>
              <a:rPr lang="en-US" sz="700" baseline="0" noProof="0" dirty="0" err="1" smtClean="0">
                <a:solidFill>
                  <a:schemeClr val="bg1"/>
                </a:solidFill>
                <a:latin typeface="Arial"/>
                <a:cs typeface="Arial"/>
              </a:rPr>
              <a:t>Capgemini</a:t>
            </a:r>
            <a:r>
              <a:rPr lang="en-US" sz="700" baseline="0" noProof="0" dirty="0" smtClean="0">
                <a:solidFill>
                  <a:schemeClr val="bg1"/>
                </a:solidFill>
                <a:latin typeface="Arial"/>
                <a:cs typeface="Arial"/>
              </a:rPr>
              <a:t>. All rights reserved.</a:t>
            </a:r>
            <a:endParaRPr lang="de-DE" sz="700" noProof="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28001" name="think-cell Slide" r:id="rId6" imgW="360" imgH="360" progId="">
              <p:embed/>
            </p:oleObj>
          </a:graphicData>
        </a:graphic>
      </p:graphicFrame>
      <p:pic>
        <p:nvPicPr>
          <p:cNvPr id="8" name="Image 5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7" cstate="print"/>
          <a:srcRect l="240" t="16548" r="380" b="511"/>
          <a:stretch>
            <a:fillRect/>
          </a:stretch>
        </p:blipFill>
        <p:spPr>
          <a:xfrm>
            <a:off x="0" y="0"/>
            <a:ext cx="9906000" cy="4850150"/>
          </a:xfrm>
          <a:prstGeom prst="rect">
            <a:avLst/>
          </a:prstGeom>
        </p:spPr>
      </p:pic>
      <p:sp>
        <p:nvSpPr>
          <p:cNvPr id="7" name="Rectangle 7"/>
          <p:cNvSpPr/>
          <p:nvPr userDrawn="1">
            <p:custDataLst>
              <p:tags r:id="rId3"/>
            </p:custDataLst>
          </p:nvPr>
        </p:nvSpPr>
        <p:spPr bwMode="auto">
          <a:xfrm flipV="1">
            <a:off x="-1175" y="3384911"/>
            <a:ext cx="9907176" cy="3473089"/>
          </a:xfrm>
          <a:custGeom>
            <a:avLst/>
            <a:gdLst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0 w 10685085"/>
              <a:gd name="connsiteY3" fmla="*/ 684481 h 684481"/>
              <a:gd name="connsiteX4" fmla="*/ 0 w 10685085"/>
              <a:gd name="connsiteY4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525849 w 10685085"/>
              <a:gd name="connsiteY3" fmla="*/ 678410 h 684481"/>
              <a:gd name="connsiteX4" fmla="*/ 0 w 10685085"/>
              <a:gd name="connsiteY4" fmla="*/ 684481 h 684481"/>
              <a:gd name="connsiteX5" fmla="*/ 0 w 10685085"/>
              <a:gd name="connsiteY5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23183 w 10685085"/>
              <a:gd name="connsiteY6" fmla="*/ 684481 h 1022049"/>
              <a:gd name="connsiteX7" fmla="*/ 0 w 10685085"/>
              <a:gd name="connsiteY7" fmla="*/ 0 h 1022049"/>
              <a:gd name="connsiteX0" fmla="*/ 0 w 10673494"/>
              <a:gd name="connsiteY0" fmla="*/ 5825 h 1022049"/>
              <a:gd name="connsiteX1" fmla="*/ 10673494 w 10673494"/>
              <a:gd name="connsiteY1" fmla="*/ 0 h 1022049"/>
              <a:gd name="connsiteX2" fmla="*/ 10673494 w 10673494"/>
              <a:gd name="connsiteY2" fmla="*/ 303491 h 1022049"/>
              <a:gd name="connsiteX3" fmla="*/ 10211167 w 10673494"/>
              <a:gd name="connsiteY3" fmla="*/ 678410 h 1022049"/>
              <a:gd name="connsiteX4" fmla="*/ 1145874 w 10673494"/>
              <a:gd name="connsiteY4" fmla="*/ 670939 h 1022049"/>
              <a:gd name="connsiteX5" fmla="*/ 521729 w 10673494"/>
              <a:gd name="connsiteY5" fmla="*/ 1022049 h 1022049"/>
              <a:gd name="connsiteX6" fmla="*/ 11592 w 10673494"/>
              <a:gd name="connsiteY6" fmla="*/ 684481 h 1022049"/>
              <a:gd name="connsiteX7" fmla="*/ 0 w 10673494"/>
              <a:gd name="connsiteY7" fmla="*/ 5825 h 1022049"/>
              <a:gd name="connsiteX0" fmla="*/ 0 w 10673494"/>
              <a:gd name="connsiteY0" fmla="*/ 0 h 1045351"/>
              <a:gd name="connsiteX1" fmla="*/ 10673494 w 10673494"/>
              <a:gd name="connsiteY1" fmla="*/ 23302 h 1045351"/>
              <a:gd name="connsiteX2" fmla="*/ 10673494 w 10673494"/>
              <a:gd name="connsiteY2" fmla="*/ 326793 h 1045351"/>
              <a:gd name="connsiteX3" fmla="*/ 10211167 w 10673494"/>
              <a:gd name="connsiteY3" fmla="*/ 701712 h 1045351"/>
              <a:gd name="connsiteX4" fmla="*/ 1145874 w 10673494"/>
              <a:gd name="connsiteY4" fmla="*/ 694241 h 1045351"/>
              <a:gd name="connsiteX5" fmla="*/ 521729 w 10673494"/>
              <a:gd name="connsiteY5" fmla="*/ 1045351 h 1045351"/>
              <a:gd name="connsiteX6" fmla="*/ 11592 w 10673494"/>
              <a:gd name="connsiteY6" fmla="*/ 707783 h 1045351"/>
              <a:gd name="connsiteX7" fmla="*/ 0 w 10673494"/>
              <a:gd name="connsiteY7" fmla="*/ 0 h 1045351"/>
              <a:gd name="connsiteX0" fmla="*/ 0 w 10667698"/>
              <a:gd name="connsiteY0" fmla="*/ 0 h 1027875"/>
              <a:gd name="connsiteX1" fmla="*/ 10667698 w 10667698"/>
              <a:gd name="connsiteY1" fmla="*/ 5826 h 1027875"/>
              <a:gd name="connsiteX2" fmla="*/ 10667698 w 10667698"/>
              <a:gd name="connsiteY2" fmla="*/ 309317 h 1027875"/>
              <a:gd name="connsiteX3" fmla="*/ 10205371 w 10667698"/>
              <a:gd name="connsiteY3" fmla="*/ 684236 h 1027875"/>
              <a:gd name="connsiteX4" fmla="*/ 1140078 w 10667698"/>
              <a:gd name="connsiteY4" fmla="*/ 676765 h 1027875"/>
              <a:gd name="connsiteX5" fmla="*/ 515933 w 10667698"/>
              <a:gd name="connsiteY5" fmla="*/ 1027875 h 1027875"/>
              <a:gd name="connsiteX6" fmla="*/ 5796 w 10667698"/>
              <a:gd name="connsiteY6" fmla="*/ 690307 h 1027875"/>
              <a:gd name="connsiteX7" fmla="*/ 0 w 10667698"/>
              <a:gd name="connsiteY7" fmla="*/ 0 h 1027875"/>
              <a:gd name="connsiteX0" fmla="*/ 5796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5796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7441 w 10661902"/>
              <a:gd name="connsiteY4" fmla="*/ 6894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3758 w 10661902"/>
              <a:gd name="connsiteY4" fmla="*/ 62914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74432 h 1027875"/>
              <a:gd name="connsiteX7" fmla="*/ 0 w 10661901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83957 h 1027875"/>
              <a:gd name="connsiteX7" fmla="*/ 0 w 10661901"/>
              <a:gd name="connsiteY7" fmla="*/ 0 h 1027875"/>
              <a:gd name="connsiteX0" fmla="*/ 0 w 10710088"/>
              <a:gd name="connsiteY0" fmla="*/ 0 h 1027875"/>
              <a:gd name="connsiteX1" fmla="*/ 10661901 w 10710088"/>
              <a:gd name="connsiteY1" fmla="*/ 5826 h 1027875"/>
              <a:gd name="connsiteX2" fmla="*/ 10661901 w 10710088"/>
              <a:gd name="connsiteY2" fmla="*/ 309317 h 1027875"/>
              <a:gd name="connsiteX3" fmla="*/ 10668871 w 10710088"/>
              <a:gd name="connsiteY3" fmla="*/ 684236 h 1027875"/>
              <a:gd name="connsiteX4" fmla="*/ 1140598 w 10710088"/>
              <a:gd name="connsiteY4" fmla="*/ 686290 h 1027875"/>
              <a:gd name="connsiteX5" fmla="*/ 560675 w 10710088"/>
              <a:gd name="connsiteY5" fmla="*/ 1027875 h 1027875"/>
              <a:gd name="connsiteX6" fmla="*/ 3158 w 10710088"/>
              <a:gd name="connsiteY6" fmla="*/ 683957 h 1027875"/>
              <a:gd name="connsiteX7" fmla="*/ 0 w 10710088"/>
              <a:gd name="connsiteY7" fmla="*/ 0 h 1027875"/>
              <a:gd name="connsiteX0" fmla="*/ 0 w 10668871"/>
              <a:gd name="connsiteY0" fmla="*/ 0 h 1027875"/>
              <a:gd name="connsiteX1" fmla="*/ 10661901 w 10668871"/>
              <a:gd name="connsiteY1" fmla="*/ 5826 h 1027875"/>
              <a:gd name="connsiteX2" fmla="*/ 10668871 w 10668871"/>
              <a:gd name="connsiteY2" fmla="*/ 684236 h 1027875"/>
              <a:gd name="connsiteX3" fmla="*/ 1140598 w 10668871"/>
              <a:gd name="connsiteY3" fmla="*/ 686290 h 1027875"/>
              <a:gd name="connsiteX4" fmla="*/ 560675 w 10668871"/>
              <a:gd name="connsiteY4" fmla="*/ 1027875 h 1027875"/>
              <a:gd name="connsiteX5" fmla="*/ 3158 w 10668871"/>
              <a:gd name="connsiteY5" fmla="*/ 683957 h 1027875"/>
              <a:gd name="connsiteX6" fmla="*/ 0 w 10668871"/>
              <a:gd name="connsiteY6" fmla="*/ 0 h 1027875"/>
              <a:gd name="connsiteX0" fmla="*/ 0 w 10662015"/>
              <a:gd name="connsiteY0" fmla="*/ 0 h 1027875"/>
              <a:gd name="connsiteX1" fmla="*/ 10661901 w 10662015"/>
              <a:gd name="connsiteY1" fmla="*/ 5826 h 1027875"/>
              <a:gd name="connsiteX2" fmla="*/ 10632772 w 10662015"/>
              <a:gd name="connsiteY2" fmla="*/ 684236 h 1027875"/>
              <a:gd name="connsiteX3" fmla="*/ 1140598 w 10662015"/>
              <a:gd name="connsiteY3" fmla="*/ 686290 h 1027875"/>
              <a:gd name="connsiteX4" fmla="*/ 560675 w 10662015"/>
              <a:gd name="connsiteY4" fmla="*/ 1027875 h 1027875"/>
              <a:gd name="connsiteX5" fmla="*/ 3158 w 10662015"/>
              <a:gd name="connsiteY5" fmla="*/ 683957 h 1027875"/>
              <a:gd name="connsiteX6" fmla="*/ 0 w 10662015"/>
              <a:gd name="connsiteY6" fmla="*/ 0 h 1027875"/>
              <a:gd name="connsiteX0" fmla="*/ 0 w 10632772"/>
              <a:gd name="connsiteY0" fmla="*/ 0 h 1027875"/>
              <a:gd name="connsiteX1" fmla="*/ 10616776 w 10632772"/>
              <a:gd name="connsiteY1" fmla="*/ 559150 h 1027875"/>
              <a:gd name="connsiteX2" fmla="*/ 10632772 w 10632772"/>
              <a:gd name="connsiteY2" fmla="*/ 684236 h 1027875"/>
              <a:gd name="connsiteX3" fmla="*/ 1140598 w 10632772"/>
              <a:gd name="connsiteY3" fmla="*/ 686290 h 1027875"/>
              <a:gd name="connsiteX4" fmla="*/ 560675 w 10632772"/>
              <a:gd name="connsiteY4" fmla="*/ 1027875 h 1027875"/>
              <a:gd name="connsiteX5" fmla="*/ 3158 w 10632772"/>
              <a:gd name="connsiteY5" fmla="*/ 683957 h 1027875"/>
              <a:gd name="connsiteX6" fmla="*/ 0 w 10632772"/>
              <a:gd name="connsiteY6" fmla="*/ 0 h 1027875"/>
              <a:gd name="connsiteX0" fmla="*/ 5867 w 10629614"/>
              <a:gd name="connsiteY0" fmla="*/ 12316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5867 w 10629614"/>
              <a:gd name="connsiteY6" fmla="*/ 12316 h 468725"/>
              <a:gd name="connsiteX0" fmla="*/ 0 w 10636382"/>
              <a:gd name="connsiteY0" fmla="*/ 12316 h 468725"/>
              <a:gd name="connsiteX1" fmla="*/ 10620386 w 10636382"/>
              <a:gd name="connsiteY1" fmla="*/ 0 h 468725"/>
              <a:gd name="connsiteX2" fmla="*/ 10636382 w 10636382"/>
              <a:gd name="connsiteY2" fmla="*/ 125086 h 468725"/>
              <a:gd name="connsiteX3" fmla="*/ 1144208 w 10636382"/>
              <a:gd name="connsiteY3" fmla="*/ 127140 h 468725"/>
              <a:gd name="connsiteX4" fmla="*/ 564285 w 10636382"/>
              <a:gd name="connsiteY4" fmla="*/ 468725 h 468725"/>
              <a:gd name="connsiteX5" fmla="*/ 6768 w 10636382"/>
              <a:gd name="connsiteY5" fmla="*/ 124807 h 468725"/>
              <a:gd name="connsiteX6" fmla="*/ 0 w 10636382"/>
              <a:gd name="connsiteY6" fmla="*/ 12316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451 w 10630556"/>
              <a:gd name="connsiteY5" fmla="*/ 124807 h 468725"/>
              <a:gd name="connsiteX6" fmla="*/ 0 w 10630556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782750 w 11413306"/>
              <a:gd name="connsiteY0" fmla="*/ 2791 h 468725"/>
              <a:gd name="connsiteX1" fmla="*/ 11412612 w 11413306"/>
              <a:gd name="connsiteY1" fmla="*/ 0 h 468725"/>
              <a:gd name="connsiteX2" fmla="*/ 11412815 w 11413306"/>
              <a:gd name="connsiteY2" fmla="*/ 125086 h 468725"/>
              <a:gd name="connsiteX3" fmla="*/ 1920641 w 11413306"/>
              <a:gd name="connsiteY3" fmla="*/ 127140 h 468725"/>
              <a:gd name="connsiteX4" fmla="*/ 1340718 w 11413306"/>
              <a:gd name="connsiteY4" fmla="*/ 468725 h 468725"/>
              <a:gd name="connsiteX5" fmla="*/ 858696 w 11413306"/>
              <a:gd name="connsiteY5" fmla="*/ 125867 h 468725"/>
              <a:gd name="connsiteX6" fmla="*/ 782750 w 11413306"/>
              <a:gd name="connsiteY6" fmla="*/ 2791 h 468725"/>
              <a:gd name="connsiteX0" fmla="*/ 802813 w 11357561"/>
              <a:gd name="connsiteY0" fmla="*/ 2791 h 468725"/>
              <a:gd name="connsiteX1" fmla="*/ 11356867 w 11357561"/>
              <a:gd name="connsiteY1" fmla="*/ 0 h 468725"/>
              <a:gd name="connsiteX2" fmla="*/ 11357070 w 11357561"/>
              <a:gd name="connsiteY2" fmla="*/ 125086 h 468725"/>
              <a:gd name="connsiteX3" fmla="*/ 1864896 w 11357561"/>
              <a:gd name="connsiteY3" fmla="*/ 127140 h 468725"/>
              <a:gd name="connsiteX4" fmla="*/ 1284973 w 11357561"/>
              <a:gd name="connsiteY4" fmla="*/ 468725 h 468725"/>
              <a:gd name="connsiteX5" fmla="*/ 802951 w 11357561"/>
              <a:gd name="connsiteY5" fmla="*/ 125867 h 468725"/>
              <a:gd name="connsiteX6" fmla="*/ 802813 w 11357561"/>
              <a:gd name="connsiteY6" fmla="*/ 2791 h 468725"/>
              <a:gd name="connsiteX0" fmla="*/ 341552 w 10896300"/>
              <a:gd name="connsiteY0" fmla="*/ 2791 h 468725"/>
              <a:gd name="connsiteX1" fmla="*/ 10895606 w 10896300"/>
              <a:gd name="connsiteY1" fmla="*/ 0 h 468725"/>
              <a:gd name="connsiteX2" fmla="*/ 10895809 w 10896300"/>
              <a:gd name="connsiteY2" fmla="*/ 125086 h 468725"/>
              <a:gd name="connsiteX3" fmla="*/ 1403635 w 10896300"/>
              <a:gd name="connsiteY3" fmla="*/ 127140 h 468725"/>
              <a:gd name="connsiteX4" fmla="*/ 823712 w 10896300"/>
              <a:gd name="connsiteY4" fmla="*/ 468725 h 468725"/>
              <a:gd name="connsiteX5" fmla="*/ 341690 w 10896300"/>
              <a:gd name="connsiteY5" fmla="*/ 125867 h 468725"/>
              <a:gd name="connsiteX6" fmla="*/ 341552 w 10896300"/>
              <a:gd name="connsiteY6" fmla="*/ 2791 h 468725"/>
              <a:gd name="connsiteX0" fmla="*/ 41143 w 10595891"/>
              <a:gd name="connsiteY0" fmla="*/ 2791 h 468725"/>
              <a:gd name="connsiteX1" fmla="*/ 10595197 w 10595891"/>
              <a:gd name="connsiteY1" fmla="*/ 0 h 468725"/>
              <a:gd name="connsiteX2" fmla="*/ 10595400 w 10595891"/>
              <a:gd name="connsiteY2" fmla="*/ 125086 h 468725"/>
              <a:gd name="connsiteX3" fmla="*/ 1103226 w 10595891"/>
              <a:gd name="connsiteY3" fmla="*/ 127140 h 468725"/>
              <a:gd name="connsiteX4" fmla="*/ 523303 w 10595891"/>
              <a:gd name="connsiteY4" fmla="*/ 468725 h 468725"/>
              <a:gd name="connsiteX5" fmla="*/ 41281 w 10595891"/>
              <a:gd name="connsiteY5" fmla="*/ 125867 h 468725"/>
              <a:gd name="connsiteX6" fmla="*/ 41143 w 1059589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44066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44066 h 468725"/>
              <a:gd name="connsiteX0" fmla="*/ 433 w 10554690"/>
              <a:gd name="connsiteY0" fmla="*/ 5966 h 430625"/>
              <a:gd name="connsiteX1" fmla="*/ 10551351 w 10554690"/>
              <a:gd name="connsiteY1" fmla="*/ 0 h 430625"/>
              <a:gd name="connsiteX2" fmla="*/ 10554690 w 10554690"/>
              <a:gd name="connsiteY2" fmla="*/ 86986 h 430625"/>
              <a:gd name="connsiteX3" fmla="*/ 1062516 w 10554690"/>
              <a:gd name="connsiteY3" fmla="*/ 89040 h 430625"/>
              <a:gd name="connsiteX4" fmla="*/ 482593 w 10554690"/>
              <a:gd name="connsiteY4" fmla="*/ 430625 h 430625"/>
              <a:gd name="connsiteX5" fmla="*/ 571 w 10554690"/>
              <a:gd name="connsiteY5" fmla="*/ 101571 h 430625"/>
              <a:gd name="connsiteX6" fmla="*/ 433 w 10554690"/>
              <a:gd name="connsiteY6" fmla="*/ 5966 h 430625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62516 w 10554690"/>
              <a:gd name="connsiteY3" fmla="*/ 89040 h 427450"/>
              <a:gd name="connsiteX4" fmla="*/ 482593 w 10554690"/>
              <a:gd name="connsiteY4" fmla="*/ 427450 h 427450"/>
              <a:gd name="connsiteX5" fmla="*/ 571 w 10554690"/>
              <a:gd name="connsiteY5" fmla="*/ 101571 h 427450"/>
              <a:gd name="connsiteX6" fmla="*/ 433 w 10554690"/>
              <a:gd name="connsiteY6" fmla="*/ 5966 h 427450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274940 w 10554690"/>
              <a:gd name="connsiteY3" fmla="*/ 87717 h 427450"/>
              <a:gd name="connsiteX4" fmla="*/ 1062516 w 10554690"/>
              <a:gd name="connsiteY4" fmla="*/ 89040 h 427450"/>
              <a:gd name="connsiteX5" fmla="*/ 482593 w 10554690"/>
              <a:gd name="connsiteY5" fmla="*/ 427450 h 427450"/>
              <a:gd name="connsiteX6" fmla="*/ 571 w 10554690"/>
              <a:gd name="connsiteY6" fmla="*/ 101571 h 427450"/>
              <a:gd name="connsiteX7" fmla="*/ 433 w 10554690"/>
              <a:gd name="connsiteY7" fmla="*/ 5966 h 427450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60438 h 481922"/>
              <a:gd name="connsiteX1" fmla="*/ 10551351 w 10554691"/>
              <a:gd name="connsiteY1" fmla="*/ 54472 h 481922"/>
              <a:gd name="connsiteX2" fmla="*/ 10554691 w 10554691"/>
              <a:gd name="connsiteY2" fmla="*/ 49383 h 481922"/>
              <a:gd name="connsiteX3" fmla="*/ 10274940 w 10554691"/>
              <a:gd name="connsiteY3" fmla="*/ 142189 h 481922"/>
              <a:gd name="connsiteX4" fmla="*/ 1062516 w 10554691"/>
              <a:gd name="connsiteY4" fmla="*/ 143512 h 481922"/>
              <a:gd name="connsiteX5" fmla="*/ 482593 w 10554691"/>
              <a:gd name="connsiteY5" fmla="*/ 481922 h 481922"/>
              <a:gd name="connsiteX6" fmla="*/ 571 w 10554691"/>
              <a:gd name="connsiteY6" fmla="*/ 156043 h 481922"/>
              <a:gd name="connsiteX7" fmla="*/ 433 w 10554691"/>
              <a:gd name="connsiteY7" fmla="*/ 60438 h 481922"/>
              <a:gd name="connsiteX0" fmla="*/ 433 w 11661532"/>
              <a:gd name="connsiteY0" fmla="*/ 5966 h 427450"/>
              <a:gd name="connsiteX1" fmla="*/ 10551351 w 11661532"/>
              <a:gd name="connsiteY1" fmla="*/ 0 h 427450"/>
              <a:gd name="connsiteX2" fmla="*/ 10274940 w 11661532"/>
              <a:gd name="connsiteY2" fmla="*/ 87717 h 427450"/>
              <a:gd name="connsiteX3" fmla="*/ 1062516 w 11661532"/>
              <a:gd name="connsiteY3" fmla="*/ 89040 h 427450"/>
              <a:gd name="connsiteX4" fmla="*/ 482593 w 11661532"/>
              <a:gd name="connsiteY4" fmla="*/ 427450 h 427450"/>
              <a:gd name="connsiteX5" fmla="*/ 571 w 11661532"/>
              <a:gd name="connsiteY5" fmla="*/ 101571 h 427450"/>
              <a:gd name="connsiteX6" fmla="*/ 433 w 11661532"/>
              <a:gd name="connsiteY6" fmla="*/ 5966 h 427450"/>
              <a:gd name="connsiteX0" fmla="*/ 433 w 11071037"/>
              <a:gd name="connsiteY0" fmla="*/ 6015 h 427499"/>
              <a:gd name="connsiteX1" fmla="*/ 10551351 w 11071037"/>
              <a:gd name="connsiteY1" fmla="*/ 49 h 427499"/>
              <a:gd name="connsiteX2" fmla="*/ 10274940 w 11071037"/>
              <a:gd name="connsiteY2" fmla="*/ 87766 h 427499"/>
              <a:gd name="connsiteX3" fmla="*/ 1062516 w 11071037"/>
              <a:gd name="connsiteY3" fmla="*/ 89089 h 427499"/>
              <a:gd name="connsiteX4" fmla="*/ 482593 w 11071037"/>
              <a:gd name="connsiteY4" fmla="*/ 427499 h 427499"/>
              <a:gd name="connsiteX5" fmla="*/ 571 w 11071037"/>
              <a:gd name="connsiteY5" fmla="*/ 101620 h 427499"/>
              <a:gd name="connsiteX6" fmla="*/ 433 w 11071037"/>
              <a:gd name="connsiteY6" fmla="*/ 6015 h 427499"/>
              <a:gd name="connsiteX0" fmla="*/ 433 w 11057538"/>
              <a:gd name="connsiteY0" fmla="*/ 5966 h 427450"/>
              <a:gd name="connsiteX1" fmla="*/ 10551351 w 11057538"/>
              <a:gd name="connsiteY1" fmla="*/ 0 h 427450"/>
              <a:gd name="connsiteX2" fmla="*/ 10274940 w 11057538"/>
              <a:gd name="connsiteY2" fmla="*/ 87717 h 427450"/>
              <a:gd name="connsiteX3" fmla="*/ 1062516 w 11057538"/>
              <a:gd name="connsiteY3" fmla="*/ 89040 h 427450"/>
              <a:gd name="connsiteX4" fmla="*/ 482593 w 11057538"/>
              <a:gd name="connsiteY4" fmla="*/ 427450 h 427450"/>
              <a:gd name="connsiteX5" fmla="*/ 571 w 11057538"/>
              <a:gd name="connsiteY5" fmla="*/ 101571 h 427450"/>
              <a:gd name="connsiteX6" fmla="*/ 433 w 11057538"/>
              <a:gd name="connsiteY6" fmla="*/ 5966 h 427450"/>
              <a:gd name="connsiteX0" fmla="*/ 433 w 10551351"/>
              <a:gd name="connsiteY0" fmla="*/ 5966 h 427450"/>
              <a:gd name="connsiteX1" fmla="*/ 10551351 w 10551351"/>
              <a:gd name="connsiteY1" fmla="*/ 0 h 427450"/>
              <a:gd name="connsiteX2" fmla="*/ 10274940 w 10551351"/>
              <a:gd name="connsiteY2" fmla="*/ 87717 h 427450"/>
              <a:gd name="connsiteX3" fmla="*/ 1062516 w 10551351"/>
              <a:gd name="connsiteY3" fmla="*/ 89040 h 427450"/>
              <a:gd name="connsiteX4" fmla="*/ 482593 w 10551351"/>
              <a:gd name="connsiteY4" fmla="*/ 427450 h 427450"/>
              <a:gd name="connsiteX5" fmla="*/ 571 w 10551351"/>
              <a:gd name="connsiteY5" fmla="*/ 101571 h 427450"/>
              <a:gd name="connsiteX6" fmla="*/ 433 w 10551351"/>
              <a:gd name="connsiteY6" fmla="*/ 5966 h 427450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0 w 11177990"/>
              <a:gd name="connsiteY6" fmla="*/ 2791 h 341725"/>
              <a:gd name="connsiteX0" fmla="*/ 780014 w 11958004"/>
              <a:gd name="connsiteY0" fmla="*/ 2791 h 341725"/>
              <a:gd name="connsiteX1" fmla="*/ 11958004 w 11958004"/>
              <a:gd name="connsiteY1" fmla="*/ 0 h 341725"/>
              <a:gd name="connsiteX2" fmla="*/ 11681593 w 11958004"/>
              <a:gd name="connsiteY2" fmla="*/ 87717 h 341725"/>
              <a:gd name="connsiteX3" fmla="*/ 2469169 w 11958004"/>
              <a:gd name="connsiteY3" fmla="*/ 89040 h 341725"/>
              <a:gd name="connsiteX4" fmla="*/ 1889246 w 11958004"/>
              <a:gd name="connsiteY4" fmla="*/ 341725 h 341725"/>
              <a:gd name="connsiteX5" fmla="*/ 1407224 w 11958004"/>
              <a:gd name="connsiteY5" fmla="*/ 101571 h 341725"/>
              <a:gd name="connsiteX6" fmla="*/ 998158 w 11958004"/>
              <a:gd name="connsiteY6" fmla="*/ 40093 h 341725"/>
              <a:gd name="connsiteX7" fmla="*/ 780014 w 11958004"/>
              <a:gd name="connsiteY7" fmla="*/ 2791 h 341725"/>
              <a:gd name="connsiteX0" fmla="*/ 758495 w 11936485"/>
              <a:gd name="connsiteY0" fmla="*/ 2791 h 341725"/>
              <a:gd name="connsiteX1" fmla="*/ 11936485 w 11936485"/>
              <a:gd name="connsiteY1" fmla="*/ 0 h 341725"/>
              <a:gd name="connsiteX2" fmla="*/ 11660074 w 11936485"/>
              <a:gd name="connsiteY2" fmla="*/ 87717 h 341725"/>
              <a:gd name="connsiteX3" fmla="*/ 2447650 w 11936485"/>
              <a:gd name="connsiteY3" fmla="*/ 89040 h 341725"/>
              <a:gd name="connsiteX4" fmla="*/ 1867727 w 11936485"/>
              <a:gd name="connsiteY4" fmla="*/ 341725 h 341725"/>
              <a:gd name="connsiteX5" fmla="*/ 1385705 w 11936485"/>
              <a:gd name="connsiteY5" fmla="*/ 101571 h 341725"/>
              <a:gd name="connsiteX6" fmla="*/ 976639 w 11936485"/>
              <a:gd name="connsiteY6" fmla="*/ 40093 h 341725"/>
              <a:gd name="connsiteX7" fmla="*/ 758495 w 11936485"/>
              <a:gd name="connsiteY7" fmla="*/ 2791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218144 w 11177990"/>
              <a:gd name="connsiteY6" fmla="*/ 40093 h 341725"/>
              <a:gd name="connsiteX7" fmla="*/ 0 w 11177990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567427 w 11179321"/>
              <a:gd name="connsiteY2" fmla="*/ 90892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0600099"/>
              <a:gd name="connsiteY0" fmla="*/ 2791 h 341725"/>
              <a:gd name="connsiteX1" fmla="*/ 10561656 w 10600099"/>
              <a:gd name="connsiteY1" fmla="*/ 0 h 341725"/>
              <a:gd name="connsiteX2" fmla="*/ 10567427 w 10600099"/>
              <a:gd name="connsiteY2" fmla="*/ 90892 h 341725"/>
              <a:gd name="connsiteX3" fmla="*/ 1690486 w 10600099"/>
              <a:gd name="connsiteY3" fmla="*/ 89040 h 341725"/>
              <a:gd name="connsiteX4" fmla="*/ 1110563 w 10600099"/>
              <a:gd name="connsiteY4" fmla="*/ 341725 h 341725"/>
              <a:gd name="connsiteX5" fmla="*/ 628541 w 10600099"/>
              <a:gd name="connsiteY5" fmla="*/ 101571 h 341725"/>
              <a:gd name="connsiteX6" fmla="*/ 0 w 10600099"/>
              <a:gd name="connsiteY6" fmla="*/ 103593 h 341725"/>
              <a:gd name="connsiteX7" fmla="*/ 1331 w 10600099"/>
              <a:gd name="connsiteY7" fmla="*/ 2791 h 341725"/>
              <a:gd name="connsiteX0" fmla="*/ 1331 w 10567427"/>
              <a:gd name="connsiteY0" fmla="*/ 2791 h 341725"/>
              <a:gd name="connsiteX1" fmla="*/ 10561656 w 10567427"/>
              <a:gd name="connsiteY1" fmla="*/ 0 h 341725"/>
              <a:gd name="connsiteX2" fmla="*/ 10567427 w 10567427"/>
              <a:gd name="connsiteY2" fmla="*/ 90892 h 341725"/>
              <a:gd name="connsiteX3" fmla="*/ 1690486 w 10567427"/>
              <a:gd name="connsiteY3" fmla="*/ 89040 h 341725"/>
              <a:gd name="connsiteX4" fmla="*/ 1110563 w 10567427"/>
              <a:gd name="connsiteY4" fmla="*/ 341725 h 341725"/>
              <a:gd name="connsiteX5" fmla="*/ 628541 w 10567427"/>
              <a:gd name="connsiteY5" fmla="*/ 101571 h 341725"/>
              <a:gd name="connsiteX6" fmla="*/ 0 w 10567427"/>
              <a:gd name="connsiteY6" fmla="*/ 103593 h 341725"/>
              <a:gd name="connsiteX7" fmla="*/ 1331 w 10567427"/>
              <a:gd name="connsiteY7" fmla="*/ 2791 h 341725"/>
              <a:gd name="connsiteX0" fmla="*/ 1331 w 10561687"/>
              <a:gd name="connsiteY0" fmla="*/ 2791 h 341725"/>
              <a:gd name="connsiteX1" fmla="*/ 10561656 w 10561687"/>
              <a:gd name="connsiteY1" fmla="*/ 0 h 341725"/>
              <a:gd name="connsiteX2" fmla="*/ 10561157 w 10561687"/>
              <a:gd name="connsiteY2" fmla="*/ 90892 h 341725"/>
              <a:gd name="connsiteX3" fmla="*/ 1690486 w 10561687"/>
              <a:gd name="connsiteY3" fmla="*/ 89040 h 341725"/>
              <a:gd name="connsiteX4" fmla="*/ 1110563 w 10561687"/>
              <a:gd name="connsiteY4" fmla="*/ 341725 h 341725"/>
              <a:gd name="connsiteX5" fmla="*/ 628541 w 10561687"/>
              <a:gd name="connsiteY5" fmla="*/ 101571 h 341725"/>
              <a:gd name="connsiteX6" fmla="*/ 0 w 10561687"/>
              <a:gd name="connsiteY6" fmla="*/ 103593 h 341725"/>
              <a:gd name="connsiteX7" fmla="*/ 1331 w 10561687"/>
              <a:gd name="connsiteY7" fmla="*/ 2791 h 341725"/>
              <a:gd name="connsiteX0" fmla="*/ 1331 w 10562072"/>
              <a:gd name="connsiteY0" fmla="*/ 2791 h 341725"/>
              <a:gd name="connsiteX1" fmla="*/ 10561656 w 10562072"/>
              <a:gd name="connsiteY1" fmla="*/ 0 h 341725"/>
              <a:gd name="connsiteX2" fmla="*/ 10561157 w 10562072"/>
              <a:gd name="connsiteY2" fmla="*/ 90892 h 341725"/>
              <a:gd name="connsiteX3" fmla="*/ 1690486 w 10562072"/>
              <a:gd name="connsiteY3" fmla="*/ 89040 h 341725"/>
              <a:gd name="connsiteX4" fmla="*/ 1110563 w 10562072"/>
              <a:gd name="connsiteY4" fmla="*/ 341725 h 341725"/>
              <a:gd name="connsiteX5" fmla="*/ 628541 w 10562072"/>
              <a:gd name="connsiteY5" fmla="*/ 101571 h 341725"/>
              <a:gd name="connsiteX6" fmla="*/ 0 w 10562072"/>
              <a:gd name="connsiteY6" fmla="*/ 103593 h 341725"/>
              <a:gd name="connsiteX7" fmla="*/ 1331 w 10562072"/>
              <a:gd name="connsiteY7" fmla="*/ 2791 h 341725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1690486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702"/>
              <a:gd name="connsiteX1" fmla="*/ 10561656 w 10562072"/>
              <a:gd name="connsiteY1" fmla="*/ 0 h 887702"/>
              <a:gd name="connsiteX2" fmla="*/ 10561157 w 10562072"/>
              <a:gd name="connsiteY2" fmla="*/ 90892 h 887702"/>
              <a:gd name="connsiteX3" fmla="*/ 2317558 w 10562072"/>
              <a:gd name="connsiteY3" fmla="*/ 89040 h 887702"/>
              <a:gd name="connsiteX4" fmla="*/ 1180889 w 10562072"/>
              <a:gd name="connsiteY4" fmla="*/ 887696 h 887702"/>
              <a:gd name="connsiteX5" fmla="*/ 0 w 10562072"/>
              <a:gd name="connsiteY5" fmla="*/ 103593 h 887702"/>
              <a:gd name="connsiteX6" fmla="*/ 1331 w 10562072"/>
              <a:gd name="connsiteY6" fmla="*/ 2791 h 887702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0 w 10568342"/>
              <a:gd name="connsiteY0" fmla="*/ 0 h 2916892"/>
              <a:gd name="connsiteX1" fmla="*/ 10567926 w 10568342"/>
              <a:gd name="connsiteY1" fmla="*/ 2029196 h 2916892"/>
              <a:gd name="connsiteX2" fmla="*/ 10567427 w 10568342"/>
              <a:gd name="connsiteY2" fmla="*/ 2120088 h 2916892"/>
              <a:gd name="connsiteX3" fmla="*/ 2323828 w 10568342"/>
              <a:gd name="connsiteY3" fmla="*/ 2118236 h 2916892"/>
              <a:gd name="connsiteX4" fmla="*/ 1187159 w 10568342"/>
              <a:gd name="connsiteY4" fmla="*/ 2916892 h 2916892"/>
              <a:gd name="connsiteX5" fmla="*/ 6270 w 10568342"/>
              <a:gd name="connsiteY5" fmla="*/ 2132789 h 2916892"/>
              <a:gd name="connsiteX6" fmla="*/ 0 w 10568342"/>
              <a:gd name="connsiteY6" fmla="*/ 0 h 2916892"/>
              <a:gd name="connsiteX0" fmla="*/ 0 w 10575943"/>
              <a:gd name="connsiteY0" fmla="*/ 0 h 2955377"/>
              <a:gd name="connsiteX1" fmla="*/ 10575527 w 10575943"/>
              <a:gd name="connsiteY1" fmla="*/ 2067681 h 2955377"/>
              <a:gd name="connsiteX2" fmla="*/ 10575028 w 10575943"/>
              <a:gd name="connsiteY2" fmla="*/ 2158573 h 2955377"/>
              <a:gd name="connsiteX3" fmla="*/ 2331429 w 10575943"/>
              <a:gd name="connsiteY3" fmla="*/ 2156721 h 2955377"/>
              <a:gd name="connsiteX4" fmla="*/ 1194760 w 10575943"/>
              <a:gd name="connsiteY4" fmla="*/ 2955377 h 2955377"/>
              <a:gd name="connsiteX5" fmla="*/ 13871 w 10575943"/>
              <a:gd name="connsiteY5" fmla="*/ 2171274 h 2955377"/>
              <a:gd name="connsiteX6" fmla="*/ 0 w 10575943"/>
              <a:gd name="connsiteY6" fmla="*/ 0 h 2955377"/>
              <a:gd name="connsiteX0" fmla="*/ 267371 w 10562072"/>
              <a:gd name="connsiteY0" fmla="*/ 0 h 2685985"/>
              <a:gd name="connsiteX1" fmla="*/ 10561656 w 10562072"/>
              <a:gd name="connsiteY1" fmla="*/ 1798289 h 2685985"/>
              <a:gd name="connsiteX2" fmla="*/ 10561157 w 10562072"/>
              <a:gd name="connsiteY2" fmla="*/ 1889181 h 2685985"/>
              <a:gd name="connsiteX3" fmla="*/ 2317558 w 10562072"/>
              <a:gd name="connsiteY3" fmla="*/ 1887329 h 2685985"/>
              <a:gd name="connsiteX4" fmla="*/ 1180889 w 10562072"/>
              <a:gd name="connsiteY4" fmla="*/ 2685985 h 2685985"/>
              <a:gd name="connsiteX5" fmla="*/ 0 w 10562072"/>
              <a:gd name="connsiteY5" fmla="*/ 1901882 h 2685985"/>
              <a:gd name="connsiteX6" fmla="*/ 267371 w 10562072"/>
              <a:gd name="connsiteY6" fmla="*/ 0 h 2685985"/>
              <a:gd name="connsiteX0" fmla="*/ 1331 w 10562072"/>
              <a:gd name="connsiteY0" fmla="*/ 0 h 2955377"/>
              <a:gd name="connsiteX1" fmla="*/ 10561656 w 10562072"/>
              <a:gd name="connsiteY1" fmla="*/ 2067681 h 2955377"/>
              <a:gd name="connsiteX2" fmla="*/ 10561157 w 10562072"/>
              <a:gd name="connsiteY2" fmla="*/ 2158573 h 2955377"/>
              <a:gd name="connsiteX3" fmla="*/ 2317558 w 10562072"/>
              <a:gd name="connsiteY3" fmla="*/ 2156721 h 2955377"/>
              <a:gd name="connsiteX4" fmla="*/ 1180889 w 10562072"/>
              <a:gd name="connsiteY4" fmla="*/ 2955377 h 2955377"/>
              <a:gd name="connsiteX5" fmla="*/ 0 w 10562072"/>
              <a:gd name="connsiteY5" fmla="*/ 2171274 h 2955377"/>
              <a:gd name="connsiteX6" fmla="*/ 1331 w 10562072"/>
              <a:gd name="connsiteY6" fmla="*/ 0 h 2955377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2317558 w 10562072"/>
              <a:gd name="connsiteY3" fmla="*/ 2159512 h 2958168"/>
              <a:gd name="connsiteX4" fmla="*/ 1180889 w 10562072"/>
              <a:gd name="connsiteY4" fmla="*/ 2958168 h 2958168"/>
              <a:gd name="connsiteX5" fmla="*/ 0 w 10562072"/>
              <a:gd name="connsiteY5" fmla="*/ 2174065 h 2958168"/>
              <a:gd name="connsiteX6" fmla="*/ 1331 w 10562072"/>
              <a:gd name="connsiteY6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7"/>
              <a:gd name="connsiteY0" fmla="*/ 2791 h 2958168"/>
              <a:gd name="connsiteX1" fmla="*/ 10561655 w 10561657"/>
              <a:gd name="connsiteY1" fmla="*/ 0 h 2958168"/>
              <a:gd name="connsiteX2" fmla="*/ 10469943 w 10561657"/>
              <a:gd name="connsiteY2" fmla="*/ 668161 h 2958168"/>
              <a:gd name="connsiteX3" fmla="*/ 9288594 w 10561657"/>
              <a:gd name="connsiteY3" fmla="*/ 2153103 h 2958168"/>
              <a:gd name="connsiteX4" fmla="*/ 2317558 w 10561657"/>
              <a:gd name="connsiteY4" fmla="*/ 2159512 h 2958168"/>
              <a:gd name="connsiteX5" fmla="*/ 1180889 w 10561657"/>
              <a:gd name="connsiteY5" fmla="*/ 2958168 h 2958168"/>
              <a:gd name="connsiteX6" fmla="*/ 0 w 10561657"/>
              <a:gd name="connsiteY6" fmla="*/ 2174065 h 2958168"/>
              <a:gd name="connsiteX7" fmla="*/ 1331 w 10561657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68641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5"/>
              <a:gd name="connsiteY0" fmla="*/ 2791 h 2958168"/>
              <a:gd name="connsiteX1" fmla="*/ 10561655 w 10561655"/>
              <a:gd name="connsiteY1" fmla="*/ 0 h 2958168"/>
              <a:gd name="connsiteX2" fmla="*/ 10196302 w 10561655"/>
              <a:gd name="connsiteY2" fmla="*/ 1183855 h 2958168"/>
              <a:gd name="connsiteX3" fmla="*/ 9288594 w 10561655"/>
              <a:gd name="connsiteY3" fmla="*/ 2153103 h 2958168"/>
              <a:gd name="connsiteX4" fmla="*/ 2317558 w 10561655"/>
              <a:gd name="connsiteY4" fmla="*/ 2159512 h 2958168"/>
              <a:gd name="connsiteX5" fmla="*/ 1180889 w 10561655"/>
              <a:gd name="connsiteY5" fmla="*/ 2958168 h 2958168"/>
              <a:gd name="connsiteX6" fmla="*/ 0 w 10561655"/>
              <a:gd name="connsiteY6" fmla="*/ 2174065 h 2958168"/>
              <a:gd name="connsiteX7" fmla="*/ 1331 w 10561655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411"/>
              <a:gd name="connsiteY0" fmla="*/ 2791 h 3881172"/>
              <a:gd name="connsiteX1" fmla="*/ 10561655 w 10562411"/>
              <a:gd name="connsiteY1" fmla="*/ 0 h 3881172"/>
              <a:gd name="connsiteX2" fmla="*/ 10561157 w 10562411"/>
              <a:gd name="connsiteY2" fmla="*/ 1476338 h 3881172"/>
              <a:gd name="connsiteX3" fmla="*/ 9288594 w 10562411"/>
              <a:gd name="connsiteY3" fmla="*/ 2153103 h 3881172"/>
              <a:gd name="connsiteX4" fmla="*/ 2317558 w 10562411"/>
              <a:gd name="connsiteY4" fmla="*/ 2159512 h 3881172"/>
              <a:gd name="connsiteX5" fmla="*/ 1180889 w 10562411"/>
              <a:gd name="connsiteY5" fmla="*/ 2958168 h 3881172"/>
              <a:gd name="connsiteX6" fmla="*/ 0 w 10562411"/>
              <a:gd name="connsiteY6" fmla="*/ 2174065 h 3881172"/>
              <a:gd name="connsiteX7" fmla="*/ 1331 w 10562411"/>
              <a:gd name="connsiteY7" fmla="*/ 2791 h 3881172"/>
              <a:gd name="connsiteX0" fmla="*/ 1331 w 10562411"/>
              <a:gd name="connsiteY0" fmla="*/ 2791 h 4143392"/>
              <a:gd name="connsiteX1" fmla="*/ 10561655 w 10562411"/>
              <a:gd name="connsiteY1" fmla="*/ 0 h 4143392"/>
              <a:gd name="connsiteX2" fmla="*/ 10561157 w 10562411"/>
              <a:gd name="connsiteY2" fmla="*/ 1476338 h 4143392"/>
              <a:gd name="connsiteX3" fmla="*/ 9288594 w 10562411"/>
              <a:gd name="connsiteY3" fmla="*/ 2153103 h 4143392"/>
              <a:gd name="connsiteX4" fmla="*/ 2317558 w 10562411"/>
              <a:gd name="connsiteY4" fmla="*/ 2159512 h 4143392"/>
              <a:gd name="connsiteX5" fmla="*/ 1180889 w 10562411"/>
              <a:gd name="connsiteY5" fmla="*/ 2958168 h 4143392"/>
              <a:gd name="connsiteX6" fmla="*/ 0 w 10562411"/>
              <a:gd name="connsiteY6" fmla="*/ 2174065 h 4143392"/>
              <a:gd name="connsiteX7" fmla="*/ 1331 w 10562411"/>
              <a:gd name="connsiteY7" fmla="*/ 2791 h 4143392"/>
              <a:gd name="connsiteX0" fmla="*/ 19804 w 10580884"/>
              <a:gd name="connsiteY0" fmla="*/ 2791 h 4143392"/>
              <a:gd name="connsiteX1" fmla="*/ 10580128 w 10580884"/>
              <a:gd name="connsiteY1" fmla="*/ 0 h 4143392"/>
              <a:gd name="connsiteX2" fmla="*/ 10579630 w 10580884"/>
              <a:gd name="connsiteY2" fmla="*/ 1476338 h 4143392"/>
              <a:gd name="connsiteX3" fmla="*/ 9307067 w 10580884"/>
              <a:gd name="connsiteY3" fmla="*/ 2153103 h 4143392"/>
              <a:gd name="connsiteX4" fmla="*/ 2336031 w 10580884"/>
              <a:gd name="connsiteY4" fmla="*/ 2159512 h 4143392"/>
              <a:gd name="connsiteX5" fmla="*/ 1199362 w 10580884"/>
              <a:gd name="connsiteY5" fmla="*/ 2958168 h 4143392"/>
              <a:gd name="connsiteX6" fmla="*/ 0 w 10580884"/>
              <a:gd name="connsiteY6" fmla="*/ 3726419 h 4143392"/>
              <a:gd name="connsiteX7" fmla="*/ 19804 w 10580884"/>
              <a:gd name="connsiteY7" fmla="*/ 2791 h 4143392"/>
              <a:gd name="connsiteX0" fmla="*/ 19804 w 10580884"/>
              <a:gd name="connsiteY0" fmla="*/ 2791 h 4143392"/>
              <a:gd name="connsiteX1" fmla="*/ 10580128 w 10580884"/>
              <a:gd name="connsiteY1" fmla="*/ 0 h 4143392"/>
              <a:gd name="connsiteX2" fmla="*/ 10579630 w 10580884"/>
              <a:gd name="connsiteY2" fmla="*/ 1476338 h 4143392"/>
              <a:gd name="connsiteX3" fmla="*/ 9307067 w 10580884"/>
              <a:gd name="connsiteY3" fmla="*/ 2153103 h 4143392"/>
              <a:gd name="connsiteX4" fmla="*/ 2283533 w 10580884"/>
              <a:gd name="connsiteY4" fmla="*/ 3711866 h 4143392"/>
              <a:gd name="connsiteX5" fmla="*/ 1199362 w 10580884"/>
              <a:gd name="connsiteY5" fmla="*/ 2958168 h 4143392"/>
              <a:gd name="connsiteX6" fmla="*/ 0 w 10580884"/>
              <a:gd name="connsiteY6" fmla="*/ 3726419 h 4143392"/>
              <a:gd name="connsiteX7" fmla="*/ 19804 w 10580884"/>
              <a:gd name="connsiteY7" fmla="*/ 2791 h 4143392"/>
              <a:gd name="connsiteX0" fmla="*/ 19804 w 10580884"/>
              <a:gd name="connsiteY0" fmla="*/ 2791 h 4143392"/>
              <a:gd name="connsiteX1" fmla="*/ 10580128 w 10580884"/>
              <a:gd name="connsiteY1" fmla="*/ 0 h 4143392"/>
              <a:gd name="connsiteX2" fmla="*/ 10579630 w 10580884"/>
              <a:gd name="connsiteY2" fmla="*/ 1476338 h 4143392"/>
              <a:gd name="connsiteX3" fmla="*/ 9013072 w 10580884"/>
              <a:gd name="connsiteY3" fmla="*/ 3716089 h 4143392"/>
              <a:gd name="connsiteX4" fmla="*/ 2283533 w 10580884"/>
              <a:gd name="connsiteY4" fmla="*/ 3711866 h 4143392"/>
              <a:gd name="connsiteX5" fmla="*/ 1199362 w 10580884"/>
              <a:gd name="connsiteY5" fmla="*/ 2958168 h 4143392"/>
              <a:gd name="connsiteX6" fmla="*/ 0 w 10580884"/>
              <a:gd name="connsiteY6" fmla="*/ 3726419 h 4143392"/>
              <a:gd name="connsiteX7" fmla="*/ 19804 w 10580884"/>
              <a:gd name="connsiteY7" fmla="*/ 2791 h 4143392"/>
              <a:gd name="connsiteX0" fmla="*/ 19804 w 10580641"/>
              <a:gd name="connsiteY0" fmla="*/ 2791 h 4143392"/>
              <a:gd name="connsiteX1" fmla="*/ 10580128 w 10580641"/>
              <a:gd name="connsiteY1" fmla="*/ 0 h 4143392"/>
              <a:gd name="connsiteX2" fmla="*/ 10559884 w 10580641"/>
              <a:gd name="connsiteY2" fmla="*/ 3400831 h 4143392"/>
              <a:gd name="connsiteX3" fmla="*/ 9013072 w 10580641"/>
              <a:gd name="connsiteY3" fmla="*/ 3716089 h 4143392"/>
              <a:gd name="connsiteX4" fmla="*/ 2283533 w 10580641"/>
              <a:gd name="connsiteY4" fmla="*/ 3711866 h 4143392"/>
              <a:gd name="connsiteX5" fmla="*/ 1199362 w 10580641"/>
              <a:gd name="connsiteY5" fmla="*/ 2958168 h 4143392"/>
              <a:gd name="connsiteX6" fmla="*/ 0 w 10580641"/>
              <a:gd name="connsiteY6" fmla="*/ 3726419 h 4143392"/>
              <a:gd name="connsiteX7" fmla="*/ 19804 w 10580641"/>
              <a:gd name="connsiteY7" fmla="*/ 2791 h 4143392"/>
              <a:gd name="connsiteX0" fmla="*/ 19804 w 10580641"/>
              <a:gd name="connsiteY0" fmla="*/ 2791 h 4625733"/>
              <a:gd name="connsiteX1" fmla="*/ 10580128 w 10580641"/>
              <a:gd name="connsiteY1" fmla="*/ 0 h 4625733"/>
              <a:gd name="connsiteX2" fmla="*/ 10559883 w 10580641"/>
              <a:gd name="connsiteY2" fmla="*/ 3953724 h 4625733"/>
              <a:gd name="connsiteX3" fmla="*/ 9013072 w 10580641"/>
              <a:gd name="connsiteY3" fmla="*/ 3716089 h 4625733"/>
              <a:gd name="connsiteX4" fmla="*/ 2283533 w 10580641"/>
              <a:gd name="connsiteY4" fmla="*/ 3711866 h 4625733"/>
              <a:gd name="connsiteX5" fmla="*/ 1199362 w 10580641"/>
              <a:gd name="connsiteY5" fmla="*/ 2958168 h 4625733"/>
              <a:gd name="connsiteX6" fmla="*/ 0 w 10580641"/>
              <a:gd name="connsiteY6" fmla="*/ 3726419 h 4625733"/>
              <a:gd name="connsiteX7" fmla="*/ 19804 w 10580641"/>
              <a:gd name="connsiteY7" fmla="*/ 2791 h 4625733"/>
              <a:gd name="connsiteX0" fmla="*/ 19804 w 10580641"/>
              <a:gd name="connsiteY0" fmla="*/ 2791 h 4143392"/>
              <a:gd name="connsiteX1" fmla="*/ 10580128 w 10580641"/>
              <a:gd name="connsiteY1" fmla="*/ 0 h 4143392"/>
              <a:gd name="connsiteX2" fmla="*/ 10559883 w 10580641"/>
              <a:gd name="connsiteY2" fmla="*/ 3953724 h 4143392"/>
              <a:gd name="connsiteX3" fmla="*/ 9013072 w 10580641"/>
              <a:gd name="connsiteY3" fmla="*/ 3716089 h 4143392"/>
              <a:gd name="connsiteX4" fmla="*/ 2283533 w 10580641"/>
              <a:gd name="connsiteY4" fmla="*/ 3711866 h 4143392"/>
              <a:gd name="connsiteX5" fmla="*/ 1199362 w 10580641"/>
              <a:gd name="connsiteY5" fmla="*/ 2958168 h 4143392"/>
              <a:gd name="connsiteX6" fmla="*/ 0 w 10580641"/>
              <a:gd name="connsiteY6" fmla="*/ 3726419 h 4143392"/>
              <a:gd name="connsiteX7" fmla="*/ 19804 w 10580641"/>
              <a:gd name="connsiteY7" fmla="*/ 2791 h 4143392"/>
              <a:gd name="connsiteX0" fmla="*/ 19804 w 10580641"/>
              <a:gd name="connsiteY0" fmla="*/ 2791 h 4143392"/>
              <a:gd name="connsiteX1" fmla="*/ 10580128 w 10580641"/>
              <a:gd name="connsiteY1" fmla="*/ 0 h 4143392"/>
              <a:gd name="connsiteX2" fmla="*/ 10559883 w 10580641"/>
              <a:gd name="connsiteY2" fmla="*/ 3953724 h 4143392"/>
              <a:gd name="connsiteX3" fmla="*/ 9013072 w 10580641"/>
              <a:gd name="connsiteY3" fmla="*/ 3716089 h 4143392"/>
              <a:gd name="connsiteX4" fmla="*/ 2283533 w 10580641"/>
              <a:gd name="connsiteY4" fmla="*/ 3711866 h 4143392"/>
              <a:gd name="connsiteX5" fmla="*/ 1199362 w 10580641"/>
              <a:gd name="connsiteY5" fmla="*/ 2958168 h 4143392"/>
              <a:gd name="connsiteX6" fmla="*/ 0 w 10580641"/>
              <a:gd name="connsiteY6" fmla="*/ 3726419 h 4143392"/>
              <a:gd name="connsiteX7" fmla="*/ 19804 w 10580641"/>
              <a:gd name="connsiteY7" fmla="*/ 2791 h 4143392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79582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79582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79582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37052 h 3953724"/>
              <a:gd name="connsiteX7" fmla="*/ 19804 w 10580641"/>
              <a:gd name="connsiteY7" fmla="*/ 2791 h 3953724"/>
              <a:gd name="connsiteX0" fmla="*/ 0 w 10581837"/>
              <a:gd name="connsiteY0" fmla="*/ 13424 h 3953724"/>
              <a:gd name="connsiteX1" fmla="*/ 10581324 w 10581837"/>
              <a:gd name="connsiteY1" fmla="*/ 0 h 3953724"/>
              <a:gd name="connsiteX2" fmla="*/ 10561079 w 10581837"/>
              <a:gd name="connsiteY2" fmla="*/ 3953724 h 3953724"/>
              <a:gd name="connsiteX3" fmla="*/ 9014268 w 10581837"/>
              <a:gd name="connsiteY3" fmla="*/ 3716089 h 3953724"/>
              <a:gd name="connsiteX4" fmla="*/ 2284729 w 10581837"/>
              <a:gd name="connsiteY4" fmla="*/ 3711866 h 3953724"/>
              <a:gd name="connsiteX5" fmla="*/ 1200558 w 10581837"/>
              <a:gd name="connsiteY5" fmla="*/ 2958168 h 3953724"/>
              <a:gd name="connsiteX6" fmla="*/ 1196 w 10581837"/>
              <a:gd name="connsiteY6" fmla="*/ 3737052 h 3953724"/>
              <a:gd name="connsiteX7" fmla="*/ 0 w 10581837"/>
              <a:gd name="connsiteY7" fmla="*/ 13424 h 3953724"/>
              <a:gd name="connsiteX0" fmla="*/ 0 w 10562333"/>
              <a:gd name="connsiteY0" fmla="*/ 24056 h 3964356"/>
              <a:gd name="connsiteX1" fmla="*/ 10549824 w 10562333"/>
              <a:gd name="connsiteY1" fmla="*/ 0 h 3964356"/>
              <a:gd name="connsiteX2" fmla="*/ 10561079 w 10562333"/>
              <a:gd name="connsiteY2" fmla="*/ 3964356 h 3964356"/>
              <a:gd name="connsiteX3" fmla="*/ 9014268 w 10562333"/>
              <a:gd name="connsiteY3" fmla="*/ 3726721 h 3964356"/>
              <a:gd name="connsiteX4" fmla="*/ 2284729 w 10562333"/>
              <a:gd name="connsiteY4" fmla="*/ 3722498 h 3964356"/>
              <a:gd name="connsiteX5" fmla="*/ 1200558 w 10562333"/>
              <a:gd name="connsiteY5" fmla="*/ 2968800 h 3964356"/>
              <a:gd name="connsiteX6" fmla="*/ 1196 w 10562333"/>
              <a:gd name="connsiteY6" fmla="*/ 3747684 h 3964356"/>
              <a:gd name="connsiteX7" fmla="*/ 0 w 10562333"/>
              <a:gd name="connsiteY7" fmla="*/ 24056 h 3964356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112921 h 4053221"/>
              <a:gd name="connsiteX1" fmla="*/ 10518325 w 10562333"/>
              <a:gd name="connsiteY1" fmla="*/ 67600 h 4053221"/>
              <a:gd name="connsiteX2" fmla="*/ 10561079 w 10562333"/>
              <a:gd name="connsiteY2" fmla="*/ 4053221 h 4053221"/>
              <a:gd name="connsiteX3" fmla="*/ 9014268 w 10562333"/>
              <a:gd name="connsiteY3" fmla="*/ 3815586 h 4053221"/>
              <a:gd name="connsiteX4" fmla="*/ 2284729 w 10562333"/>
              <a:gd name="connsiteY4" fmla="*/ 3811363 h 4053221"/>
              <a:gd name="connsiteX5" fmla="*/ 1200558 w 10562333"/>
              <a:gd name="connsiteY5" fmla="*/ 3057665 h 4053221"/>
              <a:gd name="connsiteX6" fmla="*/ 1196 w 10562333"/>
              <a:gd name="connsiteY6" fmla="*/ 3836549 h 4053221"/>
              <a:gd name="connsiteX7" fmla="*/ 0 w 10562333"/>
              <a:gd name="connsiteY7" fmla="*/ 112921 h 4053221"/>
              <a:gd name="connsiteX0" fmla="*/ 0 w 10562333"/>
              <a:gd name="connsiteY0" fmla="*/ 112921 h 4053221"/>
              <a:gd name="connsiteX1" fmla="*/ 10518325 w 10562333"/>
              <a:gd name="connsiteY1" fmla="*/ 67600 h 4053221"/>
              <a:gd name="connsiteX2" fmla="*/ 10561079 w 10562333"/>
              <a:gd name="connsiteY2" fmla="*/ 4053221 h 4053221"/>
              <a:gd name="connsiteX3" fmla="*/ 9014268 w 10562333"/>
              <a:gd name="connsiteY3" fmla="*/ 3815586 h 4053221"/>
              <a:gd name="connsiteX4" fmla="*/ 2284729 w 10562333"/>
              <a:gd name="connsiteY4" fmla="*/ 3811363 h 4053221"/>
              <a:gd name="connsiteX5" fmla="*/ 1200558 w 10562333"/>
              <a:gd name="connsiteY5" fmla="*/ 3057665 h 4053221"/>
              <a:gd name="connsiteX6" fmla="*/ 1196 w 10562333"/>
              <a:gd name="connsiteY6" fmla="*/ 3836549 h 4053221"/>
              <a:gd name="connsiteX7" fmla="*/ 0 w 10562333"/>
              <a:gd name="connsiteY7" fmla="*/ 112921 h 40532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34689 h 3974989"/>
              <a:gd name="connsiteX1" fmla="*/ 10559884 w 10562333"/>
              <a:gd name="connsiteY1" fmla="*/ 0 h 3974989"/>
              <a:gd name="connsiteX2" fmla="*/ 10561079 w 10562333"/>
              <a:gd name="connsiteY2" fmla="*/ 3974989 h 3974989"/>
              <a:gd name="connsiteX3" fmla="*/ 9024769 w 10562333"/>
              <a:gd name="connsiteY3" fmla="*/ 3716089 h 3974989"/>
              <a:gd name="connsiteX4" fmla="*/ 2295230 w 10562333"/>
              <a:gd name="connsiteY4" fmla="*/ 3701233 h 3974989"/>
              <a:gd name="connsiteX5" fmla="*/ 1200558 w 10562333"/>
              <a:gd name="connsiteY5" fmla="*/ 2979433 h 3974989"/>
              <a:gd name="connsiteX6" fmla="*/ 0 w 10562333"/>
              <a:gd name="connsiteY6" fmla="*/ 3694522 h 3974989"/>
              <a:gd name="connsiteX7" fmla="*/ 0 w 10562333"/>
              <a:gd name="connsiteY7" fmla="*/ 34689 h 3974989"/>
              <a:gd name="connsiteX0" fmla="*/ 0 w 10562333"/>
              <a:gd name="connsiteY0" fmla="*/ 34689 h 3974989"/>
              <a:gd name="connsiteX1" fmla="*/ 10559884 w 10562333"/>
              <a:gd name="connsiteY1" fmla="*/ 0 h 3974989"/>
              <a:gd name="connsiteX2" fmla="*/ 10561079 w 10562333"/>
              <a:gd name="connsiteY2" fmla="*/ 3974989 h 3974989"/>
              <a:gd name="connsiteX3" fmla="*/ 9024769 w 10562333"/>
              <a:gd name="connsiteY3" fmla="*/ 3716089 h 3974989"/>
              <a:gd name="connsiteX4" fmla="*/ 2295230 w 10562333"/>
              <a:gd name="connsiteY4" fmla="*/ 3701233 h 3974989"/>
              <a:gd name="connsiteX5" fmla="*/ 1200558 w 10562333"/>
              <a:gd name="connsiteY5" fmla="*/ 2979433 h 3974989"/>
              <a:gd name="connsiteX6" fmla="*/ 0 w 10562333"/>
              <a:gd name="connsiteY6" fmla="*/ 3694522 h 3974989"/>
              <a:gd name="connsiteX7" fmla="*/ 0 w 10562333"/>
              <a:gd name="connsiteY7" fmla="*/ 34689 h 3974989"/>
              <a:gd name="connsiteX0" fmla="*/ 0 w 10562333"/>
              <a:gd name="connsiteY0" fmla="*/ 34689 h 3974989"/>
              <a:gd name="connsiteX1" fmla="*/ 10559884 w 10562333"/>
              <a:gd name="connsiteY1" fmla="*/ 0 h 3974989"/>
              <a:gd name="connsiteX2" fmla="*/ 10561079 w 10562333"/>
              <a:gd name="connsiteY2" fmla="*/ 3974989 h 3974989"/>
              <a:gd name="connsiteX3" fmla="*/ 9024769 w 10562333"/>
              <a:gd name="connsiteY3" fmla="*/ 3716089 h 3974989"/>
              <a:gd name="connsiteX4" fmla="*/ 2295230 w 10562333"/>
              <a:gd name="connsiteY4" fmla="*/ 3701233 h 3974989"/>
              <a:gd name="connsiteX5" fmla="*/ 1200558 w 10562333"/>
              <a:gd name="connsiteY5" fmla="*/ 2979433 h 3974989"/>
              <a:gd name="connsiteX6" fmla="*/ 0 w 10562333"/>
              <a:gd name="connsiteY6" fmla="*/ 3694522 h 3974989"/>
              <a:gd name="connsiteX7" fmla="*/ 0 w 10562333"/>
              <a:gd name="connsiteY7" fmla="*/ 34689 h 3974989"/>
              <a:gd name="connsiteX0" fmla="*/ 0 w 10562333"/>
              <a:gd name="connsiteY0" fmla="*/ 32735 h 4026198"/>
              <a:gd name="connsiteX1" fmla="*/ 10559884 w 10562333"/>
              <a:gd name="connsiteY1" fmla="*/ 51209 h 4026198"/>
              <a:gd name="connsiteX2" fmla="*/ 10561079 w 10562333"/>
              <a:gd name="connsiteY2" fmla="*/ 4026198 h 4026198"/>
              <a:gd name="connsiteX3" fmla="*/ 9024769 w 10562333"/>
              <a:gd name="connsiteY3" fmla="*/ 3767298 h 4026198"/>
              <a:gd name="connsiteX4" fmla="*/ 2295230 w 10562333"/>
              <a:gd name="connsiteY4" fmla="*/ 3752442 h 4026198"/>
              <a:gd name="connsiteX5" fmla="*/ 1200558 w 10562333"/>
              <a:gd name="connsiteY5" fmla="*/ 3030642 h 4026198"/>
              <a:gd name="connsiteX6" fmla="*/ 0 w 10562333"/>
              <a:gd name="connsiteY6" fmla="*/ 3745731 h 4026198"/>
              <a:gd name="connsiteX7" fmla="*/ 0 w 10562333"/>
              <a:gd name="connsiteY7" fmla="*/ 32735 h 4026198"/>
              <a:gd name="connsiteX0" fmla="*/ 0 w 10562333"/>
              <a:gd name="connsiteY0" fmla="*/ 32735 h 4026198"/>
              <a:gd name="connsiteX1" fmla="*/ 10559884 w 10562333"/>
              <a:gd name="connsiteY1" fmla="*/ 51209 h 4026198"/>
              <a:gd name="connsiteX2" fmla="*/ 10561079 w 10562333"/>
              <a:gd name="connsiteY2" fmla="*/ 4026198 h 4026198"/>
              <a:gd name="connsiteX3" fmla="*/ 9024769 w 10562333"/>
              <a:gd name="connsiteY3" fmla="*/ 3767298 h 4026198"/>
              <a:gd name="connsiteX4" fmla="*/ 2295230 w 10562333"/>
              <a:gd name="connsiteY4" fmla="*/ 3752442 h 4026198"/>
              <a:gd name="connsiteX5" fmla="*/ 1200558 w 10562333"/>
              <a:gd name="connsiteY5" fmla="*/ 3030642 h 4026198"/>
              <a:gd name="connsiteX6" fmla="*/ 0 w 10562333"/>
              <a:gd name="connsiteY6" fmla="*/ 3745731 h 4026198"/>
              <a:gd name="connsiteX7" fmla="*/ 0 w 10562333"/>
              <a:gd name="connsiteY7" fmla="*/ 32735 h 4026198"/>
              <a:gd name="connsiteX0" fmla="*/ 10559884 w 10650182"/>
              <a:gd name="connsiteY0" fmla="*/ 18474 h 3993463"/>
              <a:gd name="connsiteX1" fmla="*/ 10561079 w 10650182"/>
              <a:gd name="connsiteY1" fmla="*/ 3993463 h 3993463"/>
              <a:gd name="connsiteX2" fmla="*/ 9024769 w 10650182"/>
              <a:gd name="connsiteY2" fmla="*/ 3734563 h 3993463"/>
              <a:gd name="connsiteX3" fmla="*/ 2295230 w 10650182"/>
              <a:gd name="connsiteY3" fmla="*/ 3719707 h 3993463"/>
              <a:gd name="connsiteX4" fmla="*/ 1200558 w 10650182"/>
              <a:gd name="connsiteY4" fmla="*/ 2997907 h 3993463"/>
              <a:gd name="connsiteX5" fmla="*/ 0 w 10650182"/>
              <a:gd name="connsiteY5" fmla="*/ 3712996 h 3993463"/>
              <a:gd name="connsiteX6" fmla="*/ 0 w 10650182"/>
              <a:gd name="connsiteY6" fmla="*/ 0 h 3993463"/>
              <a:gd name="connsiteX7" fmla="*/ 10650182 w 10650182"/>
              <a:gd name="connsiteY7" fmla="*/ 109914 h 3993463"/>
              <a:gd name="connsiteX0" fmla="*/ 10559884 w 10562333"/>
              <a:gd name="connsiteY0" fmla="*/ 18474 h 3993463"/>
              <a:gd name="connsiteX1" fmla="*/ 10561079 w 10562333"/>
              <a:gd name="connsiteY1" fmla="*/ 3993463 h 3993463"/>
              <a:gd name="connsiteX2" fmla="*/ 9024769 w 10562333"/>
              <a:gd name="connsiteY2" fmla="*/ 3734563 h 3993463"/>
              <a:gd name="connsiteX3" fmla="*/ 2295230 w 10562333"/>
              <a:gd name="connsiteY3" fmla="*/ 3719707 h 3993463"/>
              <a:gd name="connsiteX4" fmla="*/ 1200558 w 10562333"/>
              <a:gd name="connsiteY4" fmla="*/ 2997907 h 3993463"/>
              <a:gd name="connsiteX5" fmla="*/ 0 w 10562333"/>
              <a:gd name="connsiteY5" fmla="*/ 3712996 h 3993463"/>
              <a:gd name="connsiteX6" fmla="*/ 0 w 10562333"/>
              <a:gd name="connsiteY6" fmla="*/ 0 h 3993463"/>
              <a:gd name="connsiteX7" fmla="*/ 10285606 w 10562333"/>
              <a:gd name="connsiteY7" fmla="*/ 418258 h 3993463"/>
              <a:gd name="connsiteX0" fmla="*/ 10559884 w 10562333"/>
              <a:gd name="connsiteY0" fmla="*/ 18474 h 3993463"/>
              <a:gd name="connsiteX1" fmla="*/ 10561079 w 10562333"/>
              <a:gd name="connsiteY1" fmla="*/ 3993463 h 3993463"/>
              <a:gd name="connsiteX2" fmla="*/ 9024769 w 10562333"/>
              <a:gd name="connsiteY2" fmla="*/ 3734563 h 3993463"/>
              <a:gd name="connsiteX3" fmla="*/ 2295230 w 10562333"/>
              <a:gd name="connsiteY3" fmla="*/ 3719707 h 3993463"/>
              <a:gd name="connsiteX4" fmla="*/ 1200558 w 10562333"/>
              <a:gd name="connsiteY4" fmla="*/ 2997907 h 3993463"/>
              <a:gd name="connsiteX5" fmla="*/ 0 w 10562333"/>
              <a:gd name="connsiteY5" fmla="*/ 3712996 h 3993463"/>
              <a:gd name="connsiteX6" fmla="*/ 0 w 10562333"/>
              <a:gd name="connsiteY6" fmla="*/ 0 h 3993463"/>
              <a:gd name="connsiteX7" fmla="*/ 9991611 w 10562333"/>
              <a:gd name="connsiteY7" fmla="*/ 56751 h 3993463"/>
              <a:gd name="connsiteX0" fmla="*/ 10559884 w 10562333"/>
              <a:gd name="connsiteY0" fmla="*/ 18474 h 3993463"/>
              <a:gd name="connsiteX1" fmla="*/ 10561079 w 10562333"/>
              <a:gd name="connsiteY1" fmla="*/ 3993463 h 3993463"/>
              <a:gd name="connsiteX2" fmla="*/ 9024769 w 10562333"/>
              <a:gd name="connsiteY2" fmla="*/ 3734563 h 3993463"/>
              <a:gd name="connsiteX3" fmla="*/ 2295230 w 10562333"/>
              <a:gd name="connsiteY3" fmla="*/ 3719707 h 3993463"/>
              <a:gd name="connsiteX4" fmla="*/ 1200558 w 10562333"/>
              <a:gd name="connsiteY4" fmla="*/ 2997907 h 3993463"/>
              <a:gd name="connsiteX5" fmla="*/ 0 w 10562333"/>
              <a:gd name="connsiteY5" fmla="*/ 3712996 h 3993463"/>
              <a:gd name="connsiteX6" fmla="*/ 0 w 10562333"/>
              <a:gd name="connsiteY6" fmla="*/ 0 h 3993463"/>
              <a:gd name="connsiteX0" fmla="*/ 10562333 w 10562846"/>
              <a:gd name="connsiteY0" fmla="*/ 0 h 3993463"/>
              <a:gd name="connsiteX1" fmla="*/ 10561079 w 10562846"/>
              <a:gd name="connsiteY1" fmla="*/ 3993463 h 3993463"/>
              <a:gd name="connsiteX2" fmla="*/ 9024769 w 10562846"/>
              <a:gd name="connsiteY2" fmla="*/ 3734563 h 3993463"/>
              <a:gd name="connsiteX3" fmla="*/ 2295230 w 10562846"/>
              <a:gd name="connsiteY3" fmla="*/ 3719707 h 3993463"/>
              <a:gd name="connsiteX4" fmla="*/ 1200558 w 10562846"/>
              <a:gd name="connsiteY4" fmla="*/ 2997907 h 3993463"/>
              <a:gd name="connsiteX5" fmla="*/ 0 w 10562846"/>
              <a:gd name="connsiteY5" fmla="*/ 3712996 h 3993463"/>
              <a:gd name="connsiteX6" fmla="*/ 0 w 10562846"/>
              <a:gd name="connsiteY6" fmla="*/ 0 h 3993463"/>
              <a:gd name="connsiteX0" fmla="*/ 10562333 w 10562846"/>
              <a:gd name="connsiteY0" fmla="*/ 0 h 3993463"/>
              <a:gd name="connsiteX1" fmla="*/ 10561079 w 10562846"/>
              <a:gd name="connsiteY1" fmla="*/ 3993463 h 3993463"/>
              <a:gd name="connsiteX2" fmla="*/ 9024769 w 10562846"/>
              <a:gd name="connsiteY2" fmla="*/ 3734563 h 3993463"/>
              <a:gd name="connsiteX3" fmla="*/ 2295230 w 10562846"/>
              <a:gd name="connsiteY3" fmla="*/ 3719707 h 3993463"/>
              <a:gd name="connsiteX4" fmla="*/ 1200558 w 10562846"/>
              <a:gd name="connsiteY4" fmla="*/ 2997907 h 3993463"/>
              <a:gd name="connsiteX5" fmla="*/ 2449 w 10562846"/>
              <a:gd name="connsiteY5" fmla="*/ 3734261 h 3993463"/>
              <a:gd name="connsiteX6" fmla="*/ 0 w 10562846"/>
              <a:gd name="connsiteY6" fmla="*/ 0 h 3993463"/>
              <a:gd name="connsiteX0" fmla="*/ 10562334 w 10562847"/>
              <a:gd name="connsiteY0" fmla="*/ 1074357 h 5067820"/>
              <a:gd name="connsiteX1" fmla="*/ 10561080 w 10562847"/>
              <a:gd name="connsiteY1" fmla="*/ 5067820 h 5067820"/>
              <a:gd name="connsiteX2" fmla="*/ 9024770 w 10562847"/>
              <a:gd name="connsiteY2" fmla="*/ 4808920 h 5067820"/>
              <a:gd name="connsiteX3" fmla="*/ 2295231 w 10562847"/>
              <a:gd name="connsiteY3" fmla="*/ 4794064 h 5067820"/>
              <a:gd name="connsiteX4" fmla="*/ 1200559 w 10562847"/>
              <a:gd name="connsiteY4" fmla="*/ 4072264 h 5067820"/>
              <a:gd name="connsiteX5" fmla="*/ 2450 w 10562847"/>
              <a:gd name="connsiteY5" fmla="*/ 4808618 h 5067820"/>
              <a:gd name="connsiteX6" fmla="*/ 0 w 10562847"/>
              <a:gd name="connsiteY6" fmla="*/ 0 h 5067820"/>
              <a:gd name="connsiteX0" fmla="*/ 10562847 w 10563360"/>
              <a:gd name="connsiteY0" fmla="*/ 0 h 5067820"/>
              <a:gd name="connsiteX1" fmla="*/ 10561080 w 10563360"/>
              <a:gd name="connsiteY1" fmla="*/ 5067820 h 5067820"/>
              <a:gd name="connsiteX2" fmla="*/ 9024770 w 10563360"/>
              <a:gd name="connsiteY2" fmla="*/ 4808920 h 5067820"/>
              <a:gd name="connsiteX3" fmla="*/ 2295231 w 10563360"/>
              <a:gd name="connsiteY3" fmla="*/ 4794064 h 5067820"/>
              <a:gd name="connsiteX4" fmla="*/ 1200559 w 10563360"/>
              <a:gd name="connsiteY4" fmla="*/ 4072264 h 5067820"/>
              <a:gd name="connsiteX5" fmla="*/ 2450 w 10563360"/>
              <a:gd name="connsiteY5" fmla="*/ 4808618 h 5067820"/>
              <a:gd name="connsiteX6" fmla="*/ 0 w 10563360"/>
              <a:gd name="connsiteY6" fmla="*/ 0 h 5067820"/>
              <a:gd name="connsiteX0" fmla="*/ 10562847 w 10563360"/>
              <a:gd name="connsiteY0" fmla="*/ 0 h 5067820"/>
              <a:gd name="connsiteX1" fmla="*/ 10561080 w 10563360"/>
              <a:gd name="connsiteY1" fmla="*/ 5067820 h 5067820"/>
              <a:gd name="connsiteX2" fmla="*/ 9024770 w 10563360"/>
              <a:gd name="connsiteY2" fmla="*/ 4808920 h 5067820"/>
              <a:gd name="connsiteX3" fmla="*/ 2295231 w 10563360"/>
              <a:gd name="connsiteY3" fmla="*/ 4794064 h 5067820"/>
              <a:gd name="connsiteX4" fmla="*/ 1200559 w 10563360"/>
              <a:gd name="connsiteY4" fmla="*/ 4072264 h 5067820"/>
              <a:gd name="connsiteX5" fmla="*/ 514 w 10563360"/>
              <a:gd name="connsiteY5" fmla="*/ 4819150 h 5067820"/>
              <a:gd name="connsiteX6" fmla="*/ 0 w 10563360"/>
              <a:gd name="connsiteY6" fmla="*/ 0 h 5067820"/>
              <a:gd name="connsiteX0" fmla="*/ 10562847 w 10564614"/>
              <a:gd name="connsiteY0" fmla="*/ 0 h 5152083"/>
              <a:gd name="connsiteX1" fmla="*/ 10563360 w 10564614"/>
              <a:gd name="connsiteY1" fmla="*/ 5152083 h 5152083"/>
              <a:gd name="connsiteX2" fmla="*/ 9024770 w 10564614"/>
              <a:gd name="connsiteY2" fmla="*/ 4808920 h 5152083"/>
              <a:gd name="connsiteX3" fmla="*/ 2295231 w 10564614"/>
              <a:gd name="connsiteY3" fmla="*/ 4794064 h 5152083"/>
              <a:gd name="connsiteX4" fmla="*/ 1200559 w 10564614"/>
              <a:gd name="connsiteY4" fmla="*/ 4072264 h 5152083"/>
              <a:gd name="connsiteX5" fmla="*/ 514 w 10564614"/>
              <a:gd name="connsiteY5" fmla="*/ 4819150 h 5152083"/>
              <a:gd name="connsiteX6" fmla="*/ 0 w 10564614"/>
              <a:gd name="connsiteY6" fmla="*/ 0 h 5152083"/>
              <a:gd name="connsiteX0" fmla="*/ 10562847 w 10564614"/>
              <a:gd name="connsiteY0" fmla="*/ 0 h 5183681"/>
              <a:gd name="connsiteX1" fmla="*/ 10563360 w 10564614"/>
              <a:gd name="connsiteY1" fmla="*/ 5183681 h 5183681"/>
              <a:gd name="connsiteX2" fmla="*/ 9024770 w 10564614"/>
              <a:gd name="connsiteY2" fmla="*/ 4808920 h 5183681"/>
              <a:gd name="connsiteX3" fmla="*/ 2295231 w 10564614"/>
              <a:gd name="connsiteY3" fmla="*/ 4794064 h 5183681"/>
              <a:gd name="connsiteX4" fmla="*/ 1200559 w 10564614"/>
              <a:gd name="connsiteY4" fmla="*/ 4072264 h 5183681"/>
              <a:gd name="connsiteX5" fmla="*/ 514 w 10564614"/>
              <a:gd name="connsiteY5" fmla="*/ 4819150 h 5183681"/>
              <a:gd name="connsiteX6" fmla="*/ 0 w 10564614"/>
              <a:gd name="connsiteY6" fmla="*/ 0 h 518368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87552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1864314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333 w 10564100"/>
              <a:gd name="connsiteY0" fmla="*/ 0 h 3793347"/>
              <a:gd name="connsiteX1" fmla="*/ 10562846 w 10564100"/>
              <a:gd name="connsiteY1" fmla="*/ 3793347 h 3793347"/>
              <a:gd name="connsiteX2" fmla="*/ 9024256 w 10564100"/>
              <a:gd name="connsiteY2" fmla="*/ 2944606 h 3793347"/>
              <a:gd name="connsiteX3" fmla="*/ 2294717 w 10564100"/>
              <a:gd name="connsiteY3" fmla="*/ 2929750 h 3793347"/>
              <a:gd name="connsiteX4" fmla="*/ 1200045 w 10564100"/>
              <a:gd name="connsiteY4" fmla="*/ 2207950 h 3793347"/>
              <a:gd name="connsiteX5" fmla="*/ 0 w 10564100"/>
              <a:gd name="connsiteY5" fmla="*/ 2933771 h 3793347"/>
              <a:gd name="connsiteX6" fmla="*/ 30995 w 10564100"/>
              <a:gd name="connsiteY6" fmla="*/ 0 h 3793347"/>
              <a:gd name="connsiteX0" fmla="*/ 10562333 w 10564100"/>
              <a:gd name="connsiteY0" fmla="*/ 0 h 3793347"/>
              <a:gd name="connsiteX1" fmla="*/ 10562846 w 10564100"/>
              <a:gd name="connsiteY1" fmla="*/ 3793347 h 3793347"/>
              <a:gd name="connsiteX2" fmla="*/ 9024256 w 10564100"/>
              <a:gd name="connsiteY2" fmla="*/ 2944606 h 3793347"/>
              <a:gd name="connsiteX3" fmla="*/ 2294717 w 10564100"/>
              <a:gd name="connsiteY3" fmla="*/ 2929750 h 3793347"/>
              <a:gd name="connsiteX4" fmla="*/ 1200045 w 10564100"/>
              <a:gd name="connsiteY4" fmla="*/ 2207950 h 3793347"/>
              <a:gd name="connsiteX5" fmla="*/ 0 w 10564100"/>
              <a:gd name="connsiteY5" fmla="*/ 2933771 h 3793347"/>
              <a:gd name="connsiteX6" fmla="*/ 1254 w 10564100"/>
              <a:gd name="connsiteY6" fmla="*/ 0 h 3793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564100" h="3793347">
                <a:moveTo>
                  <a:pt x="10562333" y="0"/>
                </a:moveTo>
                <a:cubicBezTo>
                  <a:pt x="10562846" y="67600"/>
                  <a:pt x="10564100" y="3749932"/>
                  <a:pt x="10562846" y="3793347"/>
                </a:cubicBezTo>
                <a:cubicBezTo>
                  <a:pt x="10190427" y="3056010"/>
                  <a:pt x="9461842" y="2928661"/>
                  <a:pt x="9024256" y="2944606"/>
                </a:cubicBezTo>
                <a:lnTo>
                  <a:pt x="2294717" y="2929750"/>
                </a:lnTo>
                <a:cubicBezTo>
                  <a:pt x="1854084" y="2930298"/>
                  <a:pt x="1423155" y="2679996"/>
                  <a:pt x="1200045" y="2207950"/>
                </a:cubicBezTo>
                <a:cubicBezTo>
                  <a:pt x="964689" y="2886404"/>
                  <a:pt x="278640" y="2932893"/>
                  <a:pt x="0" y="2933771"/>
                </a:cubicBezTo>
                <a:cubicBezTo>
                  <a:pt x="2067" y="2898258"/>
                  <a:pt x="2526" y="95582"/>
                  <a:pt x="1254" y="0"/>
                </a:cubicBezTo>
              </a:path>
            </a:pathLst>
          </a:custGeom>
          <a:solidFill>
            <a:schemeClr val="bg1"/>
          </a:solidFill>
          <a:ln w="12700" cmpd="sng" algn="ctr">
            <a:noFill/>
            <a:miter lim="800000"/>
            <a:headEnd/>
            <a:tailEnd/>
          </a:ln>
          <a:effectLst>
            <a:outerShdw blurRad="41275" dist="38100" dir="5400000" algn="t" rotWithShape="0">
              <a:schemeClr val="bg1">
                <a:lumMod val="65000"/>
                <a:alpha val="25000"/>
              </a:schemeClr>
            </a:outerShdw>
          </a:effectLst>
        </p:spPr>
        <p:txBody>
          <a:bodyPr wrap="square" lIns="33059" tIns="42976" rIns="33059" bIns="42976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00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0" y="4490503"/>
            <a:ext cx="9906000" cy="1362097"/>
          </a:xfrm>
          <a:prstGeom prst="rect">
            <a:avLst/>
          </a:prstGeom>
        </p:spPr>
        <p:txBody>
          <a:bodyPr vert="horz" lIns="826470" tIns="33059" rIns="66118" bIns="33059" rtlCol="0" anchor="ctr" anchorCtr="0">
            <a:noAutofit/>
          </a:bodyPr>
          <a:lstStyle>
            <a:lvl1pPr algn="l" defTabSz="914342" rtl="0" eaLnBrk="1" latinLnBrk="0" hangingPunct="1">
              <a:spcBef>
                <a:spcPct val="0"/>
              </a:spcBef>
              <a:buNone/>
              <a:defRPr lang="en-US" sz="4000" b="0" kern="1200" cap="none" baseline="0" dirty="0" smtClean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 userDrawn="1"/>
        </p:nvPicPr>
        <p:blipFill>
          <a:blip r:embed="rId5" cstate="print"/>
          <a:srcRect l="240" t="179" r="380" b="511"/>
          <a:stretch>
            <a:fillRect/>
          </a:stretch>
        </p:blipFill>
        <p:spPr>
          <a:xfrm>
            <a:off x="0" y="1050622"/>
            <a:ext cx="9906000" cy="5807378"/>
          </a:xfrm>
          <a:prstGeom prst="rect">
            <a:avLst/>
          </a:prstGeom>
        </p:spPr>
      </p:pic>
      <p:graphicFrame>
        <p:nvGraphicFramePr>
          <p:cNvPr id="5" name="Object 4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26977" name="think-cell Slide" r:id="rId6" imgW="360" imgH="360" progId="">
              <p:embed/>
            </p:oleObj>
          </a:graphicData>
        </a:graphic>
      </p:graphicFrame>
      <p:sp>
        <p:nvSpPr>
          <p:cNvPr id="4" name="Rectangle 7"/>
          <p:cNvSpPr/>
          <p:nvPr userDrawn="1">
            <p:custDataLst>
              <p:tags r:id="rId2"/>
            </p:custDataLst>
          </p:nvPr>
        </p:nvSpPr>
        <p:spPr bwMode="auto">
          <a:xfrm>
            <a:off x="-2053" y="0"/>
            <a:ext cx="9908534" cy="3329158"/>
          </a:xfrm>
          <a:custGeom>
            <a:avLst/>
            <a:gdLst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0 w 10685085"/>
              <a:gd name="connsiteY3" fmla="*/ 684481 h 684481"/>
              <a:gd name="connsiteX4" fmla="*/ 0 w 10685085"/>
              <a:gd name="connsiteY4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525849 w 10685085"/>
              <a:gd name="connsiteY3" fmla="*/ 678410 h 684481"/>
              <a:gd name="connsiteX4" fmla="*/ 0 w 10685085"/>
              <a:gd name="connsiteY4" fmla="*/ 684481 h 684481"/>
              <a:gd name="connsiteX5" fmla="*/ 0 w 10685085"/>
              <a:gd name="connsiteY5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23183 w 10685085"/>
              <a:gd name="connsiteY6" fmla="*/ 684481 h 1022049"/>
              <a:gd name="connsiteX7" fmla="*/ 0 w 10685085"/>
              <a:gd name="connsiteY7" fmla="*/ 0 h 1022049"/>
              <a:gd name="connsiteX0" fmla="*/ 0 w 10673494"/>
              <a:gd name="connsiteY0" fmla="*/ 5825 h 1022049"/>
              <a:gd name="connsiteX1" fmla="*/ 10673494 w 10673494"/>
              <a:gd name="connsiteY1" fmla="*/ 0 h 1022049"/>
              <a:gd name="connsiteX2" fmla="*/ 10673494 w 10673494"/>
              <a:gd name="connsiteY2" fmla="*/ 303491 h 1022049"/>
              <a:gd name="connsiteX3" fmla="*/ 10211167 w 10673494"/>
              <a:gd name="connsiteY3" fmla="*/ 678410 h 1022049"/>
              <a:gd name="connsiteX4" fmla="*/ 1145874 w 10673494"/>
              <a:gd name="connsiteY4" fmla="*/ 670939 h 1022049"/>
              <a:gd name="connsiteX5" fmla="*/ 521729 w 10673494"/>
              <a:gd name="connsiteY5" fmla="*/ 1022049 h 1022049"/>
              <a:gd name="connsiteX6" fmla="*/ 11592 w 10673494"/>
              <a:gd name="connsiteY6" fmla="*/ 684481 h 1022049"/>
              <a:gd name="connsiteX7" fmla="*/ 0 w 10673494"/>
              <a:gd name="connsiteY7" fmla="*/ 5825 h 1022049"/>
              <a:gd name="connsiteX0" fmla="*/ 0 w 10673494"/>
              <a:gd name="connsiteY0" fmla="*/ 0 h 1045351"/>
              <a:gd name="connsiteX1" fmla="*/ 10673494 w 10673494"/>
              <a:gd name="connsiteY1" fmla="*/ 23302 h 1045351"/>
              <a:gd name="connsiteX2" fmla="*/ 10673494 w 10673494"/>
              <a:gd name="connsiteY2" fmla="*/ 326793 h 1045351"/>
              <a:gd name="connsiteX3" fmla="*/ 10211167 w 10673494"/>
              <a:gd name="connsiteY3" fmla="*/ 701712 h 1045351"/>
              <a:gd name="connsiteX4" fmla="*/ 1145874 w 10673494"/>
              <a:gd name="connsiteY4" fmla="*/ 694241 h 1045351"/>
              <a:gd name="connsiteX5" fmla="*/ 521729 w 10673494"/>
              <a:gd name="connsiteY5" fmla="*/ 1045351 h 1045351"/>
              <a:gd name="connsiteX6" fmla="*/ 11592 w 10673494"/>
              <a:gd name="connsiteY6" fmla="*/ 707783 h 1045351"/>
              <a:gd name="connsiteX7" fmla="*/ 0 w 10673494"/>
              <a:gd name="connsiteY7" fmla="*/ 0 h 1045351"/>
              <a:gd name="connsiteX0" fmla="*/ 0 w 10667698"/>
              <a:gd name="connsiteY0" fmla="*/ 0 h 1027875"/>
              <a:gd name="connsiteX1" fmla="*/ 10667698 w 10667698"/>
              <a:gd name="connsiteY1" fmla="*/ 5826 h 1027875"/>
              <a:gd name="connsiteX2" fmla="*/ 10667698 w 10667698"/>
              <a:gd name="connsiteY2" fmla="*/ 309317 h 1027875"/>
              <a:gd name="connsiteX3" fmla="*/ 10205371 w 10667698"/>
              <a:gd name="connsiteY3" fmla="*/ 684236 h 1027875"/>
              <a:gd name="connsiteX4" fmla="*/ 1140078 w 10667698"/>
              <a:gd name="connsiteY4" fmla="*/ 676765 h 1027875"/>
              <a:gd name="connsiteX5" fmla="*/ 515933 w 10667698"/>
              <a:gd name="connsiteY5" fmla="*/ 1027875 h 1027875"/>
              <a:gd name="connsiteX6" fmla="*/ 5796 w 10667698"/>
              <a:gd name="connsiteY6" fmla="*/ 690307 h 1027875"/>
              <a:gd name="connsiteX7" fmla="*/ 0 w 10667698"/>
              <a:gd name="connsiteY7" fmla="*/ 0 h 1027875"/>
              <a:gd name="connsiteX0" fmla="*/ 5796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5796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7441 w 10661902"/>
              <a:gd name="connsiteY4" fmla="*/ 6894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3758 w 10661902"/>
              <a:gd name="connsiteY4" fmla="*/ 62914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74432 h 1027875"/>
              <a:gd name="connsiteX7" fmla="*/ 0 w 10661901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83957 h 1027875"/>
              <a:gd name="connsiteX7" fmla="*/ 0 w 10661901"/>
              <a:gd name="connsiteY7" fmla="*/ 0 h 1027875"/>
              <a:gd name="connsiteX0" fmla="*/ 0 w 10710088"/>
              <a:gd name="connsiteY0" fmla="*/ 0 h 1027875"/>
              <a:gd name="connsiteX1" fmla="*/ 10661901 w 10710088"/>
              <a:gd name="connsiteY1" fmla="*/ 5826 h 1027875"/>
              <a:gd name="connsiteX2" fmla="*/ 10661901 w 10710088"/>
              <a:gd name="connsiteY2" fmla="*/ 309317 h 1027875"/>
              <a:gd name="connsiteX3" fmla="*/ 10668871 w 10710088"/>
              <a:gd name="connsiteY3" fmla="*/ 684236 h 1027875"/>
              <a:gd name="connsiteX4" fmla="*/ 1140598 w 10710088"/>
              <a:gd name="connsiteY4" fmla="*/ 686290 h 1027875"/>
              <a:gd name="connsiteX5" fmla="*/ 560675 w 10710088"/>
              <a:gd name="connsiteY5" fmla="*/ 1027875 h 1027875"/>
              <a:gd name="connsiteX6" fmla="*/ 3158 w 10710088"/>
              <a:gd name="connsiteY6" fmla="*/ 683957 h 1027875"/>
              <a:gd name="connsiteX7" fmla="*/ 0 w 10710088"/>
              <a:gd name="connsiteY7" fmla="*/ 0 h 1027875"/>
              <a:gd name="connsiteX0" fmla="*/ 0 w 10668871"/>
              <a:gd name="connsiteY0" fmla="*/ 0 h 1027875"/>
              <a:gd name="connsiteX1" fmla="*/ 10661901 w 10668871"/>
              <a:gd name="connsiteY1" fmla="*/ 5826 h 1027875"/>
              <a:gd name="connsiteX2" fmla="*/ 10668871 w 10668871"/>
              <a:gd name="connsiteY2" fmla="*/ 684236 h 1027875"/>
              <a:gd name="connsiteX3" fmla="*/ 1140598 w 10668871"/>
              <a:gd name="connsiteY3" fmla="*/ 686290 h 1027875"/>
              <a:gd name="connsiteX4" fmla="*/ 560675 w 10668871"/>
              <a:gd name="connsiteY4" fmla="*/ 1027875 h 1027875"/>
              <a:gd name="connsiteX5" fmla="*/ 3158 w 10668871"/>
              <a:gd name="connsiteY5" fmla="*/ 683957 h 1027875"/>
              <a:gd name="connsiteX6" fmla="*/ 0 w 10668871"/>
              <a:gd name="connsiteY6" fmla="*/ 0 h 1027875"/>
              <a:gd name="connsiteX0" fmla="*/ 0 w 10662015"/>
              <a:gd name="connsiteY0" fmla="*/ 0 h 1027875"/>
              <a:gd name="connsiteX1" fmla="*/ 10661901 w 10662015"/>
              <a:gd name="connsiteY1" fmla="*/ 5826 h 1027875"/>
              <a:gd name="connsiteX2" fmla="*/ 10632772 w 10662015"/>
              <a:gd name="connsiteY2" fmla="*/ 684236 h 1027875"/>
              <a:gd name="connsiteX3" fmla="*/ 1140598 w 10662015"/>
              <a:gd name="connsiteY3" fmla="*/ 686290 h 1027875"/>
              <a:gd name="connsiteX4" fmla="*/ 560675 w 10662015"/>
              <a:gd name="connsiteY4" fmla="*/ 1027875 h 1027875"/>
              <a:gd name="connsiteX5" fmla="*/ 3158 w 10662015"/>
              <a:gd name="connsiteY5" fmla="*/ 683957 h 1027875"/>
              <a:gd name="connsiteX6" fmla="*/ 0 w 10662015"/>
              <a:gd name="connsiteY6" fmla="*/ 0 h 1027875"/>
              <a:gd name="connsiteX0" fmla="*/ 0 w 10632772"/>
              <a:gd name="connsiteY0" fmla="*/ 0 h 1027875"/>
              <a:gd name="connsiteX1" fmla="*/ 10616776 w 10632772"/>
              <a:gd name="connsiteY1" fmla="*/ 559150 h 1027875"/>
              <a:gd name="connsiteX2" fmla="*/ 10632772 w 10632772"/>
              <a:gd name="connsiteY2" fmla="*/ 684236 h 1027875"/>
              <a:gd name="connsiteX3" fmla="*/ 1140598 w 10632772"/>
              <a:gd name="connsiteY3" fmla="*/ 686290 h 1027875"/>
              <a:gd name="connsiteX4" fmla="*/ 560675 w 10632772"/>
              <a:gd name="connsiteY4" fmla="*/ 1027875 h 1027875"/>
              <a:gd name="connsiteX5" fmla="*/ 3158 w 10632772"/>
              <a:gd name="connsiteY5" fmla="*/ 683957 h 1027875"/>
              <a:gd name="connsiteX6" fmla="*/ 0 w 10632772"/>
              <a:gd name="connsiteY6" fmla="*/ 0 h 1027875"/>
              <a:gd name="connsiteX0" fmla="*/ 5867 w 10629614"/>
              <a:gd name="connsiteY0" fmla="*/ 12316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5867 w 10629614"/>
              <a:gd name="connsiteY6" fmla="*/ 12316 h 468725"/>
              <a:gd name="connsiteX0" fmla="*/ 0 w 10636382"/>
              <a:gd name="connsiteY0" fmla="*/ 12316 h 468725"/>
              <a:gd name="connsiteX1" fmla="*/ 10620386 w 10636382"/>
              <a:gd name="connsiteY1" fmla="*/ 0 h 468725"/>
              <a:gd name="connsiteX2" fmla="*/ 10636382 w 10636382"/>
              <a:gd name="connsiteY2" fmla="*/ 125086 h 468725"/>
              <a:gd name="connsiteX3" fmla="*/ 1144208 w 10636382"/>
              <a:gd name="connsiteY3" fmla="*/ 127140 h 468725"/>
              <a:gd name="connsiteX4" fmla="*/ 564285 w 10636382"/>
              <a:gd name="connsiteY4" fmla="*/ 468725 h 468725"/>
              <a:gd name="connsiteX5" fmla="*/ 6768 w 10636382"/>
              <a:gd name="connsiteY5" fmla="*/ 124807 h 468725"/>
              <a:gd name="connsiteX6" fmla="*/ 0 w 10636382"/>
              <a:gd name="connsiteY6" fmla="*/ 12316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451 w 10630556"/>
              <a:gd name="connsiteY5" fmla="*/ 124807 h 468725"/>
              <a:gd name="connsiteX6" fmla="*/ 0 w 10630556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782750 w 11413306"/>
              <a:gd name="connsiteY0" fmla="*/ 2791 h 468725"/>
              <a:gd name="connsiteX1" fmla="*/ 11412612 w 11413306"/>
              <a:gd name="connsiteY1" fmla="*/ 0 h 468725"/>
              <a:gd name="connsiteX2" fmla="*/ 11412815 w 11413306"/>
              <a:gd name="connsiteY2" fmla="*/ 125086 h 468725"/>
              <a:gd name="connsiteX3" fmla="*/ 1920641 w 11413306"/>
              <a:gd name="connsiteY3" fmla="*/ 127140 h 468725"/>
              <a:gd name="connsiteX4" fmla="*/ 1340718 w 11413306"/>
              <a:gd name="connsiteY4" fmla="*/ 468725 h 468725"/>
              <a:gd name="connsiteX5" fmla="*/ 858696 w 11413306"/>
              <a:gd name="connsiteY5" fmla="*/ 125867 h 468725"/>
              <a:gd name="connsiteX6" fmla="*/ 782750 w 11413306"/>
              <a:gd name="connsiteY6" fmla="*/ 2791 h 468725"/>
              <a:gd name="connsiteX0" fmla="*/ 802813 w 11357561"/>
              <a:gd name="connsiteY0" fmla="*/ 2791 h 468725"/>
              <a:gd name="connsiteX1" fmla="*/ 11356867 w 11357561"/>
              <a:gd name="connsiteY1" fmla="*/ 0 h 468725"/>
              <a:gd name="connsiteX2" fmla="*/ 11357070 w 11357561"/>
              <a:gd name="connsiteY2" fmla="*/ 125086 h 468725"/>
              <a:gd name="connsiteX3" fmla="*/ 1864896 w 11357561"/>
              <a:gd name="connsiteY3" fmla="*/ 127140 h 468725"/>
              <a:gd name="connsiteX4" fmla="*/ 1284973 w 11357561"/>
              <a:gd name="connsiteY4" fmla="*/ 468725 h 468725"/>
              <a:gd name="connsiteX5" fmla="*/ 802951 w 11357561"/>
              <a:gd name="connsiteY5" fmla="*/ 125867 h 468725"/>
              <a:gd name="connsiteX6" fmla="*/ 802813 w 11357561"/>
              <a:gd name="connsiteY6" fmla="*/ 2791 h 468725"/>
              <a:gd name="connsiteX0" fmla="*/ 341552 w 10896300"/>
              <a:gd name="connsiteY0" fmla="*/ 2791 h 468725"/>
              <a:gd name="connsiteX1" fmla="*/ 10895606 w 10896300"/>
              <a:gd name="connsiteY1" fmla="*/ 0 h 468725"/>
              <a:gd name="connsiteX2" fmla="*/ 10895809 w 10896300"/>
              <a:gd name="connsiteY2" fmla="*/ 125086 h 468725"/>
              <a:gd name="connsiteX3" fmla="*/ 1403635 w 10896300"/>
              <a:gd name="connsiteY3" fmla="*/ 127140 h 468725"/>
              <a:gd name="connsiteX4" fmla="*/ 823712 w 10896300"/>
              <a:gd name="connsiteY4" fmla="*/ 468725 h 468725"/>
              <a:gd name="connsiteX5" fmla="*/ 341690 w 10896300"/>
              <a:gd name="connsiteY5" fmla="*/ 125867 h 468725"/>
              <a:gd name="connsiteX6" fmla="*/ 341552 w 10896300"/>
              <a:gd name="connsiteY6" fmla="*/ 2791 h 468725"/>
              <a:gd name="connsiteX0" fmla="*/ 41143 w 10595891"/>
              <a:gd name="connsiteY0" fmla="*/ 2791 h 468725"/>
              <a:gd name="connsiteX1" fmla="*/ 10595197 w 10595891"/>
              <a:gd name="connsiteY1" fmla="*/ 0 h 468725"/>
              <a:gd name="connsiteX2" fmla="*/ 10595400 w 10595891"/>
              <a:gd name="connsiteY2" fmla="*/ 125086 h 468725"/>
              <a:gd name="connsiteX3" fmla="*/ 1103226 w 10595891"/>
              <a:gd name="connsiteY3" fmla="*/ 127140 h 468725"/>
              <a:gd name="connsiteX4" fmla="*/ 523303 w 10595891"/>
              <a:gd name="connsiteY4" fmla="*/ 468725 h 468725"/>
              <a:gd name="connsiteX5" fmla="*/ 41281 w 10595891"/>
              <a:gd name="connsiteY5" fmla="*/ 125867 h 468725"/>
              <a:gd name="connsiteX6" fmla="*/ 41143 w 1059589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44066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44066 h 468725"/>
              <a:gd name="connsiteX0" fmla="*/ 433 w 10554690"/>
              <a:gd name="connsiteY0" fmla="*/ 5966 h 430625"/>
              <a:gd name="connsiteX1" fmla="*/ 10551351 w 10554690"/>
              <a:gd name="connsiteY1" fmla="*/ 0 h 430625"/>
              <a:gd name="connsiteX2" fmla="*/ 10554690 w 10554690"/>
              <a:gd name="connsiteY2" fmla="*/ 86986 h 430625"/>
              <a:gd name="connsiteX3" fmla="*/ 1062516 w 10554690"/>
              <a:gd name="connsiteY3" fmla="*/ 89040 h 430625"/>
              <a:gd name="connsiteX4" fmla="*/ 482593 w 10554690"/>
              <a:gd name="connsiteY4" fmla="*/ 430625 h 430625"/>
              <a:gd name="connsiteX5" fmla="*/ 571 w 10554690"/>
              <a:gd name="connsiteY5" fmla="*/ 101571 h 430625"/>
              <a:gd name="connsiteX6" fmla="*/ 433 w 10554690"/>
              <a:gd name="connsiteY6" fmla="*/ 5966 h 430625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62516 w 10554690"/>
              <a:gd name="connsiteY3" fmla="*/ 89040 h 427450"/>
              <a:gd name="connsiteX4" fmla="*/ 482593 w 10554690"/>
              <a:gd name="connsiteY4" fmla="*/ 427450 h 427450"/>
              <a:gd name="connsiteX5" fmla="*/ 571 w 10554690"/>
              <a:gd name="connsiteY5" fmla="*/ 101571 h 427450"/>
              <a:gd name="connsiteX6" fmla="*/ 433 w 10554690"/>
              <a:gd name="connsiteY6" fmla="*/ 5966 h 427450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274940 w 10554690"/>
              <a:gd name="connsiteY3" fmla="*/ 87717 h 427450"/>
              <a:gd name="connsiteX4" fmla="*/ 1062516 w 10554690"/>
              <a:gd name="connsiteY4" fmla="*/ 89040 h 427450"/>
              <a:gd name="connsiteX5" fmla="*/ 482593 w 10554690"/>
              <a:gd name="connsiteY5" fmla="*/ 427450 h 427450"/>
              <a:gd name="connsiteX6" fmla="*/ 571 w 10554690"/>
              <a:gd name="connsiteY6" fmla="*/ 101571 h 427450"/>
              <a:gd name="connsiteX7" fmla="*/ 433 w 10554690"/>
              <a:gd name="connsiteY7" fmla="*/ 5966 h 427450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60438 h 481922"/>
              <a:gd name="connsiteX1" fmla="*/ 10551351 w 10554691"/>
              <a:gd name="connsiteY1" fmla="*/ 54472 h 481922"/>
              <a:gd name="connsiteX2" fmla="*/ 10554691 w 10554691"/>
              <a:gd name="connsiteY2" fmla="*/ 49383 h 481922"/>
              <a:gd name="connsiteX3" fmla="*/ 10274940 w 10554691"/>
              <a:gd name="connsiteY3" fmla="*/ 142189 h 481922"/>
              <a:gd name="connsiteX4" fmla="*/ 1062516 w 10554691"/>
              <a:gd name="connsiteY4" fmla="*/ 143512 h 481922"/>
              <a:gd name="connsiteX5" fmla="*/ 482593 w 10554691"/>
              <a:gd name="connsiteY5" fmla="*/ 481922 h 481922"/>
              <a:gd name="connsiteX6" fmla="*/ 571 w 10554691"/>
              <a:gd name="connsiteY6" fmla="*/ 156043 h 481922"/>
              <a:gd name="connsiteX7" fmla="*/ 433 w 10554691"/>
              <a:gd name="connsiteY7" fmla="*/ 60438 h 481922"/>
              <a:gd name="connsiteX0" fmla="*/ 433 w 11661532"/>
              <a:gd name="connsiteY0" fmla="*/ 5966 h 427450"/>
              <a:gd name="connsiteX1" fmla="*/ 10551351 w 11661532"/>
              <a:gd name="connsiteY1" fmla="*/ 0 h 427450"/>
              <a:gd name="connsiteX2" fmla="*/ 10274940 w 11661532"/>
              <a:gd name="connsiteY2" fmla="*/ 87717 h 427450"/>
              <a:gd name="connsiteX3" fmla="*/ 1062516 w 11661532"/>
              <a:gd name="connsiteY3" fmla="*/ 89040 h 427450"/>
              <a:gd name="connsiteX4" fmla="*/ 482593 w 11661532"/>
              <a:gd name="connsiteY4" fmla="*/ 427450 h 427450"/>
              <a:gd name="connsiteX5" fmla="*/ 571 w 11661532"/>
              <a:gd name="connsiteY5" fmla="*/ 101571 h 427450"/>
              <a:gd name="connsiteX6" fmla="*/ 433 w 11661532"/>
              <a:gd name="connsiteY6" fmla="*/ 5966 h 427450"/>
              <a:gd name="connsiteX0" fmla="*/ 433 w 11071037"/>
              <a:gd name="connsiteY0" fmla="*/ 6015 h 427499"/>
              <a:gd name="connsiteX1" fmla="*/ 10551351 w 11071037"/>
              <a:gd name="connsiteY1" fmla="*/ 49 h 427499"/>
              <a:gd name="connsiteX2" fmla="*/ 10274940 w 11071037"/>
              <a:gd name="connsiteY2" fmla="*/ 87766 h 427499"/>
              <a:gd name="connsiteX3" fmla="*/ 1062516 w 11071037"/>
              <a:gd name="connsiteY3" fmla="*/ 89089 h 427499"/>
              <a:gd name="connsiteX4" fmla="*/ 482593 w 11071037"/>
              <a:gd name="connsiteY4" fmla="*/ 427499 h 427499"/>
              <a:gd name="connsiteX5" fmla="*/ 571 w 11071037"/>
              <a:gd name="connsiteY5" fmla="*/ 101620 h 427499"/>
              <a:gd name="connsiteX6" fmla="*/ 433 w 11071037"/>
              <a:gd name="connsiteY6" fmla="*/ 6015 h 427499"/>
              <a:gd name="connsiteX0" fmla="*/ 433 w 11057538"/>
              <a:gd name="connsiteY0" fmla="*/ 5966 h 427450"/>
              <a:gd name="connsiteX1" fmla="*/ 10551351 w 11057538"/>
              <a:gd name="connsiteY1" fmla="*/ 0 h 427450"/>
              <a:gd name="connsiteX2" fmla="*/ 10274940 w 11057538"/>
              <a:gd name="connsiteY2" fmla="*/ 87717 h 427450"/>
              <a:gd name="connsiteX3" fmla="*/ 1062516 w 11057538"/>
              <a:gd name="connsiteY3" fmla="*/ 89040 h 427450"/>
              <a:gd name="connsiteX4" fmla="*/ 482593 w 11057538"/>
              <a:gd name="connsiteY4" fmla="*/ 427450 h 427450"/>
              <a:gd name="connsiteX5" fmla="*/ 571 w 11057538"/>
              <a:gd name="connsiteY5" fmla="*/ 101571 h 427450"/>
              <a:gd name="connsiteX6" fmla="*/ 433 w 11057538"/>
              <a:gd name="connsiteY6" fmla="*/ 5966 h 427450"/>
              <a:gd name="connsiteX0" fmla="*/ 433 w 10551351"/>
              <a:gd name="connsiteY0" fmla="*/ 5966 h 427450"/>
              <a:gd name="connsiteX1" fmla="*/ 10551351 w 10551351"/>
              <a:gd name="connsiteY1" fmla="*/ 0 h 427450"/>
              <a:gd name="connsiteX2" fmla="*/ 10274940 w 10551351"/>
              <a:gd name="connsiteY2" fmla="*/ 87717 h 427450"/>
              <a:gd name="connsiteX3" fmla="*/ 1062516 w 10551351"/>
              <a:gd name="connsiteY3" fmla="*/ 89040 h 427450"/>
              <a:gd name="connsiteX4" fmla="*/ 482593 w 10551351"/>
              <a:gd name="connsiteY4" fmla="*/ 427450 h 427450"/>
              <a:gd name="connsiteX5" fmla="*/ 571 w 10551351"/>
              <a:gd name="connsiteY5" fmla="*/ 101571 h 427450"/>
              <a:gd name="connsiteX6" fmla="*/ 433 w 10551351"/>
              <a:gd name="connsiteY6" fmla="*/ 5966 h 427450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0 w 11177990"/>
              <a:gd name="connsiteY6" fmla="*/ 2791 h 341725"/>
              <a:gd name="connsiteX0" fmla="*/ 780014 w 11958004"/>
              <a:gd name="connsiteY0" fmla="*/ 2791 h 341725"/>
              <a:gd name="connsiteX1" fmla="*/ 11958004 w 11958004"/>
              <a:gd name="connsiteY1" fmla="*/ 0 h 341725"/>
              <a:gd name="connsiteX2" fmla="*/ 11681593 w 11958004"/>
              <a:gd name="connsiteY2" fmla="*/ 87717 h 341725"/>
              <a:gd name="connsiteX3" fmla="*/ 2469169 w 11958004"/>
              <a:gd name="connsiteY3" fmla="*/ 89040 h 341725"/>
              <a:gd name="connsiteX4" fmla="*/ 1889246 w 11958004"/>
              <a:gd name="connsiteY4" fmla="*/ 341725 h 341725"/>
              <a:gd name="connsiteX5" fmla="*/ 1407224 w 11958004"/>
              <a:gd name="connsiteY5" fmla="*/ 101571 h 341725"/>
              <a:gd name="connsiteX6" fmla="*/ 998158 w 11958004"/>
              <a:gd name="connsiteY6" fmla="*/ 40093 h 341725"/>
              <a:gd name="connsiteX7" fmla="*/ 780014 w 11958004"/>
              <a:gd name="connsiteY7" fmla="*/ 2791 h 341725"/>
              <a:gd name="connsiteX0" fmla="*/ 758495 w 11936485"/>
              <a:gd name="connsiteY0" fmla="*/ 2791 h 341725"/>
              <a:gd name="connsiteX1" fmla="*/ 11936485 w 11936485"/>
              <a:gd name="connsiteY1" fmla="*/ 0 h 341725"/>
              <a:gd name="connsiteX2" fmla="*/ 11660074 w 11936485"/>
              <a:gd name="connsiteY2" fmla="*/ 87717 h 341725"/>
              <a:gd name="connsiteX3" fmla="*/ 2447650 w 11936485"/>
              <a:gd name="connsiteY3" fmla="*/ 89040 h 341725"/>
              <a:gd name="connsiteX4" fmla="*/ 1867727 w 11936485"/>
              <a:gd name="connsiteY4" fmla="*/ 341725 h 341725"/>
              <a:gd name="connsiteX5" fmla="*/ 1385705 w 11936485"/>
              <a:gd name="connsiteY5" fmla="*/ 101571 h 341725"/>
              <a:gd name="connsiteX6" fmla="*/ 976639 w 11936485"/>
              <a:gd name="connsiteY6" fmla="*/ 40093 h 341725"/>
              <a:gd name="connsiteX7" fmla="*/ 758495 w 11936485"/>
              <a:gd name="connsiteY7" fmla="*/ 2791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218144 w 11177990"/>
              <a:gd name="connsiteY6" fmla="*/ 40093 h 341725"/>
              <a:gd name="connsiteX7" fmla="*/ 0 w 11177990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567427 w 11179321"/>
              <a:gd name="connsiteY2" fmla="*/ 90892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0600099"/>
              <a:gd name="connsiteY0" fmla="*/ 2791 h 341725"/>
              <a:gd name="connsiteX1" fmla="*/ 10561656 w 10600099"/>
              <a:gd name="connsiteY1" fmla="*/ 0 h 341725"/>
              <a:gd name="connsiteX2" fmla="*/ 10567427 w 10600099"/>
              <a:gd name="connsiteY2" fmla="*/ 90892 h 341725"/>
              <a:gd name="connsiteX3" fmla="*/ 1690486 w 10600099"/>
              <a:gd name="connsiteY3" fmla="*/ 89040 h 341725"/>
              <a:gd name="connsiteX4" fmla="*/ 1110563 w 10600099"/>
              <a:gd name="connsiteY4" fmla="*/ 341725 h 341725"/>
              <a:gd name="connsiteX5" fmla="*/ 628541 w 10600099"/>
              <a:gd name="connsiteY5" fmla="*/ 101571 h 341725"/>
              <a:gd name="connsiteX6" fmla="*/ 0 w 10600099"/>
              <a:gd name="connsiteY6" fmla="*/ 103593 h 341725"/>
              <a:gd name="connsiteX7" fmla="*/ 1331 w 10600099"/>
              <a:gd name="connsiteY7" fmla="*/ 2791 h 341725"/>
              <a:gd name="connsiteX0" fmla="*/ 1331 w 10567427"/>
              <a:gd name="connsiteY0" fmla="*/ 2791 h 341725"/>
              <a:gd name="connsiteX1" fmla="*/ 10561656 w 10567427"/>
              <a:gd name="connsiteY1" fmla="*/ 0 h 341725"/>
              <a:gd name="connsiteX2" fmla="*/ 10567427 w 10567427"/>
              <a:gd name="connsiteY2" fmla="*/ 90892 h 341725"/>
              <a:gd name="connsiteX3" fmla="*/ 1690486 w 10567427"/>
              <a:gd name="connsiteY3" fmla="*/ 89040 h 341725"/>
              <a:gd name="connsiteX4" fmla="*/ 1110563 w 10567427"/>
              <a:gd name="connsiteY4" fmla="*/ 341725 h 341725"/>
              <a:gd name="connsiteX5" fmla="*/ 628541 w 10567427"/>
              <a:gd name="connsiteY5" fmla="*/ 101571 h 341725"/>
              <a:gd name="connsiteX6" fmla="*/ 0 w 10567427"/>
              <a:gd name="connsiteY6" fmla="*/ 103593 h 341725"/>
              <a:gd name="connsiteX7" fmla="*/ 1331 w 10567427"/>
              <a:gd name="connsiteY7" fmla="*/ 2791 h 341725"/>
              <a:gd name="connsiteX0" fmla="*/ 1331 w 10561687"/>
              <a:gd name="connsiteY0" fmla="*/ 2791 h 341725"/>
              <a:gd name="connsiteX1" fmla="*/ 10561656 w 10561687"/>
              <a:gd name="connsiteY1" fmla="*/ 0 h 341725"/>
              <a:gd name="connsiteX2" fmla="*/ 10561157 w 10561687"/>
              <a:gd name="connsiteY2" fmla="*/ 90892 h 341725"/>
              <a:gd name="connsiteX3" fmla="*/ 1690486 w 10561687"/>
              <a:gd name="connsiteY3" fmla="*/ 89040 h 341725"/>
              <a:gd name="connsiteX4" fmla="*/ 1110563 w 10561687"/>
              <a:gd name="connsiteY4" fmla="*/ 341725 h 341725"/>
              <a:gd name="connsiteX5" fmla="*/ 628541 w 10561687"/>
              <a:gd name="connsiteY5" fmla="*/ 101571 h 341725"/>
              <a:gd name="connsiteX6" fmla="*/ 0 w 10561687"/>
              <a:gd name="connsiteY6" fmla="*/ 103593 h 341725"/>
              <a:gd name="connsiteX7" fmla="*/ 1331 w 10561687"/>
              <a:gd name="connsiteY7" fmla="*/ 2791 h 341725"/>
              <a:gd name="connsiteX0" fmla="*/ 1331 w 10562072"/>
              <a:gd name="connsiteY0" fmla="*/ 2791 h 341725"/>
              <a:gd name="connsiteX1" fmla="*/ 10561656 w 10562072"/>
              <a:gd name="connsiteY1" fmla="*/ 0 h 341725"/>
              <a:gd name="connsiteX2" fmla="*/ 10561157 w 10562072"/>
              <a:gd name="connsiteY2" fmla="*/ 90892 h 341725"/>
              <a:gd name="connsiteX3" fmla="*/ 1690486 w 10562072"/>
              <a:gd name="connsiteY3" fmla="*/ 89040 h 341725"/>
              <a:gd name="connsiteX4" fmla="*/ 1110563 w 10562072"/>
              <a:gd name="connsiteY4" fmla="*/ 341725 h 341725"/>
              <a:gd name="connsiteX5" fmla="*/ 628541 w 10562072"/>
              <a:gd name="connsiteY5" fmla="*/ 101571 h 341725"/>
              <a:gd name="connsiteX6" fmla="*/ 0 w 10562072"/>
              <a:gd name="connsiteY6" fmla="*/ 103593 h 341725"/>
              <a:gd name="connsiteX7" fmla="*/ 1331 w 10562072"/>
              <a:gd name="connsiteY7" fmla="*/ 2791 h 341725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1690486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702"/>
              <a:gd name="connsiteX1" fmla="*/ 10561656 w 10562072"/>
              <a:gd name="connsiteY1" fmla="*/ 0 h 887702"/>
              <a:gd name="connsiteX2" fmla="*/ 10561157 w 10562072"/>
              <a:gd name="connsiteY2" fmla="*/ 90892 h 887702"/>
              <a:gd name="connsiteX3" fmla="*/ 2317558 w 10562072"/>
              <a:gd name="connsiteY3" fmla="*/ 89040 h 887702"/>
              <a:gd name="connsiteX4" fmla="*/ 1180889 w 10562072"/>
              <a:gd name="connsiteY4" fmla="*/ 887696 h 887702"/>
              <a:gd name="connsiteX5" fmla="*/ 0 w 10562072"/>
              <a:gd name="connsiteY5" fmla="*/ 103593 h 887702"/>
              <a:gd name="connsiteX6" fmla="*/ 1331 w 10562072"/>
              <a:gd name="connsiteY6" fmla="*/ 2791 h 887702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0 w 10568342"/>
              <a:gd name="connsiteY0" fmla="*/ 0 h 2916892"/>
              <a:gd name="connsiteX1" fmla="*/ 10567926 w 10568342"/>
              <a:gd name="connsiteY1" fmla="*/ 2029196 h 2916892"/>
              <a:gd name="connsiteX2" fmla="*/ 10567427 w 10568342"/>
              <a:gd name="connsiteY2" fmla="*/ 2120088 h 2916892"/>
              <a:gd name="connsiteX3" fmla="*/ 2323828 w 10568342"/>
              <a:gd name="connsiteY3" fmla="*/ 2118236 h 2916892"/>
              <a:gd name="connsiteX4" fmla="*/ 1187159 w 10568342"/>
              <a:gd name="connsiteY4" fmla="*/ 2916892 h 2916892"/>
              <a:gd name="connsiteX5" fmla="*/ 6270 w 10568342"/>
              <a:gd name="connsiteY5" fmla="*/ 2132789 h 2916892"/>
              <a:gd name="connsiteX6" fmla="*/ 0 w 10568342"/>
              <a:gd name="connsiteY6" fmla="*/ 0 h 2916892"/>
              <a:gd name="connsiteX0" fmla="*/ 0 w 10575943"/>
              <a:gd name="connsiteY0" fmla="*/ 0 h 2955377"/>
              <a:gd name="connsiteX1" fmla="*/ 10575527 w 10575943"/>
              <a:gd name="connsiteY1" fmla="*/ 2067681 h 2955377"/>
              <a:gd name="connsiteX2" fmla="*/ 10575028 w 10575943"/>
              <a:gd name="connsiteY2" fmla="*/ 2158573 h 2955377"/>
              <a:gd name="connsiteX3" fmla="*/ 2331429 w 10575943"/>
              <a:gd name="connsiteY3" fmla="*/ 2156721 h 2955377"/>
              <a:gd name="connsiteX4" fmla="*/ 1194760 w 10575943"/>
              <a:gd name="connsiteY4" fmla="*/ 2955377 h 2955377"/>
              <a:gd name="connsiteX5" fmla="*/ 13871 w 10575943"/>
              <a:gd name="connsiteY5" fmla="*/ 2171274 h 2955377"/>
              <a:gd name="connsiteX6" fmla="*/ 0 w 10575943"/>
              <a:gd name="connsiteY6" fmla="*/ 0 h 2955377"/>
              <a:gd name="connsiteX0" fmla="*/ 267371 w 10562072"/>
              <a:gd name="connsiteY0" fmla="*/ 0 h 2685985"/>
              <a:gd name="connsiteX1" fmla="*/ 10561656 w 10562072"/>
              <a:gd name="connsiteY1" fmla="*/ 1798289 h 2685985"/>
              <a:gd name="connsiteX2" fmla="*/ 10561157 w 10562072"/>
              <a:gd name="connsiteY2" fmla="*/ 1889181 h 2685985"/>
              <a:gd name="connsiteX3" fmla="*/ 2317558 w 10562072"/>
              <a:gd name="connsiteY3" fmla="*/ 1887329 h 2685985"/>
              <a:gd name="connsiteX4" fmla="*/ 1180889 w 10562072"/>
              <a:gd name="connsiteY4" fmla="*/ 2685985 h 2685985"/>
              <a:gd name="connsiteX5" fmla="*/ 0 w 10562072"/>
              <a:gd name="connsiteY5" fmla="*/ 1901882 h 2685985"/>
              <a:gd name="connsiteX6" fmla="*/ 267371 w 10562072"/>
              <a:gd name="connsiteY6" fmla="*/ 0 h 2685985"/>
              <a:gd name="connsiteX0" fmla="*/ 1331 w 10562072"/>
              <a:gd name="connsiteY0" fmla="*/ 0 h 2955377"/>
              <a:gd name="connsiteX1" fmla="*/ 10561656 w 10562072"/>
              <a:gd name="connsiteY1" fmla="*/ 2067681 h 2955377"/>
              <a:gd name="connsiteX2" fmla="*/ 10561157 w 10562072"/>
              <a:gd name="connsiteY2" fmla="*/ 2158573 h 2955377"/>
              <a:gd name="connsiteX3" fmla="*/ 2317558 w 10562072"/>
              <a:gd name="connsiteY3" fmla="*/ 2156721 h 2955377"/>
              <a:gd name="connsiteX4" fmla="*/ 1180889 w 10562072"/>
              <a:gd name="connsiteY4" fmla="*/ 2955377 h 2955377"/>
              <a:gd name="connsiteX5" fmla="*/ 0 w 10562072"/>
              <a:gd name="connsiteY5" fmla="*/ 2171274 h 2955377"/>
              <a:gd name="connsiteX6" fmla="*/ 1331 w 10562072"/>
              <a:gd name="connsiteY6" fmla="*/ 0 h 2955377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2317558 w 10562072"/>
              <a:gd name="connsiteY3" fmla="*/ 2159512 h 2958168"/>
              <a:gd name="connsiteX4" fmla="*/ 1180889 w 10562072"/>
              <a:gd name="connsiteY4" fmla="*/ 2958168 h 2958168"/>
              <a:gd name="connsiteX5" fmla="*/ 0 w 10562072"/>
              <a:gd name="connsiteY5" fmla="*/ 2174065 h 2958168"/>
              <a:gd name="connsiteX6" fmla="*/ 1331 w 10562072"/>
              <a:gd name="connsiteY6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7"/>
              <a:gd name="connsiteY0" fmla="*/ 2791 h 2958168"/>
              <a:gd name="connsiteX1" fmla="*/ 10561655 w 10561657"/>
              <a:gd name="connsiteY1" fmla="*/ 0 h 2958168"/>
              <a:gd name="connsiteX2" fmla="*/ 10469943 w 10561657"/>
              <a:gd name="connsiteY2" fmla="*/ 668161 h 2958168"/>
              <a:gd name="connsiteX3" fmla="*/ 9288594 w 10561657"/>
              <a:gd name="connsiteY3" fmla="*/ 2153103 h 2958168"/>
              <a:gd name="connsiteX4" fmla="*/ 2317558 w 10561657"/>
              <a:gd name="connsiteY4" fmla="*/ 2159512 h 2958168"/>
              <a:gd name="connsiteX5" fmla="*/ 1180889 w 10561657"/>
              <a:gd name="connsiteY5" fmla="*/ 2958168 h 2958168"/>
              <a:gd name="connsiteX6" fmla="*/ 0 w 10561657"/>
              <a:gd name="connsiteY6" fmla="*/ 2174065 h 2958168"/>
              <a:gd name="connsiteX7" fmla="*/ 1331 w 10561657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68641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5"/>
              <a:gd name="connsiteY0" fmla="*/ 2791 h 2958168"/>
              <a:gd name="connsiteX1" fmla="*/ 10561655 w 10561655"/>
              <a:gd name="connsiteY1" fmla="*/ 0 h 2958168"/>
              <a:gd name="connsiteX2" fmla="*/ 10196302 w 10561655"/>
              <a:gd name="connsiteY2" fmla="*/ 1183855 h 2958168"/>
              <a:gd name="connsiteX3" fmla="*/ 9288594 w 10561655"/>
              <a:gd name="connsiteY3" fmla="*/ 2153103 h 2958168"/>
              <a:gd name="connsiteX4" fmla="*/ 2317558 w 10561655"/>
              <a:gd name="connsiteY4" fmla="*/ 2159512 h 2958168"/>
              <a:gd name="connsiteX5" fmla="*/ 1180889 w 10561655"/>
              <a:gd name="connsiteY5" fmla="*/ 2958168 h 2958168"/>
              <a:gd name="connsiteX6" fmla="*/ 0 w 10561655"/>
              <a:gd name="connsiteY6" fmla="*/ 2174065 h 2958168"/>
              <a:gd name="connsiteX7" fmla="*/ 1331 w 10561655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2188 w 10562411"/>
              <a:gd name="connsiteY0" fmla="*/ 0 h 3670551"/>
              <a:gd name="connsiteX1" fmla="*/ 10561655 w 10562411"/>
              <a:gd name="connsiteY1" fmla="*/ 712383 h 3670551"/>
              <a:gd name="connsiteX2" fmla="*/ 10561157 w 10562411"/>
              <a:gd name="connsiteY2" fmla="*/ 2188721 h 3670551"/>
              <a:gd name="connsiteX3" fmla="*/ 9288594 w 10562411"/>
              <a:gd name="connsiteY3" fmla="*/ 2865486 h 3670551"/>
              <a:gd name="connsiteX4" fmla="*/ 2317558 w 10562411"/>
              <a:gd name="connsiteY4" fmla="*/ 2871895 h 3670551"/>
              <a:gd name="connsiteX5" fmla="*/ 1180889 w 10562411"/>
              <a:gd name="connsiteY5" fmla="*/ 3670551 h 3670551"/>
              <a:gd name="connsiteX6" fmla="*/ 0 w 10562411"/>
              <a:gd name="connsiteY6" fmla="*/ 2886448 h 3670551"/>
              <a:gd name="connsiteX7" fmla="*/ 2188 w 10562411"/>
              <a:gd name="connsiteY7" fmla="*/ 0 h 3670551"/>
              <a:gd name="connsiteX0" fmla="*/ 2188 w 10562585"/>
              <a:gd name="connsiteY0" fmla="*/ 0 h 3670551"/>
              <a:gd name="connsiteX1" fmla="*/ 10562072 w 10562585"/>
              <a:gd name="connsiteY1" fmla="*/ 1 h 3670551"/>
              <a:gd name="connsiteX2" fmla="*/ 10561157 w 10562585"/>
              <a:gd name="connsiteY2" fmla="*/ 2188721 h 3670551"/>
              <a:gd name="connsiteX3" fmla="*/ 9288594 w 10562585"/>
              <a:gd name="connsiteY3" fmla="*/ 2865486 h 3670551"/>
              <a:gd name="connsiteX4" fmla="*/ 2317558 w 10562585"/>
              <a:gd name="connsiteY4" fmla="*/ 2871895 h 3670551"/>
              <a:gd name="connsiteX5" fmla="*/ 1180889 w 10562585"/>
              <a:gd name="connsiteY5" fmla="*/ 3670551 h 3670551"/>
              <a:gd name="connsiteX6" fmla="*/ 0 w 10562585"/>
              <a:gd name="connsiteY6" fmla="*/ 2886448 h 3670551"/>
              <a:gd name="connsiteX7" fmla="*/ 2188 w 10562585"/>
              <a:gd name="connsiteY7" fmla="*/ 0 h 3670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562585" h="3670551">
                <a:moveTo>
                  <a:pt x="2188" y="0"/>
                </a:moveTo>
                <a:lnTo>
                  <a:pt x="10562072" y="1"/>
                </a:lnTo>
                <a:cubicBezTo>
                  <a:pt x="10562585" y="67601"/>
                  <a:pt x="10562411" y="2145306"/>
                  <a:pt x="10561157" y="2188721"/>
                </a:cubicBezTo>
                <a:cubicBezTo>
                  <a:pt x="10083761" y="2860730"/>
                  <a:pt x="9705180" y="2870806"/>
                  <a:pt x="9288594" y="2865486"/>
                </a:cubicBezTo>
                <a:lnTo>
                  <a:pt x="2317558" y="2871895"/>
                </a:lnTo>
                <a:cubicBezTo>
                  <a:pt x="1740344" y="2905037"/>
                  <a:pt x="1372498" y="3207729"/>
                  <a:pt x="1180889" y="3670551"/>
                </a:cubicBezTo>
                <a:cubicBezTo>
                  <a:pt x="882535" y="2966774"/>
                  <a:pt x="278640" y="2885570"/>
                  <a:pt x="0" y="2886448"/>
                </a:cubicBezTo>
                <a:cubicBezTo>
                  <a:pt x="2067" y="2850935"/>
                  <a:pt x="3460" y="95582"/>
                  <a:pt x="2188" y="0"/>
                </a:cubicBezTo>
                <a:close/>
              </a:path>
            </a:pathLst>
          </a:custGeom>
          <a:solidFill>
            <a:schemeClr val="bg1"/>
          </a:solidFill>
          <a:ln w="12700" cmpd="sng" algn="ctr">
            <a:noFill/>
            <a:miter lim="800000"/>
            <a:headEnd/>
            <a:tailEnd/>
          </a:ln>
          <a:effectLst>
            <a:outerShdw blurRad="41275" dist="38100" dir="5400000" algn="t" rotWithShape="0">
              <a:schemeClr val="bg1">
                <a:lumMod val="65000"/>
                <a:alpha val="25000"/>
              </a:schemeClr>
            </a:outerShdw>
          </a:effectLst>
        </p:spPr>
        <p:txBody>
          <a:bodyPr wrap="square" lIns="33059" tIns="42976" rIns="33059" bIns="42976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00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0" y="832190"/>
            <a:ext cx="9906000" cy="1143240"/>
          </a:xfrm>
          <a:prstGeom prst="rect">
            <a:avLst/>
          </a:prstGeom>
        </p:spPr>
        <p:txBody>
          <a:bodyPr lIns="330588" tIns="33059" rIns="33059" bIns="33059" anchor="ctr" anchorCtr="0"/>
          <a:lstStyle>
            <a:lvl1pPr algn="l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/>
          <p:cNvPicPr>
            <a:picLocks noChangeAspect="1"/>
          </p:cNvPicPr>
          <p:nvPr userDrawn="1"/>
        </p:nvPicPr>
        <p:blipFill>
          <a:blip r:embed="rId8" cstate="print"/>
          <a:srcRect l="240" t="179" r="380" b="511"/>
          <a:stretch>
            <a:fillRect/>
          </a:stretch>
        </p:blipFill>
        <p:spPr>
          <a:xfrm>
            <a:off x="0" y="1050622"/>
            <a:ext cx="9906000" cy="5807378"/>
          </a:xfrm>
          <a:prstGeom prst="rect">
            <a:avLst/>
          </a:prstGeom>
        </p:spPr>
      </p:pic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1" y="0"/>
          <a:ext cx="158750" cy="158750"/>
        </p:xfrm>
        <a:graphic>
          <a:graphicData uri="http://schemas.openxmlformats.org/presentationml/2006/ole">
            <p:oleObj spid="_x0000_s97282" name="think-cell Slide" r:id="rId9" imgW="360" imgH="360" progId="">
              <p:embed/>
            </p:oleObj>
          </a:graphicData>
        </a:graphic>
      </p:graphicFrame>
      <p:sp>
        <p:nvSpPr>
          <p:cNvPr id="16" name="Title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0" y="1556740"/>
            <a:ext cx="9906000" cy="1944270"/>
          </a:xfrm>
        </p:spPr>
        <p:txBody>
          <a:bodyPr vert="horz" lIns="36000" tIns="36000" rIns="360000" bIns="36000" rtlCol="0" anchor="ctr">
            <a:noAutofit/>
          </a:bodyPr>
          <a:lstStyle>
            <a:lvl1pPr algn="ctr" defTabSz="995690" rtl="0" eaLnBrk="1" latinLnBrk="0" hangingPunct="1">
              <a:spcBef>
                <a:spcPct val="0"/>
              </a:spcBef>
              <a:buNone/>
              <a:defRPr lang="en-US" sz="3600" b="0" kern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ea typeface="+mj-ea"/>
                <a:cs typeface="+mj-cs"/>
              </a:defRPr>
            </a:lvl1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title</a:t>
            </a:r>
            <a:r>
              <a:rPr lang="fr-FR" dirty="0" smtClean="0"/>
              <a:t> style</a:t>
            </a:r>
            <a:endParaRPr lang="en-US" dirty="0"/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10" hasCustomPrompt="1"/>
            <p:custDataLst>
              <p:tags r:id="rId3"/>
            </p:custDataLst>
          </p:nvPr>
        </p:nvSpPr>
        <p:spPr>
          <a:xfrm>
            <a:off x="5961139" y="4609876"/>
            <a:ext cx="3944861" cy="1806302"/>
          </a:xfrm>
          <a:prstGeom prst="rect">
            <a:avLst/>
          </a:prstGeom>
        </p:spPr>
        <p:txBody>
          <a:bodyPr vert="horz" lIns="36000" tIns="36000" rIns="360000" bIns="36000" rtlCol="0">
            <a:noAutofit/>
          </a:bodyPr>
          <a:lstStyle>
            <a:lvl1pPr marL="0" indent="0" algn="r" defTabSz="995690" rtl="0" eaLnBrk="1" latinLnBrk="0" hangingPunct="1">
              <a:spcBef>
                <a:spcPts val="0"/>
              </a:spcBef>
              <a:buFontTx/>
              <a:buNone/>
              <a:defRPr lang="fr-FR" sz="2400" b="0" kern="1200" baseline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ea typeface="+mn-ea"/>
                <a:cs typeface="+mn-cs"/>
              </a:defRPr>
            </a:lvl1pPr>
          </a:lstStyle>
          <a:p>
            <a:pPr lvl="0"/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</a:t>
            </a:r>
          </a:p>
        </p:txBody>
      </p:sp>
      <p:sp>
        <p:nvSpPr>
          <p:cNvPr id="21" name="Rectangle 7"/>
          <p:cNvSpPr/>
          <p:nvPr userDrawn="1">
            <p:custDataLst>
              <p:tags r:id="rId4"/>
            </p:custDataLst>
          </p:nvPr>
        </p:nvSpPr>
        <p:spPr bwMode="auto">
          <a:xfrm>
            <a:off x="-2053" y="0"/>
            <a:ext cx="9908053" cy="2683033"/>
          </a:xfrm>
          <a:custGeom>
            <a:avLst/>
            <a:gdLst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0 w 10685085"/>
              <a:gd name="connsiteY3" fmla="*/ 684481 h 684481"/>
              <a:gd name="connsiteX4" fmla="*/ 0 w 10685085"/>
              <a:gd name="connsiteY4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525849 w 10685085"/>
              <a:gd name="connsiteY3" fmla="*/ 678410 h 684481"/>
              <a:gd name="connsiteX4" fmla="*/ 0 w 10685085"/>
              <a:gd name="connsiteY4" fmla="*/ 684481 h 684481"/>
              <a:gd name="connsiteX5" fmla="*/ 0 w 10685085"/>
              <a:gd name="connsiteY5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23183 w 10685085"/>
              <a:gd name="connsiteY6" fmla="*/ 684481 h 1022049"/>
              <a:gd name="connsiteX7" fmla="*/ 0 w 10685085"/>
              <a:gd name="connsiteY7" fmla="*/ 0 h 1022049"/>
              <a:gd name="connsiteX0" fmla="*/ 0 w 10673494"/>
              <a:gd name="connsiteY0" fmla="*/ 5825 h 1022049"/>
              <a:gd name="connsiteX1" fmla="*/ 10673494 w 10673494"/>
              <a:gd name="connsiteY1" fmla="*/ 0 h 1022049"/>
              <a:gd name="connsiteX2" fmla="*/ 10673494 w 10673494"/>
              <a:gd name="connsiteY2" fmla="*/ 303491 h 1022049"/>
              <a:gd name="connsiteX3" fmla="*/ 10211167 w 10673494"/>
              <a:gd name="connsiteY3" fmla="*/ 678410 h 1022049"/>
              <a:gd name="connsiteX4" fmla="*/ 1145874 w 10673494"/>
              <a:gd name="connsiteY4" fmla="*/ 670939 h 1022049"/>
              <a:gd name="connsiteX5" fmla="*/ 521729 w 10673494"/>
              <a:gd name="connsiteY5" fmla="*/ 1022049 h 1022049"/>
              <a:gd name="connsiteX6" fmla="*/ 11592 w 10673494"/>
              <a:gd name="connsiteY6" fmla="*/ 684481 h 1022049"/>
              <a:gd name="connsiteX7" fmla="*/ 0 w 10673494"/>
              <a:gd name="connsiteY7" fmla="*/ 5825 h 1022049"/>
              <a:gd name="connsiteX0" fmla="*/ 0 w 10673494"/>
              <a:gd name="connsiteY0" fmla="*/ 0 h 1045351"/>
              <a:gd name="connsiteX1" fmla="*/ 10673494 w 10673494"/>
              <a:gd name="connsiteY1" fmla="*/ 23302 h 1045351"/>
              <a:gd name="connsiteX2" fmla="*/ 10673494 w 10673494"/>
              <a:gd name="connsiteY2" fmla="*/ 326793 h 1045351"/>
              <a:gd name="connsiteX3" fmla="*/ 10211167 w 10673494"/>
              <a:gd name="connsiteY3" fmla="*/ 701712 h 1045351"/>
              <a:gd name="connsiteX4" fmla="*/ 1145874 w 10673494"/>
              <a:gd name="connsiteY4" fmla="*/ 694241 h 1045351"/>
              <a:gd name="connsiteX5" fmla="*/ 521729 w 10673494"/>
              <a:gd name="connsiteY5" fmla="*/ 1045351 h 1045351"/>
              <a:gd name="connsiteX6" fmla="*/ 11592 w 10673494"/>
              <a:gd name="connsiteY6" fmla="*/ 707783 h 1045351"/>
              <a:gd name="connsiteX7" fmla="*/ 0 w 10673494"/>
              <a:gd name="connsiteY7" fmla="*/ 0 h 1045351"/>
              <a:gd name="connsiteX0" fmla="*/ 0 w 10667698"/>
              <a:gd name="connsiteY0" fmla="*/ 0 h 1027875"/>
              <a:gd name="connsiteX1" fmla="*/ 10667698 w 10667698"/>
              <a:gd name="connsiteY1" fmla="*/ 5826 h 1027875"/>
              <a:gd name="connsiteX2" fmla="*/ 10667698 w 10667698"/>
              <a:gd name="connsiteY2" fmla="*/ 309317 h 1027875"/>
              <a:gd name="connsiteX3" fmla="*/ 10205371 w 10667698"/>
              <a:gd name="connsiteY3" fmla="*/ 684236 h 1027875"/>
              <a:gd name="connsiteX4" fmla="*/ 1140078 w 10667698"/>
              <a:gd name="connsiteY4" fmla="*/ 676765 h 1027875"/>
              <a:gd name="connsiteX5" fmla="*/ 515933 w 10667698"/>
              <a:gd name="connsiteY5" fmla="*/ 1027875 h 1027875"/>
              <a:gd name="connsiteX6" fmla="*/ 5796 w 10667698"/>
              <a:gd name="connsiteY6" fmla="*/ 690307 h 1027875"/>
              <a:gd name="connsiteX7" fmla="*/ 0 w 10667698"/>
              <a:gd name="connsiteY7" fmla="*/ 0 h 1027875"/>
              <a:gd name="connsiteX0" fmla="*/ 5796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5796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7441 w 10661902"/>
              <a:gd name="connsiteY4" fmla="*/ 6894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3758 w 10661902"/>
              <a:gd name="connsiteY4" fmla="*/ 62914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74432 h 1027875"/>
              <a:gd name="connsiteX7" fmla="*/ 0 w 10661901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83957 h 1027875"/>
              <a:gd name="connsiteX7" fmla="*/ 0 w 10661901"/>
              <a:gd name="connsiteY7" fmla="*/ 0 h 1027875"/>
              <a:gd name="connsiteX0" fmla="*/ 0 w 10710088"/>
              <a:gd name="connsiteY0" fmla="*/ 0 h 1027875"/>
              <a:gd name="connsiteX1" fmla="*/ 10661901 w 10710088"/>
              <a:gd name="connsiteY1" fmla="*/ 5826 h 1027875"/>
              <a:gd name="connsiteX2" fmla="*/ 10661901 w 10710088"/>
              <a:gd name="connsiteY2" fmla="*/ 309317 h 1027875"/>
              <a:gd name="connsiteX3" fmla="*/ 10668871 w 10710088"/>
              <a:gd name="connsiteY3" fmla="*/ 684236 h 1027875"/>
              <a:gd name="connsiteX4" fmla="*/ 1140598 w 10710088"/>
              <a:gd name="connsiteY4" fmla="*/ 686290 h 1027875"/>
              <a:gd name="connsiteX5" fmla="*/ 560675 w 10710088"/>
              <a:gd name="connsiteY5" fmla="*/ 1027875 h 1027875"/>
              <a:gd name="connsiteX6" fmla="*/ 3158 w 10710088"/>
              <a:gd name="connsiteY6" fmla="*/ 683957 h 1027875"/>
              <a:gd name="connsiteX7" fmla="*/ 0 w 10710088"/>
              <a:gd name="connsiteY7" fmla="*/ 0 h 1027875"/>
              <a:gd name="connsiteX0" fmla="*/ 0 w 10668871"/>
              <a:gd name="connsiteY0" fmla="*/ 0 h 1027875"/>
              <a:gd name="connsiteX1" fmla="*/ 10661901 w 10668871"/>
              <a:gd name="connsiteY1" fmla="*/ 5826 h 1027875"/>
              <a:gd name="connsiteX2" fmla="*/ 10668871 w 10668871"/>
              <a:gd name="connsiteY2" fmla="*/ 684236 h 1027875"/>
              <a:gd name="connsiteX3" fmla="*/ 1140598 w 10668871"/>
              <a:gd name="connsiteY3" fmla="*/ 686290 h 1027875"/>
              <a:gd name="connsiteX4" fmla="*/ 560675 w 10668871"/>
              <a:gd name="connsiteY4" fmla="*/ 1027875 h 1027875"/>
              <a:gd name="connsiteX5" fmla="*/ 3158 w 10668871"/>
              <a:gd name="connsiteY5" fmla="*/ 683957 h 1027875"/>
              <a:gd name="connsiteX6" fmla="*/ 0 w 10668871"/>
              <a:gd name="connsiteY6" fmla="*/ 0 h 1027875"/>
              <a:gd name="connsiteX0" fmla="*/ 0 w 10662015"/>
              <a:gd name="connsiteY0" fmla="*/ 0 h 1027875"/>
              <a:gd name="connsiteX1" fmla="*/ 10661901 w 10662015"/>
              <a:gd name="connsiteY1" fmla="*/ 5826 h 1027875"/>
              <a:gd name="connsiteX2" fmla="*/ 10632772 w 10662015"/>
              <a:gd name="connsiteY2" fmla="*/ 684236 h 1027875"/>
              <a:gd name="connsiteX3" fmla="*/ 1140598 w 10662015"/>
              <a:gd name="connsiteY3" fmla="*/ 686290 h 1027875"/>
              <a:gd name="connsiteX4" fmla="*/ 560675 w 10662015"/>
              <a:gd name="connsiteY4" fmla="*/ 1027875 h 1027875"/>
              <a:gd name="connsiteX5" fmla="*/ 3158 w 10662015"/>
              <a:gd name="connsiteY5" fmla="*/ 683957 h 1027875"/>
              <a:gd name="connsiteX6" fmla="*/ 0 w 10662015"/>
              <a:gd name="connsiteY6" fmla="*/ 0 h 1027875"/>
              <a:gd name="connsiteX0" fmla="*/ 0 w 10632772"/>
              <a:gd name="connsiteY0" fmla="*/ 0 h 1027875"/>
              <a:gd name="connsiteX1" fmla="*/ 10616776 w 10632772"/>
              <a:gd name="connsiteY1" fmla="*/ 559150 h 1027875"/>
              <a:gd name="connsiteX2" fmla="*/ 10632772 w 10632772"/>
              <a:gd name="connsiteY2" fmla="*/ 684236 h 1027875"/>
              <a:gd name="connsiteX3" fmla="*/ 1140598 w 10632772"/>
              <a:gd name="connsiteY3" fmla="*/ 686290 h 1027875"/>
              <a:gd name="connsiteX4" fmla="*/ 560675 w 10632772"/>
              <a:gd name="connsiteY4" fmla="*/ 1027875 h 1027875"/>
              <a:gd name="connsiteX5" fmla="*/ 3158 w 10632772"/>
              <a:gd name="connsiteY5" fmla="*/ 683957 h 1027875"/>
              <a:gd name="connsiteX6" fmla="*/ 0 w 10632772"/>
              <a:gd name="connsiteY6" fmla="*/ 0 h 1027875"/>
              <a:gd name="connsiteX0" fmla="*/ 5867 w 10629614"/>
              <a:gd name="connsiteY0" fmla="*/ 12316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5867 w 10629614"/>
              <a:gd name="connsiteY6" fmla="*/ 12316 h 468725"/>
              <a:gd name="connsiteX0" fmla="*/ 0 w 10636382"/>
              <a:gd name="connsiteY0" fmla="*/ 12316 h 468725"/>
              <a:gd name="connsiteX1" fmla="*/ 10620386 w 10636382"/>
              <a:gd name="connsiteY1" fmla="*/ 0 h 468725"/>
              <a:gd name="connsiteX2" fmla="*/ 10636382 w 10636382"/>
              <a:gd name="connsiteY2" fmla="*/ 125086 h 468725"/>
              <a:gd name="connsiteX3" fmla="*/ 1144208 w 10636382"/>
              <a:gd name="connsiteY3" fmla="*/ 127140 h 468725"/>
              <a:gd name="connsiteX4" fmla="*/ 564285 w 10636382"/>
              <a:gd name="connsiteY4" fmla="*/ 468725 h 468725"/>
              <a:gd name="connsiteX5" fmla="*/ 6768 w 10636382"/>
              <a:gd name="connsiteY5" fmla="*/ 124807 h 468725"/>
              <a:gd name="connsiteX6" fmla="*/ 0 w 10636382"/>
              <a:gd name="connsiteY6" fmla="*/ 12316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451 w 10630556"/>
              <a:gd name="connsiteY5" fmla="*/ 124807 h 468725"/>
              <a:gd name="connsiteX6" fmla="*/ 0 w 10630556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782750 w 11413306"/>
              <a:gd name="connsiteY0" fmla="*/ 2791 h 468725"/>
              <a:gd name="connsiteX1" fmla="*/ 11412612 w 11413306"/>
              <a:gd name="connsiteY1" fmla="*/ 0 h 468725"/>
              <a:gd name="connsiteX2" fmla="*/ 11412815 w 11413306"/>
              <a:gd name="connsiteY2" fmla="*/ 125086 h 468725"/>
              <a:gd name="connsiteX3" fmla="*/ 1920641 w 11413306"/>
              <a:gd name="connsiteY3" fmla="*/ 127140 h 468725"/>
              <a:gd name="connsiteX4" fmla="*/ 1340718 w 11413306"/>
              <a:gd name="connsiteY4" fmla="*/ 468725 h 468725"/>
              <a:gd name="connsiteX5" fmla="*/ 858696 w 11413306"/>
              <a:gd name="connsiteY5" fmla="*/ 125867 h 468725"/>
              <a:gd name="connsiteX6" fmla="*/ 782750 w 11413306"/>
              <a:gd name="connsiteY6" fmla="*/ 2791 h 468725"/>
              <a:gd name="connsiteX0" fmla="*/ 802813 w 11357561"/>
              <a:gd name="connsiteY0" fmla="*/ 2791 h 468725"/>
              <a:gd name="connsiteX1" fmla="*/ 11356867 w 11357561"/>
              <a:gd name="connsiteY1" fmla="*/ 0 h 468725"/>
              <a:gd name="connsiteX2" fmla="*/ 11357070 w 11357561"/>
              <a:gd name="connsiteY2" fmla="*/ 125086 h 468725"/>
              <a:gd name="connsiteX3" fmla="*/ 1864896 w 11357561"/>
              <a:gd name="connsiteY3" fmla="*/ 127140 h 468725"/>
              <a:gd name="connsiteX4" fmla="*/ 1284973 w 11357561"/>
              <a:gd name="connsiteY4" fmla="*/ 468725 h 468725"/>
              <a:gd name="connsiteX5" fmla="*/ 802951 w 11357561"/>
              <a:gd name="connsiteY5" fmla="*/ 125867 h 468725"/>
              <a:gd name="connsiteX6" fmla="*/ 802813 w 11357561"/>
              <a:gd name="connsiteY6" fmla="*/ 2791 h 468725"/>
              <a:gd name="connsiteX0" fmla="*/ 341552 w 10896300"/>
              <a:gd name="connsiteY0" fmla="*/ 2791 h 468725"/>
              <a:gd name="connsiteX1" fmla="*/ 10895606 w 10896300"/>
              <a:gd name="connsiteY1" fmla="*/ 0 h 468725"/>
              <a:gd name="connsiteX2" fmla="*/ 10895809 w 10896300"/>
              <a:gd name="connsiteY2" fmla="*/ 125086 h 468725"/>
              <a:gd name="connsiteX3" fmla="*/ 1403635 w 10896300"/>
              <a:gd name="connsiteY3" fmla="*/ 127140 h 468725"/>
              <a:gd name="connsiteX4" fmla="*/ 823712 w 10896300"/>
              <a:gd name="connsiteY4" fmla="*/ 468725 h 468725"/>
              <a:gd name="connsiteX5" fmla="*/ 341690 w 10896300"/>
              <a:gd name="connsiteY5" fmla="*/ 125867 h 468725"/>
              <a:gd name="connsiteX6" fmla="*/ 341552 w 10896300"/>
              <a:gd name="connsiteY6" fmla="*/ 2791 h 468725"/>
              <a:gd name="connsiteX0" fmla="*/ 41143 w 10595891"/>
              <a:gd name="connsiteY0" fmla="*/ 2791 h 468725"/>
              <a:gd name="connsiteX1" fmla="*/ 10595197 w 10595891"/>
              <a:gd name="connsiteY1" fmla="*/ 0 h 468725"/>
              <a:gd name="connsiteX2" fmla="*/ 10595400 w 10595891"/>
              <a:gd name="connsiteY2" fmla="*/ 125086 h 468725"/>
              <a:gd name="connsiteX3" fmla="*/ 1103226 w 10595891"/>
              <a:gd name="connsiteY3" fmla="*/ 127140 h 468725"/>
              <a:gd name="connsiteX4" fmla="*/ 523303 w 10595891"/>
              <a:gd name="connsiteY4" fmla="*/ 468725 h 468725"/>
              <a:gd name="connsiteX5" fmla="*/ 41281 w 10595891"/>
              <a:gd name="connsiteY5" fmla="*/ 125867 h 468725"/>
              <a:gd name="connsiteX6" fmla="*/ 41143 w 1059589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44066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44066 h 468725"/>
              <a:gd name="connsiteX0" fmla="*/ 433 w 10554690"/>
              <a:gd name="connsiteY0" fmla="*/ 5966 h 430625"/>
              <a:gd name="connsiteX1" fmla="*/ 10551351 w 10554690"/>
              <a:gd name="connsiteY1" fmla="*/ 0 h 430625"/>
              <a:gd name="connsiteX2" fmla="*/ 10554690 w 10554690"/>
              <a:gd name="connsiteY2" fmla="*/ 86986 h 430625"/>
              <a:gd name="connsiteX3" fmla="*/ 1062516 w 10554690"/>
              <a:gd name="connsiteY3" fmla="*/ 89040 h 430625"/>
              <a:gd name="connsiteX4" fmla="*/ 482593 w 10554690"/>
              <a:gd name="connsiteY4" fmla="*/ 430625 h 430625"/>
              <a:gd name="connsiteX5" fmla="*/ 571 w 10554690"/>
              <a:gd name="connsiteY5" fmla="*/ 101571 h 430625"/>
              <a:gd name="connsiteX6" fmla="*/ 433 w 10554690"/>
              <a:gd name="connsiteY6" fmla="*/ 5966 h 430625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62516 w 10554690"/>
              <a:gd name="connsiteY3" fmla="*/ 89040 h 427450"/>
              <a:gd name="connsiteX4" fmla="*/ 482593 w 10554690"/>
              <a:gd name="connsiteY4" fmla="*/ 427450 h 427450"/>
              <a:gd name="connsiteX5" fmla="*/ 571 w 10554690"/>
              <a:gd name="connsiteY5" fmla="*/ 101571 h 427450"/>
              <a:gd name="connsiteX6" fmla="*/ 433 w 10554690"/>
              <a:gd name="connsiteY6" fmla="*/ 5966 h 427450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274940 w 10554690"/>
              <a:gd name="connsiteY3" fmla="*/ 87717 h 427450"/>
              <a:gd name="connsiteX4" fmla="*/ 1062516 w 10554690"/>
              <a:gd name="connsiteY4" fmla="*/ 89040 h 427450"/>
              <a:gd name="connsiteX5" fmla="*/ 482593 w 10554690"/>
              <a:gd name="connsiteY5" fmla="*/ 427450 h 427450"/>
              <a:gd name="connsiteX6" fmla="*/ 571 w 10554690"/>
              <a:gd name="connsiteY6" fmla="*/ 101571 h 427450"/>
              <a:gd name="connsiteX7" fmla="*/ 433 w 10554690"/>
              <a:gd name="connsiteY7" fmla="*/ 5966 h 427450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60438 h 481922"/>
              <a:gd name="connsiteX1" fmla="*/ 10551351 w 10554691"/>
              <a:gd name="connsiteY1" fmla="*/ 54472 h 481922"/>
              <a:gd name="connsiteX2" fmla="*/ 10554691 w 10554691"/>
              <a:gd name="connsiteY2" fmla="*/ 49383 h 481922"/>
              <a:gd name="connsiteX3" fmla="*/ 10274940 w 10554691"/>
              <a:gd name="connsiteY3" fmla="*/ 142189 h 481922"/>
              <a:gd name="connsiteX4" fmla="*/ 1062516 w 10554691"/>
              <a:gd name="connsiteY4" fmla="*/ 143512 h 481922"/>
              <a:gd name="connsiteX5" fmla="*/ 482593 w 10554691"/>
              <a:gd name="connsiteY5" fmla="*/ 481922 h 481922"/>
              <a:gd name="connsiteX6" fmla="*/ 571 w 10554691"/>
              <a:gd name="connsiteY6" fmla="*/ 156043 h 481922"/>
              <a:gd name="connsiteX7" fmla="*/ 433 w 10554691"/>
              <a:gd name="connsiteY7" fmla="*/ 60438 h 481922"/>
              <a:gd name="connsiteX0" fmla="*/ 433 w 11661532"/>
              <a:gd name="connsiteY0" fmla="*/ 5966 h 427450"/>
              <a:gd name="connsiteX1" fmla="*/ 10551351 w 11661532"/>
              <a:gd name="connsiteY1" fmla="*/ 0 h 427450"/>
              <a:gd name="connsiteX2" fmla="*/ 10274940 w 11661532"/>
              <a:gd name="connsiteY2" fmla="*/ 87717 h 427450"/>
              <a:gd name="connsiteX3" fmla="*/ 1062516 w 11661532"/>
              <a:gd name="connsiteY3" fmla="*/ 89040 h 427450"/>
              <a:gd name="connsiteX4" fmla="*/ 482593 w 11661532"/>
              <a:gd name="connsiteY4" fmla="*/ 427450 h 427450"/>
              <a:gd name="connsiteX5" fmla="*/ 571 w 11661532"/>
              <a:gd name="connsiteY5" fmla="*/ 101571 h 427450"/>
              <a:gd name="connsiteX6" fmla="*/ 433 w 11661532"/>
              <a:gd name="connsiteY6" fmla="*/ 5966 h 427450"/>
              <a:gd name="connsiteX0" fmla="*/ 433 w 11071037"/>
              <a:gd name="connsiteY0" fmla="*/ 6015 h 427499"/>
              <a:gd name="connsiteX1" fmla="*/ 10551351 w 11071037"/>
              <a:gd name="connsiteY1" fmla="*/ 49 h 427499"/>
              <a:gd name="connsiteX2" fmla="*/ 10274940 w 11071037"/>
              <a:gd name="connsiteY2" fmla="*/ 87766 h 427499"/>
              <a:gd name="connsiteX3" fmla="*/ 1062516 w 11071037"/>
              <a:gd name="connsiteY3" fmla="*/ 89089 h 427499"/>
              <a:gd name="connsiteX4" fmla="*/ 482593 w 11071037"/>
              <a:gd name="connsiteY4" fmla="*/ 427499 h 427499"/>
              <a:gd name="connsiteX5" fmla="*/ 571 w 11071037"/>
              <a:gd name="connsiteY5" fmla="*/ 101620 h 427499"/>
              <a:gd name="connsiteX6" fmla="*/ 433 w 11071037"/>
              <a:gd name="connsiteY6" fmla="*/ 6015 h 427499"/>
              <a:gd name="connsiteX0" fmla="*/ 433 w 11057538"/>
              <a:gd name="connsiteY0" fmla="*/ 5966 h 427450"/>
              <a:gd name="connsiteX1" fmla="*/ 10551351 w 11057538"/>
              <a:gd name="connsiteY1" fmla="*/ 0 h 427450"/>
              <a:gd name="connsiteX2" fmla="*/ 10274940 w 11057538"/>
              <a:gd name="connsiteY2" fmla="*/ 87717 h 427450"/>
              <a:gd name="connsiteX3" fmla="*/ 1062516 w 11057538"/>
              <a:gd name="connsiteY3" fmla="*/ 89040 h 427450"/>
              <a:gd name="connsiteX4" fmla="*/ 482593 w 11057538"/>
              <a:gd name="connsiteY4" fmla="*/ 427450 h 427450"/>
              <a:gd name="connsiteX5" fmla="*/ 571 w 11057538"/>
              <a:gd name="connsiteY5" fmla="*/ 101571 h 427450"/>
              <a:gd name="connsiteX6" fmla="*/ 433 w 11057538"/>
              <a:gd name="connsiteY6" fmla="*/ 5966 h 427450"/>
              <a:gd name="connsiteX0" fmla="*/ 433 w 10551351"/>
              <a:gd name="connsiteY0" fmla="*/ 5966 h 427450"/>
              <a:gd name="connsiteX1" fmla="*/ 10551351 w 10551351"/>
              <a:gd name="connsiteY1" fmla="*/ 0 h 427450"/>
              <a:gd name="connsiteX2" fmla="*/ 10274940 w 10551351"/>
              <a:gd name="connsiteY2" fmla="*/ 87717 h 427450"/>
              <a:gd name="connsiteX3" fmla="*/ 1062516 w 10551351"/>
              <a:gd name="connsiteY3" fmla="*/ 89040 h 427450"/>
              <a:gd name="connsiteX4" fmla="*/ 482593 w 10551351"/>
              <a:gd name="connsiteY4" fmla="*/ 427450 h 427450"/>
              <a:gd name="connsiteX5" fmla="*/ 571 w 10551351"/>
              <a:gd name="connsiteY5" fmla="*/ 101571 h 427450"/>
              <a:gd name="connsiteX6" fmla="*/ 433 w 10551351"/>
              <a:gd name="connsiteY6" fmla="*/ 5966 h 427450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0 w 11177990"/>
              <a:gd name="connsiteY6" fmla="*/ 2791 h 341725"/>
              <a:gd name="connsiteX0" fmla="*/ 780014 w 11958004"/>
              <a:gd name="connsiteY0" fmla="*/ 2791 h 341725"/>
              <a:gd name="connsiteX1" fmla="*/ 11958004 w 11958004"/>
              <a:gd name="connsiteY1" fmla="*/ 0 h 341725"/>
              <a:gd name="connsiteX2" fmla="*/ 11681593 w 11958004"/>
              <a:gd name="connsiteY2" fmla="*/ 87717 h 341725"/>
              <a:gd name="connsiteX3" fmla="*/ 2469169 w 11958004"/>
              <a:gd name="connsiteY3" fmla="*/ 89040 h 341725"/>
              <a:gd name="connsiteX4" fmla="*/ 1889246 w 11958004"/>
              <a:gd name="connsiteY4" fmla="*/ 341725 h 341725"/>
              <a:gd name="connsiteX5" fmla="*/ 1407224 w 11958004"/>
              <a:gd name="connsiteY5" fmla="*/ 101571 h 341725"/>
              <a:gd name="connsiteX6" fmla="*/ 998158 w 11958004"/>
              <a:gd name="connsiteY6" fmla="*/ 40093 h 341725"/>
              <a:gd name="connsiteX7" fmla="*/ 780014 w 11958004"/>
              <a:gd name="connsiteY7" fmla="*/ 2791 h 341725"/>
              <a:gd name="connsiteX0" fmla="*/ 758495 w 11936485"/>
              <a:gd name="connsiteY0" fmla="*/ 2791 h 341725"/>
              <a:gd name="connsiteX1" fmla="*/ 11936485 w 11936485"/>
              <a:gd name="connsiteY1" fmla="*/ 0 h 341725"/>
              <a:gd name="connsiteX2" fmla="*/ 11660074 w 11936485"/>
              <a:gd name="connsiteY2" fmla="*/ 87717 h 341725"/>
              <a:gd name="connsiteX3" fmla="*/ 2447650 w 11936485"/>
              <a:gd name="connsiteY3" fmla="*/ 89040 h 341725"/>
              <a:gd name="connsiteX4" fmla="*/ 1867727 w 11936485"/>
              <a:gd name="connsiteY4" fmla="*/ 341725 h 341725"/>
              <a:gd name="connsiteX5" fmla="*/ 1385705 w 11936485"/>
              <a:gd name="connsiteY5" fmla="*/ 101571 h 341725"/>
              <a:gd name="connsiteX6" fmla="*/ 976639 w 11936485"/>
              <a:gd name="connsiteY6" fmla="*/ 40093 h 341725"/>
              <a:gd name="connsiteX7" fmla="*/ 758495 w 11936485"/>
              <a:gd name="connsiteY7" fmla="*/ 2791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218144 w 11177990"/>
              <a:gd name="connsiteY6" fmla="*/ 40093 h 341725"/>
              <a:gd name="connsiteX7" fmla="*/ 0 w 11177990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567427 w 11179321"/>
              <a:gd name="connsiteY2" fmla="*/ 90892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0600099"/>
              <a:gd name="connsiteY0" fmla="*/ 2791 h 341725"/>
              <a:gd name="connsiteX1" fmla="*/ 10561656 w 10600099"/>
              <a:gd name="connsiteY1" fmla="*/ 0 h 341725"/>
              <a:gd name="connsiteX2" fmla="*/ 10567427 w 10600099"/>
              <a:gd name="connsiteY2" fmla="*/ 90892 h 341725"/>
              <a:gd name="connsiteX3" fmla="*/ 1690486 w 10600099"/>
              <a:gd name="connsiteY3" fmla="*/ 89040 h 341725"/>
              <a:gd name="connsiteX4" fmla="*/ 1110563 w 10600099"/>
              <a:gd name="connsiteY4" fmla="*/ 341725 h 341725"/>
              <a:gd name="connsiteX5" fmla="*/ 628541 w 10600099"/>
              <a:gd name="connsiteY5" fmla="*/ 101571 h 341725"/>
              <a:gd name="connsiteX6" fmla="*/ 0 w 10600099"/>
              <a:gd name="connsiteY6" fmla="*/ 103593 h 341725"/>
              <a:gd name="connsiteX7" fmla="*/ 1331 w 10600099"/>
              <a:gd name="connsiteY7" fmla="*/ 2791 h 341725"/>
              <a:gd name="connsiteX0" fmla="*/ 1331 w 10567427"/>
              <a:gd name="connsiteY0" fmla="*/ 2791 h 341725"/>
              <a:gd name="connsiteX1" fmla="*/ 10561656 w 10567427"/>
              <a:gd name="connsiteY1" fmla="*/ 0 h 341725"/>
              <a:gd name="connsiteX2" fmla="*/ 10567427 w 10567427"/>
              <a:gd name="connsiteY2" fmla="*/ 90892 h 341725"/>
              <a:gd name="connsiteX3" fmla="*/ 1690486 w 10567427"/>
              <a:gd name="connsiteY3" fmla="*/ 89040 h 341725"/>
              <a:gd name="connsiteX4" fmla="*/ 1110563 w 10567427"/>
              <a:gd name="connsiteY4" fmla="*/ 341725 h 341725"/>
              <a:gd name="connsiteX5" fmla="*/ 628541 w 10567427"/>
              <a:gd name="connsiteY5" fmla="*/ 101571 h 341725"/>
              <a:gd name="connsiteX6" fmla="*/ 0 w 10567427"/>
              <a:gd name="connsiteY6" fmla="*/ 103593 h 341725"/>
              <a:gd name="connsiteX7" fmla="*/ 1331 w 10567427"/>
              <a:gd name="connsiteY7" fmla="*/ 2791 h 341725"/>
              <a:gd name="connsiteX0" fmla="*/ 1331 w 10561687"/>
              <a:gd name="connsiteY0" fmla="*/ 2791 h 341725"/>
              <a:gd name="connsiteX1" fmla="*/ 10561656 w 10561687"/>
              <a:gd name="connsiteY1" fmla="*/ 0 h 341725"/>
              <a:gd name="connsiteX2" fmla="*/ 10561157 w 10561687"/>
              <a:gd name="connsiteY2" fmla="*/ 90892 h 341725"/>
              <a:gd name="connsiteX3" fmla="*/ 1690486 w 10561687"/>
              <a:gd name="connsiteY3" fmla="*/ 89040 h 341725"/>
              <a:gd name="connsiteX4" fmla="*/ 1110563 w 10561687"/>
              <a:gd name="connsiteY4" fmla="*/ 341725 h 341725"/>
              <a:gd name="connsiteX5" fmla="*/ 628541 w 10561687"/>
              <a:gd name="connsiteY5" fmla="*/ 101571 h 341725"/>
              <a:gd name="connsiteX6" fmla="*/ 0 w 10561687"/>
              <a:gd name="connsiteY6" fmla="*/ 103593 h 341725"/>
              <a:gd name="connsiteX7" fmla="*/ 1331 w 10561687"/>
              <a:gd name="connsiteY7" fmla="*/ 2791 h 341725"/>
              <a:gd name="connsiteX0" fmla="*/ 1331 w 10562072"/>
              <a:gd name="connsiteY0" fmla="*/ 2791 h 341725"/>
              <a:gd name="connsiteX1" fmla="*/ 10561656 w 10562072"/>
              <a:gd name="connsiteY1" fmla="*/ 0 h 341725"/>
              <a:gd name="connsiteX2" fmla="*/ 10561157 w 10562072"/>
              <a:gd name="connsiteY2" fmla="*/ 90892 h 341725"/>
              <a:gd name="connsiteX3" fmla="*/ 1690486 w 10562072"/>
              <a:gd name="connsiteY3" fmla="*/ 89040 h 341725"/>
              <a:gd name="connsiteX4" fmla="*/ 1110563 w 10562072"/>
              <a:gd name="connsiteY4" fmla="*/ 341725 h 341725"/>
              <a:gd name="connsiteX5" fmla="*/ 628541 w 10562072"/>
              <a:gd name="connsiteY5" fmla="*/ 101571 h 341725"/>
              <a:gd name="connsiteX6" fmla="*/ 0 w 10562072"/>
              <a:gd name="connsiteY6" fmla="*/ 103593 h 341725"/>
              <a:gd name="connsiteX7" fmla="*/ 1331 w 10562072"/>
              <a:gd name="connsiteY7" fmla="*/ 2791 h 341725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1690486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702"/>
              <a:gd name="connsiteX1" fmla="*/ 10561656 w 10562072"/>
              <a:gd name="connsiteY1" fmla="*/ 0 h 887702"/>
              <a:gd name="connsiteX2" fmla="*/ 10561157 w 10562072"/>
              <a:gd name="connsiteY2" fmla="*/ 90892 h 887702"/>
              <a:gd name="connsiteX3" fmla="*/ 2317558 w 10562072"/>
              <a:gd name="connsiteY3" fmla="*/ 89040 h 887702"/>
              <a:gd name="connsiteX4" fmla="*/ 1180889 w 10562072"/>
              <a:gd name="connsiteY4" fmla="*/ 887696 h 887702"/>
              <a:gd name="connsiteX5" fmla="*/ 0 w 10562072"/>
              <a:gd name="connsiteY5" fmla="*/ 103593 h 887702"/>
              <a:gd name="connsiteX6" fmla="*/ 1331 w 10562072"/>
              <a:gd name="connsiteY6" fmla="*/ 2791 h 887702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0 w 10568342"/>
              <a:gd name="connsiteY0" fmla="*/ 0 h 2916892"/>
              <a:gd name="connsiteX1" fmla="*/ 10567926 w 10568342"/>
              <a:gd name="connsiteY1" fmla="*/ 2029196 h 2916892"/>
              <a:gd name="connsiteX2" fmla="*/ 10567427 w 10568342"/>
              <a:gd name="connsiteY2" fmla="*/ 2120088 h 2916892"/>
              <a:gd name="connsiteX3" fmla="*/ 2323828 w 10568342"/>
              <a:gd name="connsiteY3" fmla="*/ 2118236 h 2916892"/>
              <a:gd name="connsiteX4" fmla="*/ 1187159 w 10568342"/>
              <a:gd name="connsiteY4" fmla="*/ 2916892 h 2916892"/>
              <a:gd name="connsiteX5" fmla="*/ 6270 w 10568342"/>
              <a:gd name="connsiteY5" fmla="*/ 2132789 h 2916892"/>
              <a:gd name="connsiteX6" fmla="*/ 0 w 10568342"/>
              <a:gd name="connsiteY6" fmla="*/ 0 h 2916892"/>
              <a:gd name="connsiteX0" fmla="*/ 0 w 10575943"/>
              <a:gd name="connsiteY0" fmla="*/ 0 h 2955377"/>
              <a:gd name="connsiteX1" fmla="*/ 10575527 w 10575943"/>
              <a:gd name="connsiteY1" fmla="*/ 2067681 h 2955377"/>
              <a:gd name="connsiteX2" fmla="*/ 10575028 w 10575943"/>
              <a:gd name="connsiteY2" fmla="*/ 2158573 h 2955377"/>
              <a:gd name="connsiteX3" fmla="*/ 2331429 w 10575943"/>
              <a:gd name="connsiteY3" fmla="*/ 2156721 h 2955377"/>
              <a:gd name="connsiteX4" fmla="*/ 1194760 w 10575943"/>
              <a:gd name="connsiteY4" fmla="*/ 2955377 h 2955377"/>
              <a:gd name="connsiteX5" fmla="*/ 13871 w 10575943"/>
              <a:gd name="connsiteY5" fmla="*/ 2171274 h 2955377"/>
              <a:gd name="connsiteX6" fmla="*/ 0 w 10575943"/>
              <a:gd name="connsiteY6" fmla="*/ 0 h 2955377"/>
              <a:gd name="connsiteX0" fmla="*/ 267371 w 10562072"/>
              <a:gd name="connsiteY0" fmla="*/ 0 h 2685985"/>
              <a:gd name="connsiteX1" fmla="*/ 10561656 w 10562072"/>
              <a:gd name="connsiteY1" fmla="*/ 1798289 h 2685985"/>
              <a:gd name="connsiteX2" fmla="*/ 10561157 w 10562072"/>
              <a:gd name="connsiteY2" fmla="*/ 1889181 h 2685985"/>
              <a:gd name="connsiteX3" fmla="*/ 2317558 w 10562072"/>
              <a:gd name="connsiteY3" fmla="*/ 1887329 h 2685985"/>
              <a:gd name="connsiteX4" fmla="*/ 1180889 w 10562072"/>
              <a:gd name="connsiteY4" fmla="*/ 2685985 h 2685985"/>
              <a:gd name="connsiteX5" fmla="*/ 0 w 10562072"/>
              <a:gd name="connsiteY5" fmla="*/ 1901882 h 2685985"/>
              <a:gd name="connsiteX6" fmla="*/ 267371 w 10562072"/>
              <a:gd name="connsiteY6" fmla="*/ 0 h 2685985"/>
              <a:gd name="connsiteX0" fmla="*/ 1331 w 10562072"/>
              <a:gd name="connsiteY0" fmla="*/ 0 h 2955377"/>
              <a:gd name="connsiteX1" fmla="*/ 10561656 w 10562072"/>
              <a:gd name="connsiteY1" fmla="*/ 2067681 h 2955377"/>
              <a:gd name="connsiteX2" fmla="*/ 10561157 w 10562072"/>
              <a:gd name="connsiteY2" fmla="*/ 2158573 h 2955377"/>
              <a:gd name="connsiteX3" fmla="*/ 2317558 w 10562072"/>
              <a:gd name="connsiteY3" fmla="*/ 2156721 h 2955377"/>
              <a:gd name="connsiteX4" fmla="*/ 1180889 w 10562072"/>
              <a:gd name="connsiteY4" fmla="*/ 2955377 h 2955377"/>
              <a:gd name="connsiteX5" fmla="*/ 0 w 10562072"/>
              <a:gd name="connsiteY5" fmla="*/ 2171274 h 2955377"/>
              <a:gd name="connsiteX6" fmla="*/ 1331 w 10562072"/>
              <a:gd name="connsiteY6" fmla="*/ 0 h 2955377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2317558 w 10562072"/>
              <a:gd name="connsiteY3" fmla="*/ 2159512 h 2958168"/>
              <a:gd name="connsiteX4" fmla="*/ 1180889 w 10562072"/>
              <a:gd name="connsiteY4" fmla="*/ 2958168 h 2958168"/>
              <a:gd name="connsiteX5" fmla="*/ 0 w 10562072"/>
              <a:gd name="connsiteY5" fmla="*/ 2174065 h 2958168"/>
              <a:gd name="connsiteX6" fmla="*/ 1331 w 10562072"/>
              <a:gd name="connsiteY6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7"/>
              <a:gd name="connsiteY0" fmla="*/ 2791 h 2958168"/>
              <a:gd name="connsiteX1" fmla="*/ 10561655 w 10561657"/>
              <a:gd name="connsiteY1" fmla="*/ 0 h 2958168"/>
              <a:gd name="connsiteX2" fmla="*/ 10469943 w 10561657"/>
              <a:gd name="connsiteY2" fmla="*/ 668161 h 2958168"/>
              <a:gd name="connsiteX3" fmla="*/ 9288594 w 10561657"/>
              <a:gd name="connsiteY3" fmla="*/ 2153103 h 2958168"/>
              <a:gd name="connsiteX4" fmla="*/ 2317558 w 10561657"/>
              <a:gd name="connsiteY4" fmla="*/ 2159512 h 2958168"/>
              <a:gd name="connsiteX5" fmla="*/ 1180889 w 10561657"/>
              <a:gd name="connsiteY5" fmla="*/ 2958168 h 2958168"/>
              <a:gd name="connsiteX6" fmla="*/ 0 w 10561657"/>
              <a:gd name="connsiteY6" fmla="*/ 2174065 h 2958168"/>
              <a:gd name="connsiteX7" fmla="*/ 1331 w 10561657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68641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5"/>
              <a:gd name="connsiteY0" fmla="*/ 2791 h 2958168"/>
              <a:gd name="connsiteX1" fmla="*/ 10561655 w 10561655"/>
              <a:gd name="connsiteY1" fmla="*/ 0 h 2958168"/>
              <a:gd name="connsiteX2" fmla="*/ 10196302 w 10561655"/>
              <a:gd name="connsiteY2" fmla="*/ 1183855 h 2958168"/>
              <a:gd name="connsiteX3" fmla="*/ 9288594 w 10561655"/>
              <a:gd name="connsiteY3" fmla="*/ 2153103 h 2958168"/>
              <a:gd name="connsiteX4" fmla="*/ 2317558 w 10561655"/>
              <a:gd name="connsiteY4" fmla="*/ 2159512 h 2958168"/>
              <a:gd name="connsiteX5" fmla="*/ 1180889 w 10561655"/>
              <a:gd name="connsiteY5" fmla="*/ 2958168 h 2958168"/>
              <a:gd name="connsiteX6" fmla="*/ 0 w 10561655"/>
              <a:gd name="connsiteY6" fmla="*/ 2174065 h 2958168"/>
              <a:gd name="connsiteX7" fmla="*/ 1331 w 10561655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562072" h="2958168">
                <a:moveTo>
                  <a:pt x="1331" y="2791"/>
                </a:moveTo>
                <a:lnTo>
                  <a:pt x="10561655" y="0"/>
                </a:lnTo>
                <a:cubicBezTo>
                  <a:pt x="10562168" y="67600"/>
                  <a:pt x="10562411" y="1432923"/>
                  <a:pt x="10561157" y="1476338"/>
                </a:cubicBezTo>
                <a:cubicBezTo>
                  <a:pt x="10083761" y="2148347"/>
                  <a:pt x="9705180" y="2158423"/>
                  <a:pt x="9288594" y="2153103"/>
                </a:cubicBezTo>
                <a:lnTo>
                  <a:pt x="2317558" y="2159512"/>
                </a:lnTo>
                <a:cubicBezTo>
                  <a:pt x="1740344" y="2192654"/>
                  <a:pt x="1372498" y="2495346"/>
                  <a:pt x="1180889" y="2958168"/>
                </a:cubicBezTo>
                <a:cubicBezTo>
                  <a:pt x="882535" y="2254391"/>
                  <a:pt x="278640" y="2173187"/>
                  <a:pt x="0" y="2174065"/>
                </a:cubicBezTo>
                <a:cubicBezTo>
                  <a:pt x="2067" y="2138552"/>
                  <a:pt x="2603" y="98373"/>
                  <a:pt x="1331" y="2791"/>
                </a:cubicBezTo>
                <a:close/>
              </a:path>
            </a:pathLst>
          </a:custGeom>
          <a:solidFill>
            <a:schemeClr val="bg1"/>
          </a:solidFill>
          <a:ln w="12700" cmpd="sng" algn="ctr">
            <a:noFill/>
            <a:miter lim="800000"/>
            <a:headEnd/>
            <a:tailEnd/>
          </a:ln>
          <a:effectLst>
            <a:outerShdw blurRad="41275" dist="38100" dir="5400000" algn="t" rotWithShape="0">
              <a:schemeClr val="bg1">
                <a:lumMod val="65000"/>
                <a:alpha val="25000"/>
              </a:schemeClr>
            </a:outerShdw>
          </a:effectLst>
        </p:spPr>
        <p:txBody>
          <a:bodyPr wrap="square" lIns="33059" tIns="42976" rIns="33059" bIns="42976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00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3" name="Rectangle 22"/>
          <p:cNvSpPr/>
          <p:nvPr userDrawn="1">
            <p:custDataLst>
              <p:tags r:id="rId5"/>
            </p:custDataLst>
          </p:nvPr>
        </p:nvSpPr>
        <p:spPr>
          <a:xfrm>
            <a:off x="0" y="6400876"/>
            <a:ext cx="9906000" cy="4571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969" tIns="41985" rIns="83969" bIns="41985" rtlCol="0" anchor="ctr"/>
          <a:lstStyle/>
          <a:p>
            <a:pPr algn="ctr"/>
            <a:endParaRPr lang="en-US" sz="1300" dirty="0" smtClean="0"/>
          </a:p>
        </p:txBody>
      </p:sp>
      <p:pic>
        <p:nvPicPr>
          <p:cNvPr id="24" name="Picture 104" descr="C:\Users\UserSim\Desktop\Capgemini\moto.emf"/>
          <p:cNvPicPr>
            <a:picLocks noChangeAspect="1" noChangeArrowheads="1"/>
          </p:cNvPicPr>
          <p:nvPr userDrawn="1">
            <p:custDataLst>
              <p:tags r:id="rId6"/>
            </p:custDataLst>
          </p:nvPr>
        </p:nvPicPr>
        <p:blipFill>
          <a:blip r:embed="rId10" cstate="email"/>
          <a:srcRect/>
          <a:stretch>
            <a:fillRect/>
          </a:stretch>
        </p:blipFill>
        <p:spPr bwMode="auto">
          <a:xfrm>
            <a:off x="6569786" y="6520694"/>
            <a:ext cx="3001425" cy="239021"/>
          </a:xfrm>
          <a:prstGeom prst="rect">
            <a:avLst/>
          </a:prstGeom>
          <a:noFill/>
        </p:spPr>
      </p:pic>
      <p:pic>
        <p:nvPicPr>
          <p:cNvPr id="97284" name="Picture 4" descr="robocap_2048x2048.jpg"/>
          <p:cNvPicPr>
            <a:picLocks noChangeAspect="1" noChangeArrowheads="1"/>
          </p:cNvPicPr>
          <p:nvPr userDrawn="1"/>
        </p:nvPicPr>
        <p:blipFill>
          <a:blip r:embed="rId11"/>
          <a:srcRect/>
          <a:stretch>
            <a:fillRect/>
          </a:stretch>
        </p:blipFill>
        <p:spPr bwMode="auto">
          <a:xfrm>
            <a:off x="7545360" y="0"/>
            <a:ext cx="1800250" cy="180025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-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/>
          <p:cNvPicPr>
            <a:picLocks noChangeAspect="1"/>
          </p:cNvPicPr>
          <p:nvPr userDrawn="1"/>
        </p:nvPicPr>
        <p:blipFill>
          <a:blip r:embed="rId4" cstate="print"/>
          <a:srcRect l="120" t="188" r="380" b="564"/>
          <a:stretch>
            <a:fillRect/>
          </a:stretch>
        </p:blipFill>
        <p:spPr>
          <a:xfrm>
            <a:off x="0" y="0"/>
            <a:ext cx="9906000" cy="6353298"/>
          </a:xfrm>
          <a:prstGeom prst="rect">
            <a:avLst/>
          </a:prstGeom>
        </p:spPr>
      </p:pic>
      <p:graphicFrame>
        <p:nvGraphicFramePr>
          <p:cNvPr id="7" name="Object 6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20833" name="think-cell Slide" r:id="rId5" imgW="360" imgH="360" progId="">
              <p:embed/>
            </p:oleObj>
          </a:graphicData>
        </a:graphic>
      </p:graphicFrame>
      <p:sp>
        <p:nvSpPr>
          <p:cNvPr id="4" name="Freeform 4"/>
          <p:cNvSpPr>
            <a:spLocks/>
          </p:cNvSpPr>
          <p:nvPr userDrawn="1">
            <p:custDataLst>
              <p:tags r:id="rId2"/>
            </p:custDataLst>
          </p:nvPr>
        </p:nvSpPr>
        <p:spPr bwMode="auto">
          <a:xfrm>
            <a:off x="2" y="676402"/>
            <a:ext cx="9905999" cy="728122"/>
          </a:xfrm>
          <a:custGeom>
            <a:avLst/>
            <a:gdLst/>
            <a:ahLst/>
            <a:cxnLst>
              <a:cxn ang="0">
                <a:pos x="2965" y="93"/>
              </a:cxn>
              <a:cxn ang="0">
                <a:pos x="303" y="93"/>
              </a:cxn>
              <a:cxn ang="0">
                <a:pos x="151" y="187"/>
              </a:cxn>
              <a:cxn ang="0">
                <a:pos x="0" y="93"/>
              </a:cxn>
              <a:cxn ang="0">
                <a:pos x="0" y="112"/>
              </a:cxn>
              <a:cxn ang="0">
                <a:pos x="151" y="205"/>
              </a:cxn>
              <a:cxn ang="0">
                <a:pos x="303" y="112"/>
              </a:cxn>
              <a:cxn ang="0">
                <a:pos x="2965" y="112"/>
              </a:cxn>
              <a:cxn ang="0">
                <a:pos x="3118" y="19"/>
              </a:cxn>
              <a:cxn ang="0">
                <a:pos x="3118" y="0"/>
              </a:cxn>
              <a:cxn ang="0">
                <a:pos x="2965" y="93"/>
              </a:cxn>
            </a:cxnLst>
            <a:rect l="0" t="0" r="r" b="b"/>
            <a:pathLst>
              <a:path w="3118" h="205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  <a:effectLst>
            <a:outerShdw blurRad="50800" dist="25400" dir="5400000" algn="t" rotWithShape="0">
              <a:prstClr val="black">
                <a:alpha val="31000"/>
              </a:prstClr>
            </a:outerShdw>
          </a:effectLst>
        </p:spPr>
        <p:txBody>
          <a:bodyPr vert="horz" wrap="square" lIns="99563" tIns="49782" rIns="99563" bIns="49782" numCol="1" anchor="t" anchorCtr="0" compatLnSpc="1">
            <a:prstTxWarp prst="textNoShape">
              <a:avLst/>
            </a:prstTxWarp>
          </a:bodyPr>
          <a:lstStyle/>
          <a:p>
            <a:endParaRPr lang="fr-FR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mtClean="0"/>
              <a:t>Creative Commons 4.0 license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Mindstorms_Szkola.pptx</a:t>
            </a:r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able of Content-Agenda tou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/>
          <p:cNvPicPr>
            <a:picLocks noChangeAspect="1"/>
          </p:cNvPicPr>
          <p:nvPr userDrawn="1"/>
        </p:nvPicPr>
        <p:blipFill>
          <a:blip r:embed="rId4"/>
          <a:srcRect l="296" t="407" r="481" b="474"/>
          <a:stretch>
            <a:fillRect/>
          </a:stretch>
        </p:blipFill>
        <p:spPr>
          <a:xfrm>
            <a:off x="0" y="0"/>
            <a:ext cx="9906000" cy="6353297"/>
          </a:xfrm>
          <a:prstGeom prst="rect">
            <a:avLst/>
          </a:prstGeom>
          <a:ln>
            <a:noFill/>
          </a:ln>
        </p:spPr>
      </p:pic>
      <p:graphicFrame>
        <p:nvGraphicFramePr>
          <p:cNvPr id="7" name="Object 6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56674" name="think-cell Slide" r:id="rId5" imgW="360" imgH="360" progId="">
              <p:embed/>
            </p:oleObj>
          </a:graphicData>
        </a:graphic>
      </p:graphicFrame>
      <p:sp>
        <p:nvSpPr>
          <p:cNvPr id="4" name="Freeform 4"/>
          <p:cNvSpPr>
            <a:spLocks/>
          </p:cNvSpPr>
          <p:nvPr userDrawn="1">
            <p:custDataLst>
              <p:tags r:id="rId2"/>
            </p:custDataLst>
          </p:nvPr>
        </p:nvSpPr>
        <p:spPr bwMode="auto">
          <a:xfrm>
            <a:off x="2" y="676402"/>
            <a:ext cx="9905999" cy="728122"/>
          </a:xfrm>
          <a:custGeom>
            <a:avLst/>
            <a:gdLst/>
            <a:ahLst/>
            <a:cxnLst>
              <a:cxn ang="0">
                <a:pos x="2965" y="93"/>
              </a:cxn>
              <a:cxn ang="0">
                <a:pos x="303" y="93"/>
              </a:cxn>
              <a:cxn ang="0">
                <a:pos x="151" y="187"/>
              </a:cxn>
              <a:cxn ang="0">
                <a:pos x="0" y="93"/>
              </a:cxn>
              <a:cxn ang="0">
                <a:pos x="0" y="112"/>
              </a:cxn>
              <a:cxn ang="0">
                <a:pos x="151" y="205"/>
              </a:cxn>
              <a:cxn ang="0">
                <a:pos x="303" y="112"/>
              </a:cxn>
              <a:cxn ang="0">
                <a:pos x="2965" y="112"/>
              </a:cxn>
              <a:cxn ang="0">
                <a:pos x="3118" y="19"/>
              </a:cxn>
              <a:cxn ang="0">
                <a:pos x="3118" y="0"/>
              </a:cxn>
              <a:cxn ang="0">
                <a:pos x="2965" y="93"/>
              </a:cxn>
            </a:cxnLst>
            <a:rect l="0" t="0" r="r" b="b"/>
            <a:pathLst>
              <a:path w="3118" h="205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  <a:effectLst>
            <a:outerShdw blurRad="50800" dist="25400" dir="5400000" algn="t" rotWithShape="0">
              <a:prstClr val="black">
                <a:alpha val="31000"/>
              </a:prstClr>
            </a:outerShdw>
          </a:effectLst>
        </p:spPr>
        <p:txBody>
          <a:bodyPr vert="horz" wrap="square" lIns="99563" tIns="49782" rIns="99563" bIns="49782" numCol="1" anchor="t" anchorCtr="0" compatLnSpc="1">
            <a:prstTxWarp prst="textNoShape">
              <a:avLst/>
            </a:prstTxWarp>
          </a:bodyPr>
          <a:lstStyle/>
          <a:p>
            <a:endParaRPr lang="fr-FR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mtClean="0"/>
              <a:t>Creative Commons 4.0 license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Mindstorms_Szkola.pptx</a:t>
            </a:r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able of Content-Agenda no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51554" name="think-cell Slide" r:id="rId3" imgW="360" imgH="360" progId="">
              <p:embed/>
            </p:oleObj>
          </a:graphicData>
        </a:graphic>
      </p:graphicFrame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mtClean="0"/>
              <a:t>Creative Commons 4.0 license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Mindstorms_Szkola.pptx</a:t>
            </a:r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0" y="0"/>
          <a:ext cx="147061" cy="143985"/>
        </p:xfrm>
        <a:graphic>
          <a:graphicData uri="http://schemas.openxmlformats.org/presentationml/2006/ole">
            <p:oleObj spid="_x0000_s118786" name="think-cell Slide" r:id="rId4" imgW="360" imgH="360" progId="">
              <p:embed/>
            </p:oleObj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mtClean="0"/>
              <a:t>Creative Commons 4.0 license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Mindstorms_Szkola.pptx</a:t>
            </a:r>
            <a:endParaRPr lang="de-DE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73050" y="1501977"/>
            <a:ext cx="9359900" cy="4636539"/>
          </a:xfrm>
        </p:spPr>
        <p:txBody>
          <a:bodyPr/>
          <a:lstStyle>
            <a:lvl2pPr marL="180975" indent="-180975">
              <a:defRPr/>
            </a:lvl2pPr>
            <a:lvl3pPr marL="361950" indent="-177800">
              <a:tabLst/>
              <a:defRPr/>
            </a:lvl3pPr>
            <a:lvl4pPr marL="542925" indent="-180975">
              <a:defRPr/>
            </a:lvl4pPr>
            <a:lvl5pPr marL="714375" indent="-171450" defTabSz="804863">
              <a:defRPr/>
            </a:lvl5pPr>
            <a:lvl6pPr marL="896938" indent="-179388">
              <a:tabLst/>
              <a:defRPr/>
            </a:lvl6pPr>
            <a:lvl7pPr marL="1079500" indent="-180975">
              <a:tabLst/>
              <a:defRPr/>
            </a:lvl7pPr>
            <a:lvl8pPr marL="1255713" indent="-176213">
              <a:buFont typeface="Symbol" pitchFamily="18" charset="2"/>
              <a:buChar char="-"/>
              <a:defRPr/>
            </a:lvl8pPr>
            <a:lvl9pPr marL="1431925" indent="-174625"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_Subtitle_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0" y="0"/>
          <a:ext cx="147061" cy="143985"/>
        </p:xfrm>
        <a:graphic>
          <a:graphicData uri="http://schemas.openxmlformats.org/presentationml/2006/ole">
            <p:oleObj spid="_x0000_s119810" name="think-cell Slide" r:id="rId5" imgW="360" imgH="360" progId="">
              <p:embed/>
            </p:oleObj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Click to edit Master title style</a:t>
            </a:r>
            <a:endParaRPr lang="en-US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1" hasCustomPrompt="1"/>
            <p:custDataLst>
              <p:tags r:id="rId3"/>
            </p:custDataLst>
          </p:nvPr>
        </p:nvSpPr>
        <p:spPr>
          <a:xfrm>
            <a:off x="273050" y="1412720"/>
            <a:ext cx="9359900" cy="288413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lang="fr-FR" sz="1400" b="1" i="1" kern="1200" dirty="0" smtClean="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mtClean="0"/>
              <a:t>Creative Commons 4.0 license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80BADDE-CEDF-4108-ADCD-25C7E5D681A5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 smtClean="0"/>
              <a:t>Mindstorms_Szkola.pptx</a:t>
            </a:r>
            <a:endParaRPr lang="de-DE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273050" y="1772771"/>
            <a:ext cx="9359900" cy="4464620"/>
          </a:xfrm>
        </p:spPr>
        <p:txBody>
          <a:bodyPr/>
          <a:lstStyle>
            <a:lvl4pPr marL="542925" indent="-180975">
              <a:defRPr/>
            </a:lvl4pPr>
            <a:lvl5pPr marL="714375" indent="-171450"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Heading_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0" y="0"/>
          <a:ext cx="147061" cy="143985"/>
        </p:xfrm>
        <a:graphic>
          <a:graphicData uri="http://schemas.openxmlformats.org/presentationml/2006/ole">
            <p:oleObj spid="_x0000_s141314" name="think-cell Slide" r:id="rId5" imgW="360" imgH="360" progId="">
              <p:embed/>
            </p:oleObj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Click to edit Master title style</a:t>
            </a:r>
            <a:endParaRPr lang="en-US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1" hasCustomPrompt="1"/>
            <p:custDataLst>
              <p:tags r:id="rId3"/>
            </p:custDataLst>
          </p:nvPr>
        </p:nvSpPr>
        <p:spPr>
          <a:xfrm>
            <a:off x="273050" y="1412720"/>
            <a:ext cx="9359900" cy="288413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lang="fr-FR" sz="1400" b="1" i="1" kern="1200" dirty="0" smtClean="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mtClean="0"/>
              <a:t>Creative Commons 4.0 license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80BADDE-CEDF-4108-ADCD-25C7E5D681A5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 smtClean="0"/>
              <a:t>Mindstorms_Szkola.pptx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l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21857" name="think-cell Slide" r:id="rId4" imgW="360" imgH="360" progId="">
              <p:embed/>
            </p:oleObj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mtClean="0"/>
              <a:t>Creative Commons 4.0 license</a:t>
            </a:r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Mindstorms_Szkola.pptx</a:t>
            </a:r>
            <a:endParaRPr lang="de-DE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18" Type="http://schemas.openxmlformats.org/officeDocument/2006/relationships/tags" Target="../tags/tag7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jpeg"/><Relationship Id="rId7" Type="http://schemas.openxmlformats.org/officeDocument/2006/relationships/slideLayout" Target="../slideLayouts/slideLayout7.xml"/><Relationship Id="rId12" Type="http://schemas.openxmlformats.org/officeDocument/2006/relationships/vmlDrawing" Target="../drawings/vmlDrawing1.vml"/><Relationship Id="rId17" Type="http://schemas.openxmlformats.org/officeDocument/2006/relationships/tags" Target="../tags/tag6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5.xml"/><Relationship Id="rId20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4.xml"/><Relationship Id="rId10" Type="http://schemas.openxmlformats.org/officeDocument/2006/relationships/slideLayout" Target="../slideLayouts/slideLayout10.xml"/><Relationship Id="rId19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ags" Target="../tags/tag27.xml"/><Relationship Id="rId13" Type="http://schemas.openxmlformats.org/officeDocument/2006/relationships/tags" Target="../tags/tag32.xml"/><Relationship Id="rId18" Type="http://schemas.openxmlformats.org/officeDocument/2006/relationships/hyperlink" Target="http://www.facebook.com/Capgemini" TargetMode="External"/><Relationship Id="rId26" Type="http://schemas.openxmlformats.org/officeDocument/2006/relationships/hyperlink" Target="http://www.slideshare.net/capgemini" TargetMode="External"/><Relationship Id="rId3" Type="http://schemas.openxmlformats.org/officeDocument/2006/relationships/slideLayout" Target="../slideLayouts/slideLayout13.xml"/><Relationship Id="rId21" Type="http://schemas.openxmlformats.org/officeDocument/2006/relationships/image" Target="../media/image11.png"/><Relationship Id="rId7" Type="http://schemas.openxmlformats.org/officeDocument/2006/relationships/vmlDrawing" Target="../drawings/vmlDrawing12.vml"/><Relationship Id="rId12" Type="http://schemas.openxmlformats.org/officeDocument/2006/relationships/tags" Target="../tags/tag31.xml"/><Relationship Id="rId17" Type="http://schemas.openxmlformats.org/officeDocument/2006/relationships/image" Target="../media/image5.emf"/><Relationship Id="rId25" Type="http://schemas.openxmlformats.org/officeDocument/2006/relationships/image" Target="../media/image13.png"/><Relationship Id="rId2" Type="http://schemas.openxmlformats.org/officeDocument/2006/relationships/slideLayout" Target="../slideLayouts/slideLayout12.xml"/><Relationship Id="rId16" Type="http://schemas.openxmlformats.org/officeDocument/2006/relationships/oleObject" Target="../embeddings/oleObject12.bin"/><Relationship Id="rId20" Type="http://schemas.openxmlformats.org/officeDocument/2006/relationships/hyperlink" Target="http://www.linkedin.com/company/capgemini" TargetMode="External"/><Relationship Id="rId1" Type="http://schemas.openxmlformats.org/officeDocument/2006/relationships/slideLayout" Target="../slideLayouts/slideLayout11.xml"/><Relationship Id="rId6" Type="http://schemas.openxmlformats.org/officeDocument/2006/relationships/theme" Target="../theme/theme2.xml"/><Relationship Id="rId11" Type="http://schemas.openxmlformats.org/officeDocument/2006/relationships/tags" Target="../tags/tag30.xml"/><Relationship Id="rId24" Type="http://schemas.openxmlformats.org/officeDocument/2006/relationships/hyperlink" Target="http://www.youtube.com/capgemini" TargetMode="External"/><Relationship Id="rId5" Type="http://schemas.openxmlformats.org/officeDocument/2006/relationships/slideLayout" Target="../slideLayouts/slideLayout15.xml"/><Relationship Id="rId15" Type="http://schemas.openxmlformats.org/officeDocument/2006/relationships/tags" Target="../tags/tag34.xml"/><Relationship Id="rId23" Type="http://schemas.openxmlformats.org/officeDocument/2006/relationships/image" Target="../media/image12.png"/><Relationship Id="rId28" Type="http://schemas.openxmlformats.org/officeDocument/2006/relationships/image" Target="../media/image6.gif"/><Relationship Id="rId10" Type="http://schemas.openxmlformats.org/officeDocument/2006/relationships/tags" Target="../tags/tag29.xml"/><Relationship Id="rId19" Type="http://schemas.openxmlformats.org/officeDocument/2006/relationships/image" Target="../media/image10.png"/><Relationship Id="rId4" Type="http://schemas.openxmlformats.org/officeDocument/2006/relationships/slideLayout" Target="../slideLayouts/slideLayout14.xml"/><Relationship Id="rId9" Type="http://schemas.openxmlformats.org/officeDocument/2006/relationships/tags" Target="../tags/tag28.xml"/><Relationship Id="rId14" Type="http://schemas.openxmlformats.org/officeDocument/2006/relationships/tags" Target="../tags/tag33.xml"/><Relationship Id="rId22" Type="http://schemas.openxmlformats.org/officeDocument/2006/relationships/hyperlink" Target="http://www.twitter.com/capgemini" TargetMode="External"/><Relationship Id="rId27" Type="http://schemas.openxmlformats.org/officeDocument/2006/relationships/image" Target="../media/image14.gif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5" Type="http://schemas.openxmlformats.org/officeDocument/2006/relationships/oleObject" Target="../embeddings/oleObject18.bin"/><Relationship Id="rId4" Type="http://schemas.openxmlformats.org/officeDocument/2006/relationships/vmlDrawing" Target="../drawings/vmlDrawing18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/>
        </p:nvGraphicFramePr>
        <p:xfrm>
          <a:off x="1" y="0"/>
          <a:ext cx="158750" cy="158750"/>
        </p:xfrm>
        <a:graphic>
          <a:graphicData uri="http://schemas.openxmlformats.org/presentationml/2006/ole">
            <p:oleObj spid="_x0000_s2049" name="think-cell Slide" r:id="rId19" imgW="360" imgH="360" progId="">
              <p:embed/>
            </p:oleObj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1" y="0"/>
            <a:ext cx="9905999" cy="1002135"/>
          </a:xfrm>
          <a:prstGeom prst="rect">
            <a:avLst/>
          </a:prstGeom>
        </p:spPr>
        <p:txBody>
          <a:bodyPr vert="horz" lIns="297529" tIns="33059" rIns="165294" bIns="33059" rtlCol="0" anchor="ctr">
            <a:no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9" name="Freeform 4"/>
          <p:cNvSpPr>
            <a:spLocks/>
          </p:cNvSpPr>
          <p:nvPr>
            <p:custDataLst>
              <p:tags r:id="rId14"/>
            </p:custDataLst>
          </p:nvPr>
        </p:nvSpPr>
        <p:spPr bwMode="auto">
          <a:xfrm>
            <a:off x="2" y="676402"/>
            <a:ext cx="9905999" cy="728122"/>
          </a:xfrm>
          <a:custGeom>
            <a:avLst/>
            <a:gdLst/>
            <a:ahLst/>
            <a:cxnLst>
              <a:cxn ang="0">
                <a:pos x="2965" y="93"/>
              </a:cxn>
              <a:cxn ang="0">
                <a:pos x="303" y="93"/>
              </a:cxn>
              <a:cxn ang="0">
                <a:pos x="151" y="187"/>
              </a:cxn>
              <a:cxn ang="0">
                <a:pos x="0" y="93"/>
              </a:cxn>
              <a:cxn ang="0">
                <a:pos x="0" y="112"/>
              </a:cxn>
              <a:cxn ang="0">
                <a:pos x="151" y="205"/>
              </a:cxn>
              <a:cxn ang="0">
                <a:pos x="303" y="112"/>
              </a:cxn>
              <a:cxn ang="0">
                <a:pos x="2965" y="112"/>
              </a:cxn>
              <a:cxn ang="0">
                <a:pos x="3118" y="19"/>
              </a:cxn>
              <a:cxn ang="0">
                <a:pos x="3118" y="0"/>
              </a:cxn>
              <a:cxn ang="0">
                <a:pos x="2965" y="93"/>
              </a:cxn>
            </a:cxnLst>
            <a:rect l="0" t="0" r="r" b="b"/>
            <a:pathLst>
              <a:path w="3118" h="205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  <a:effectLst>
            <a:outerShdw blurRad="50800" dist="25400" dir="5400000" algn="t" rotWithShape="0">
              <a:prstClr val="black">
                <a:alpha val="31000"/>
              </a:prstClr>
            </a:outerShdw>
          </a:effectLst>
        </p:spPr>
        <p:txBody>
          <a:bodyPr vert="horz" wrap="square" lIns="99563" tIns="49782" rIns="99563" bIns="49782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cxnSp>
        <p:nvCxnSpPr>
          <p:cNvPr id="15" name="Straight Connector 5"/>
          <p:cNvCxnSpPr/>
          <p:nvPr>
            <p:custDataLst>
              <p:tags r:id="rId15"/>
            </p:custDataLst>
          </p:nvPr>
        </p:nvCxnSpPr>
        <p:spPr>
          <a:xfrm flipH="1">
            <a:off x="2" y="6362700"/>
            <a:ext cx="9905999" cy="0"/>
          </a:xfrm>
          <a:prstGeom prst="line">
            <a:avLst/>
          </a:prstGeom>
          <a:ln w="9525" cmpd="sng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Date Placeholder 15"/>
          <p:cNvSpPr>
            <a:spLocks noGrp="1"/>
          </p:cNvSpPr>
          <p:nvPr>
            <p:ph type="dt" sz="half" idx="2"/>
            <p:custDataLst>
              <p:tags r:id="rId16"/>
            </p:custDataLst>
          </p:nvPr>
        </p:nvSpPr>
        <p:spPr>
          <a:xfrm>
            <a:off x="6741831" y="6427223"/>
            <a:ext cx="2660643" cy="195814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lIns="35997" tIns="35997" rIns="35997" bIns="35997" anchor="b" anchorCtr="0">
            <a:noAutofit/>
          </a:bodyPr>
          <a:lstStyle>
            <a:lvl1pPr marL="0" algn="r" defTabSz="957756" rtl="0" eaLnBrk="1" latinLnBrk="0" hangingPunct="1">
              <a:defRPr lang="de-DE" altLang="en-US" sz="700" b="0" i="0" kern="1200" noProof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Helvetica Light"/>
              </a:defRPr>
            </a:lvl1pPr>
          </a:lstStyle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mtClean="0"/>
              <a:t>Creative Commons 4.0 license</a:t>
            </a:r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3"/>
            <p:custDataLst>
              <p:tags r:id="rId17"/>
            </p:custDataLst>
          </p:nvPr>
        </p:nvSpPr>
        <p:spPr>
          <a:xfrm>
            <a:off x="6741831" y="6623402"/>
            <a:ext cx="2660643" cy="183502"/>
          </a:xfrm>
          <a:prstGeom prst="rect">
            <a:avLst/>
          </a:prstGeom>
        </p:spPr>
        <p:txBody>
          <a:bodyPr wrap="none" lIns="35997" tIns="35997" rIns="35997" bIns="35997" anchor="b" anchorCtr="0">
            <a:noAutofit/>
          </a:bodyPr>
          <a:lstStyle>
            <a:lvl1pPr marL="0" algn="r" defTabSz="957756" rtl="0" eaLnBrk="1" latinLnBrk="0" hangingPunct="1">
              <a:defRPr lang="de-DE" sz="7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de-DE" smtClean="0"/>
              <a:t>Mindstorms_Szkola.pptx</a:t>
            </a:r>
            <a:endParaRPr lang="de-DE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  <p:custDataLst>
              <p:tags r:id="rId18"/>
            </p:custDataLst>
          </p:nvPr>
        </p:nvSpPr>
        <p:spPr>
          <a:xfrm>
            <a:off x="9560277" y="6653996"/>
            <a:ext cx="125034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lvl1pPr marL="0" algn="ctr" defTabSz="957756" rtl="0" eaLnBrk="1" latinLnBrk="0" hangingPunct="1">
              <a:defRPr lang="de-DE" sz="800" kern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880BADDE-CEDF-4108-ADCD-25C7E5D681A5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idx="1"/>
          </p:nvPr>
        </p:nvSpPr>
        <p:spPr>
          <a:xfrm>
            <a:off x="273050" y="1501977"/>
            <a:ext cx="9359900" cy="46365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2" name="FootnoteAndSource" hidden="1"/>
          <p:cNvSpPr txBox="1"/>
          <p:nvPr/>
        </p:nvSpPr>
        <p:spPr>
          <a:xfrm>
            <a:off x="271148" y="6174740"/>
            <a:ext cx="4681852" cy="162096"/>
          </a:xfrm>
          <a:prstGeom prst="rect">
            <a:avLst/>
          </a:prstGeom>
          <a:noFill/>
        </p:spPr>
        <p:txBody>
          <a:bodyPr vert="horz" wrap="square" lIns="0" tIns="25400" rIns="0" bIns="25400" rtlCol="0">
            <a:spAutoFit/>
          </a:bodyPr>
          <a:lstStyle/>
          <a:p>
            <a:pPr marL="429768" indent="-429768" defTabSz="914400">
              <a:lnSpc>
                <a:spcPct val="90000"/>
              </a:lnSpc>
              <a:tabLst>
                <a:tab pos="347472" algn="r"/>
              </a:tabLst>
            </a:pPr>
            <a:r>
              <a:rPr lang="de-DE" sz="800" dirty="0" smtClean="0"/>
              <a:t>	Source:	Source Text</a:t>
            </a:r>
          </a:p>
        </p:txBody>
      </p:sp>
      <p:grpSp>
        <p:nvGrpSpPr>
          <p:cNvPr id="25" name="Group_Sticker" hidden="1"/>
          <p:cNvGrpSpPr/>
          <p:nvPr/>
        </p:nvGrpSpPr>
        <p:grpSpPr>
          <a:xfrm>
            <a:off x="9056716" y="1176324"/>
            <a:ext cx="561974" cy="247650"/>
            <a:chOff x="9056716" y="1176324"/>
            <a:chExt cx="561974" cy="247650"/>
          </a:xfrm>
        </p:grpSpPr>
        <p:sp>
          <p:nvSpPr>
            <p:cNvPr id="19" name="Rectangle 109"/>
            <p:cNvSpPr>
              <a:spLocks noChangeArrowheads="1"/>
            </p:cNvSpPr>
            <p:nvPr/>
          </p:nvSpPr>
          <p:spPr bwMode="auto">
            <a:xfrm>
              <a:off x="9056716" y="1176324"/>
              <a:ext cx="561974" cy="247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46038" rIns="0" bIns="46038" anchor="ctr">
              <a:spAutoFit/>
            </a:bodyPr>
            <a:lstStyle/>
            <a:p>
              <a:pPr algn="ctr" eaLnBrk="0" hangingPunct="0">
                <a:lnSpc>
                  <a:spcPct val="100000"/>
                </a:lnSpc>
                <a:tabLst>
                  <a:tab pos="6400800" algn="r"/>
                  <a:tab pos="8636000" algn="r"/>
                </a:tabLst>
              </a:pPr>
              <a:r>
                <a:rPr lang="en-GB" sz="1000" b="1" dirty="0" smtClean="0"/>
                <a:t>STICKER</a:t>
              </a:r>
              <a:endParaRPr lang="en-GB" sz="1000" b="1" dirty="0"/>
            </a:p>
          </p:txBody>
        </p:sp>
        <p:sp>
          <p:nvSpPr>
            <p:cNvPr id="20" name="Line 110"/>
            <p:cNvSpPr>
              <a:spLocks noChangeShapeType="1"/>
            </p:cNvSpPr>
            <p:nvPr/>
          </p:nvSpPr>
          <p:spPr bwMode="auto">
            <a:xfrm>
              <a:off x="9056716" y="1184262"/>
              <a:ext cx="561974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2" name="Line 111"/>
            <p:cNvSpPr>
              <a:spLocks noChangeShapeType="1"/>
            </p:cNvSpPr>
            <p:nvPr/>
          </p:nvSpPr>
          <p:spPr bwMode="auto">
            <a:xfrm>
              <a:off x="9056716" y="1412862"/>
              <a:ext cx="561974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</p:grpSp>
      <p:sp>
        <p:nvSpPr>
          <p:cNvPr id="24" name="CapgeminiBox" hidden="1"/>
          <p:cNvSpPr>
            <a:spLocks/>
          </p:cNvSpPr>
          <p:nvPr/>
        </p:nvSpPr>
        <p:spPr>
          <a:xfrm>
            <a:off x="-2262238" y="0"/>
            <a:ext cx="2262238" cy="2862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l" defTabSz="914342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Arial" pitchFamily="34" charset="0"/>
              <a:buNone/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2563" indent="-177800" algn="l" defTabSz="914342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7188" indent="-180975" algn="l" defTabSz="914342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750" indent="-177800" algn="l" defTabSz="914342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7550" indent="-179388" algn="l" defTabSz="801688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Symbol" pitchFamily="18" charset="2"/>
              <a:buChar char="-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895350" indent="-177800" algn="l" defTabSz="914342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76325" indent="-177800" algn="l" defTabSz="914342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57300" indent="-174625" algn="l" defTabSz="914342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33513" indent="-180975" algn="l" defTabSz="914342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Wingdings" pitchFamily="2" charset="2"/>
              <a:buChar char="v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dirty="0" err="1" smtClean="0"/>
              <a:t>Capgemini</a:t>
            </a:r>
            <a:r>
              <a:rPr lang="en-US" dirty="0" smtClean="0"/>
              <a:t> Global V7.7</a:t>
            </a:r>
          </a:p>
        </p:txBody>
      </p:sp>
      <p:pic>
        <p:nvPicPr>
          <p:cNvPr id="2051" name="Picture 3" descr="Creative Common License"/>
          <p:cNvPicPr>
            <a:picLocks noChangeAspect="1" noChangeArrowheads="1"/>
          </p:cNvPicPr>
          <p:nvPr userDrawn="1"/>
        </p:nvPicPr>
        <p:blipFill>
          <a:blip r:embed="rId20"/>
          <a:srcRect/>
          <a:stretch>
            <a:fillRect/>
          </a:stretch>
        </p:blipFill>
        <p:spPr bwMode="auto">
          <a:xfrm>
            <a:off x="7257320" y="6453420"/>
            <a:ext cx="838200" cy="304801"/>
          </a:xfrm>
          <a:prstGeom prst="rect">
            <a:avLst/>
          </a:prstGeom>
          <a:noFill/>
        </p:spPr>
      </p:pic>
      <p:pic>
        <p:nvPicPr>
          <p:cNvPr id="21" name="Picture 4" descr="robocap_2048x2048.jpg"/>
          <p:cNvPicPr>
            <a:picLocks noChangeAspect="1" noChangeArrowheads="1"/>
          </p:cNvPicPr>
          <p:nvPr userDrawn="1"/>
        </p:nvPicPr>
        <p:blipFill>
          <a:blip r:embed="rId21"/>
          <a:srcRect/>
          <a:stretch>
            <a:fillRect/>
          </a:stretch>
        </p:blipFill>
        <p:spPr bwMode="auto">
          <a:xfrm>
            <a:off x="8625510" y="72010"/>
            <a:ext cx="908650" cy="90865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28" r:id="rId1"/>
    <p:sldLayoutId id="2147483937" r:id="rId2"/>
    <p:sldLayoutId id="2147483958" r:id="rId3"/>
    <p:sldLayoutId id="2147483971" r:id="rId4"/>
    <p:sldLayoutId id="2147483970" r:id="rId5"/>
    <p:sldLayoutId id="2147483965" r:id="rId6"/>
    <p:sldLayoutId id="2147483966" r:id="rId7"/>
    <p:sldLayoutId id="2147483969" r:id="rId8"/>
    <p:sldLayoutId id="2147483964" r:id="rId9"/>
    <p:sldLayoutId id="2147483934" r:id="rId10"/>
  </p:sldLayoutIdLst>
  <p:timing>
    <p:tnLst>
      <p:par>
        <p:cTn id="1" dur="indefinite" restart="never" nodeType="tmRoot"/>
      </p:par>
    </p:tnLst>
  </p:timing>
  <p:hf hdr="0"/>
  <p:txStyles>
    <p:titleStyle>
      <a:lvl1pPr algn="l" defTabSz="914342" rtl="0" eaLnBrk="1" latinLnBrk="0" hangingPunct="1">
        <a:lnSpc>
          <a:spcPct val="90000"/>
        </a:lnSpc>
        <a:spcBef>
          <a:spcPct val="0"/>
        </a:spcBef>
        <a:buNone/>
        <a:defRPr sz="2800" b="0" kern="1200">
          <a:solidFill>
            <a:schemeClr val="tx1"/>
          </a:solidFill>
          <a:latin typeface="Comic Sans MS" pitchFamily="66" charset="0"/>
          <a:ea typeface="+mj-ea"/>
          <a:cs typeface="+mj-cs"/>
        </a:defRPr>
      </a:lvl1pPr>
    </p:titleStyle>
    <p:bodyStyle>
      <a:lvl1pPr marL="0" indent="0" algn="l" defTabSz="914342" rtl="0" eaLnBrk="1" latinLnBrk="0" hangingPunct="1">
        <a:lnSpc>
          <a:spcPct val="90000"/>
        </a:lnSpc>
        <a:spcBef>
          <a:spcPts val="0"/>
        </a:spcBef>
        <a:spcAft>
          <a:spcPts val="400"/>
        </a:spcAft>
        <a:buClr>
          <a:schemeClr val="tx2"/>
        </a:buClr>
        <a:buFont typeface="Arial" pitchFamily="34" charset="0"/>
        <a:buNone/>
        <a:defRPr sz="1400" b="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182563" indent="-182563" algn="l" defTabSz="914342" rtl="0" eaLnBrk="1" latinLnBrk="0" hangingPunct="1">
        <a:lnSpc>
          <a:spcPct val="90000"/>
        </a:lnSpc>
        <a:spcBef>
          <a:spcPts val="0"/>
        </a:spcBef>
        <a:spcAft>
          <a:spcPts val="400"/>
        </a:spcAft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2pPr>
      <a:lvl3pPr marL="361950" indent="-180975" algn="l" defTabSz="914342" rtl="0" eaLnBrk="1" latinLnBrk="0" hangingPunct="1">
        <a:lnSpc>
          <a:spcPct val="90000"/>
        </a:lnSpc>
        <a:spcBef>
          <a:spcPts val="0"/>
        </a:spcBef>
        <a:spcAft>
          <a:spcPts val="400"/>
        </a:spcAft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3pPr>
      <a:lvl4pPr marL="542925" indent="-180975" algn="l" defTabSz="914342" rtl="0" eaLnBrk="1" latinLnBrk="0" hangingPunct="1">
        <a:lnSpc>
          <a:spcPct val="90000"/>
        </a:lnSpc>
        <a:spcBef>
          <a:spcPts val="0"/>
        </a:spcBef>
        <a:spcAft>
          <a:spcPts val="400"/>
        </a:spcAft>
        <a:buClr>
          <a:schemeClr val="tx2"/>
        </a:buClr>
        <a:buFont typeface="Arial" pitchFamily="34" charset="0"/>
        <a:buChar char="–"/>
        <a:defRPr sz="14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4pPr>
      <a:lvl5pPr marL="714375" indent="-171450" algn="l" defTabSz="801688" rtl="0" eaLnBrk="1" latinLnBrk="0" hangingPunct="1">
        <a:lnSpc>
          <a:spcPct val="90000"/>
        </a:lnSpc>
        <a:spcBef>
          <a:spcPts val="0"/>
        </a:spcBef>
        <a:spcAft>
          <a:spcPts val="400"/>
        </a:spcAft>
        <a:buClr>
          <a:schemeClr val="tx2"/>
        </a:buClr>
        <a:buFont typeface="Symbol" pitchFamily="18" charset="2"/>
        <a:buChar char="-"/>
        <a:defRPr sz="1400" kern="1200" baseline="0">
          <a:solidFill>
            <a:schemeClr val="tx1"/>
          </a:solidFill>
          <a:latin typeface="Comic Sans MS" pitchFamily="66" charset="0"/>
          <a:ea typeface="+mn-ea"/>
          <a:cs typeface="+mn-cs"/>
        </a:defRPr>
      </a:lvl5pPr>
      <a:lvl6pPr marL="895350" indent="-177800" algn="l" defTabSz="914342" rtl="0" eaLnBrk="1" latinLnBrk="0" hangingPunct="1">
        <a:lnSpc>
          <a:spcPct val="90000"/>
        </a:lnSpc>
        <a:spcBef>
          <a:spcPts val="0"/>
        </a:spcBef>
        <a:spcAft>
          <a:spcPts val="400"/>
        </a:spcAft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76325" indent="-177800" algn="l" defTabSz="914342" rtl="0" eaLnBrk="1" latinLnBrk="0" hangingPunct="1">
        <a:lnSpc>
          <a:spcPct val="90000"/>
        </a:lnSpc>
        <a:spcBef>
          <a:spcPts val="0"/>
        </a:spcBef>
        <a:spcAft>
          <a:spcPts val="400"/>
        </a:spcAft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57300" indent="-174625" algn="l" defTabSz="914342" rtl="0" eaLnBrk="1" latinLnBrk="0" hangingPunct="1">
        <a:lnSpc>
          <a:spcPct val="90000"/>
        </a:lnSpc>
        <a:spcBef>
          <a:spcPts val="0"/>
        </a:spcBef>
        <a:spcAft>
          <a:spcPts val="400"/>
        </a:spcAft>
        <a:buClr>
          <a:schemeClr val="tx2"/>
        </a:buClr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433513" indent="-180975" algn="l" defTabSz="914342" rtl="0" eaLnBrk="1" latinLnBrk="0" hangingPunct="1">
        <a:lnSpc>
          <a:spcPct val="90000"/>
        </a:lnSpc>
        <a:spcBef>
          <a:spcPts val="0"/>
        </a:spcBef>
        <a:spcAft>
          <a:spcPts val="400"/>
        </a:spcAft>
        <a:buClr>
          <a:schemeClr val="tx2"/>
        </a:buClr>
        <a:buFont typeface="Wingdings" pitchFamily="2" charset="2"/>
        <a:buChar char="v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1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42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13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84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55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26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98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69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33121" name="think-cell Slide" r:id="rId16" imgW="360" imgH="360" progId="">
              <p:embed/>
            </p:oleObj>
          </a:graphicData>
        </a:graphic>
      </p:graphicFrame>
      <p:sp>
        <p:nvSpPr>
          <p:cNvPr id="357" name="Rectangle 7"/>
          <p:cNvSpPr/>
          <p:nvPr>
            <p:custDataLst>
              <p:tags r:id="rId8"/>
            </p:custDataLst>
          </p:nvPr>
        </p:nvSpPr>
        <p:spPr bwMode="auto">
          <a:xfrm flipV="1">
            <a:off x="-1657" y="1677994"/>
            <a:ext cx="9907657" cy="5180006"/>
          </a:xfrm>
          <a:custGeom>
            <a:avLst/>
            <a:gdLst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0 w 10685085"/>
              <a:gd name="connsiteY3" fmla="*/ 684481 h 684481"/>
              <a:gd name="connsiteX4" fmla="*/ 0 w 10685085"/>
              <a:gd name="connsiteY4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525849 w 10685085"/>
              <a:gd name="connsiteY3" fmla="*/ 678410 h 684481"/>
              <a:gd name="connsiteX4" fmla="*/ 0 w 10685085"/>
              <a:gd name="connsiteY4" fmla="*/ 684481 h 684481"/>
              <a:gd name="connsiteX5" fmla="*/ 0 w 10685085"/>
              <a:gd name="connsiteY5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23183 w 10685085"/>
              <a:gd name="connsiteY6" fmla="*/ 684481 h 1022049"/>
              <a:gd name="connsiteX7" fmla="*/ 0 w 10685085"/>
              <a:gd name="connsiteY7" fmla="*/ 0 h 1022049"/>
              <a:gd name="connsiteX0" fmla="*/ 0 w 10673494"/>
              <a:gd name="connsiteY0" fmla="*/ 5825 h 1022049"/>
              <a:gd name="connsiteX1" fmla="*/ 10673494 w 10673494"/>
              <a:gd name="connsiteY1" fmla="*/ 0 h 1022049"/>
              <a:gd name="connsiteX2" fmla="*/ 10673494 w 10673494"/>
              <a:gd name="connsiteY2" fmla="*/ 303491 h 1022049"/>
              <a:gd name="connsiteX3" fmla="*/ 10211167 w 10673494"/>
              <a:gd name="connsiteY3" fmla="*/ 678410 h 1022049"/>
              <a:gd name="connsiteX4" fmla="*/ 1145874 w 10673494"/>
              <a:gd name="connsiteY4" fmla="*/ 670939 h 1022049"/>
              <a:gd name="connsiteX5" fmla="*/ 521729 w 10673494"/>
              <a:gd name="connsiteY5" fmla="*/ 1022049 h 1022049"/>
              <a:gd name="connsiteX6" fmla="*/ 11592 w 10673494"/>
              <a:gd name="connsiteY6" fmla="*/ 684481 h 1022049"/>
              <a:gd name="connsiteX7" fmla="*/ 0 w 10673494"/>
              <a:gd name="connsiteY7" fmla="*/ 5825 h 1022049"/>
              <a:gd name="connsiteX0" fmla="*/ 0 w 10673494"/>
              <a:gd name="connsiteY0" fmla="*/ 0 h 1045351"/>
              <a:gd name="connsiteX1" fmla="*/ 10673494 w 10673494"/>
              <a:gd name="connsiteY1" fmla="*/ 23302 h 1045351"/>
              <a:gd name="connsiteX2" fmla="*/ 10673494 w 10673494"/>
              <a:gd name="connsiteY2" fmla="*/ 326793 h 1045351"/>
              <a:gd name="connsiteX3" fmla="*/ 10211167 w 10673494"/>
              <a:gd name="connsiteY3" fmla="*/ 701712 h 1045351"/>
              <a:gd name="connsiteX4" fmla="*/ 1145874 w 10673494"/>
              <a:gd name="connsiteY4" fmla="*/ 694241 h 1045351"/>
              <a:gd name="connsiteX5" fmla="*/ 521729 w 10673494"/>
              <a:gd name="connsiteY5" fmla="*/ 1045351 h 1045351"/>
              <a:gd name="connsiteX6" fmla="*/ 11592 w 10673494"/>
              <a:gd name="connsiteY6" fmla="*/ 707783 h 1045351"/>
              <a:gd name="connsiteX7" fmla="*/ 0 w 10673494"/>
              <a:gd name="connsiteY7" fmla="*/ 0 h 1045351"/>
              <a:gd name="connsiteX0" fmla="*/ 0 w 10667698"/>
              <a:gd name="connsiteY0" fmla="*/ 0 h 1027875"/>
              <a:gd name="connsiteX1" fmla="*/ 10667698 w 10667698"/>
              <a:gd name="connsiteY1" fmla="*/ 5826 h 1027875"/>
              <a:gd name="connsiteX2" fmla="*/ 10667698 w 10667698"/>
              <a:gd name="connsiteY2" fmla="*/ 309317 h 1027875"/>
              <a:gd name="connsiteX3" fmla="*/ 10205371 w 10667698"/>
              <a:gd name="connsiteY3" fmla="*/ 684236 h 1027875"/>
              <a:gd name="connsiteX4" fmla="*/ 1140078 w 10667698"/>
              <a:gd name="connsiteY4" fmla="*/ 676765 h 1027875"/>
              <a:gd name="connsiteX5" fmla="*/ 515933 w 10667698"/>
              <a:gd name="connsiteY5" fmla="*/ 1027875 h 1027875"/>
              <a:gd name="connsiteX6" fmla="*/ 5796 w 10667698"/>
              <a:gd name="connsiteY6" fmla="*/ 690307 h 1027875"/>
              <a:gd name="connsiteX7" fmla="*/ 0 w 10667698"/>
              <a:gd name="connsiteY7" fmla="*/ 0 h 1027875"/>
              <a:gd name="connsiteX0" fmla="*/ 5796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5796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7441 w 10661902"/>
              <a:gd name="connsiteY4" fmla="*/ 6894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3758 w 10661902"/>
              <a:gd name="connsiteY4" fmla="*/ 62914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74432 h 1027875"/>
              <a:gd name="connsiteX7" fmla="*/ 0 w 10661901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83957 h 1027875"/>
              <a:gd name="connsiteX7" fmla="*/ 0 w 10661901"/>
              <a:gd name="connsiteY7" fmla="*/ 0 h 1027875"/>
              <a:gd name="connsiteX0" fmla="*/ 0 w 10710088"/>
              <a:gd name="connsiteY0" fmla="*/ 0 h 1027875"/>
              <a:gd name="connsiteX1" fmla="*/ 10661901 w 10710088"/>
              <a:gd name="connsiteY1" fmla="*/ 5826 h 1027875"/>
              <a:gd name="connsiteX2" fmla="*/ 10661901 w 10710088"/>
              <a:gd name="connsiteY2" fmla="*/ 309317 h 1027875"/>
              <a:gd name="connsiteX3" fmla="*/ 10668871 w 10710088"/>
              <a:gd name="connsiteY3" fmla="*/ 684236 h 1027875"/>
              <a:gd name="connsiteX4" fmla="*/ 1140598 w 10710088"/>
              <a:gd name="connsiteY4" fmla="*/ 686290 h 1027875"/>
              <a:gd name="connsiteX5" fmla="*/ 560675 w 10710088"/>
              <a:gd name="connsiteY5" fmla="*/ 1027875 h 1027875"/>
              <a:gd name="connsiteX6" fmla="*/ 3158 w 10710088"/>
              <a:gd name="connsiteY6" fmla="*/ 683957 h 1027875"/>
              <a:gd name="connsiteX7" fmla="*/ 0 w 10710088"/>
              <a:gd name="connsiteY7" fmla="*/ 0 h 1027875"/>
              <a:gd name="connsiteX0" fmla="*/ 0 w 10668871"/>
              <a:gd name="connsiteY0" fmla="*/ 0 h 1027875"/>
              <a:gd name="connsiteX1" fmla="*/ 10661901 w 10668871"/>
              <a:gd name="connsiteY1" fmla="*/ 5826 h 1027875"/>
              <a:gd name="connsiteX2" fmla="*/ 10668871 w 10668871"/>
              <a:gd name="connsiteY2" fmla="*/ 684236 h 1027875"/>
              <a:gd name="connsiteX3" fmla="*/ 1140598 w 10668871"/>
              <a:gd name="connsiteY3" fmla="*/ 686290 h 1027875"/>
              <a:gd name="connsiteX4" fmla="*/ 560675 w 10668871"/>
              <a:gd name="connsiteY4" fmla="*/ 1027875 h 1027875"/>
              <a:gd name="connsiteX5" fmla="*/ 3158 w 10668871"/>
              <a:gd name="connsiteY5" fmla="*/ 683957 h 1027875"/>
              <a:gd name="connsiteX6" fmla="*/ 0 w 10668871"/>
              <a:gd name="connsiteY6" fmla="*/ 0 h 1027875"/>
              <a:gd name="connsiteX0" fmla="*/ 0 w 10662015"/>
              <a:gd name="connsiteY0" fmla="*/ 0 h 1027875"/>
              <a:gd name="connsiteX1" fmla="*/ 10661901 w 10662015"/>
              <a:gd name="connsiteY1" fmla="*/ 5826 h 1027875"/>
              <a:gd name="connsiteX2" fmla="*/ 10632772 w 10662015"/>
              <a:gd name="connsiteY2" fmla="*/ 684236 h 1027875"/>
              <a:gd name="connsiteX3" fmla="*/ 1140598 w 10662015"/>
              <a:gd name="connsiteY3" fmla="*/ 686290 h 1027875"/>
              <a:gd name="connsiteX4" fmla="*/ 560675 w 10662015"/>
              <a:gd name="connsiteY4" fmla="*/ 1027875 h 1027875"/>
              <a:gd name="connsiteX5" fmla="*/ 3158 w 10662015"/>
              <a:gd name="connsiteY5" fmla="*/ 683957 h 1027875"/>
              <a:gd name="connsiteX6" fmla="*/ 0 w 10662015"/>
              <a:gd name="connsiteY6" fmla="*/ 0 h 1027875"/>
              <a:gd name="connsiteX0" fmla="*/ 0 w 10632772"/>
              <a:gd name="connsiteY0" fmla="*/ 0 h 1027875"/>
              <a:gd name="connsiteX1" fmla="*/ 10616776 w 10632772"/>
              <a:gd name="connsiteY1" fmla="*/ 559150 h 1027875"/>
              <a:gd name="connsiteX2" fmla="*/ 10632772 w 10632772"/>
              <a:gd name="connsiteY2" fmla="*/ 684236 h 1027875"/>
              <a:gd name="connsiteX3" fmla="*/ 1140598 w 10632772"/>
              <a:gd name="connsiteY3" fmla="*/ 686290 h 1027875"/>
              <a:gd name="connsiteX4" fmla="*/ 560675 w 10632772"/>
              <a:gd name="connsiteY4" fmla="*/ 1027875 h 1027875"/>
              <a:gd name="connsiteX5" fmla="*/ 3158 w 10632772"/>
              <a:gd name="connsiteY5" fmla="*/ 683957 h 1027875"/>
              <a:gd name="connsiteX6" fmla="*/ 0 w 10632772"/>
              <a:gd name="connsiteY6" fmla="*/ 0 h 1027875"/>
              <a:gd name="connsiteX0" fmla="*/ 5867 w 10629614"/>
              <a:gd name="connsiteY0" fmla="*/ 12316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5867 w 10629614"/>
              <a:gd name="connsiteY6" fmla="*/ 12316 h 468725"/>
              <a:gd name="connsiteX0" fmla="*/ 0 w 10636382"/>
              <a:gd name="connsiteY0" fmla="*/ 12316 h 468725"/>
              <a:gd name="connsiteX1" fmla="*/ 10620386 w 10636382"/>
              <a:gd name="connsiteY1" fmla="*/ 0 h 468725"/>
              <a:gd name="connsiteX2" fmla="*/ 10636382 w 10636382"/>
              <a:gd name="connsiteY2" fmla="*/ 125086 h 468725"/>
              <a:gd name="connsiteX3" fmla="*/ 1144208 w 10636382"/>
              <a:gd name="connsiteY3" fmla="*/ 127140 h 468725"/>
              <a:gd name="connsiteX4" fmla="*/ 564285 w 10636382"/>
              <a:gd name="connsiteY4" fmla="*/ 468725 h 468725"/>
              <a:gd name="connsiteX5" fmla="*/ 6768 w 10636382"/>
              <a:gd name="connsiteY5" fmla="*/ 124807 h 468725"/>
              <a:gd name="connsiteX6" fmla="*/ 0 w 10636382"/>
              <a:gd name="connsiteY6" fmla="*/ 12316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451 w 10630556"/>
              <a:gd name="connsiteY5" fmla="*/ 124807 h 468725"/>
              <a:gd name="connsiteX6" fmla="*/ 0 w 10630556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782750 w 11413306"/>
              <a:gd name="connsiteY0" fmla="*/ 2791 h 468725"/>
              <a:gd name="connsiteX1" fmla="*/ 11412612 w 11413306"/>
              <a:gd name="connsiteY1" fmla="*/ 0 h 468725"/>
              <a:gd name="connsiteX2" fmla="*/ 11412815 w 11413306"/>
              <a:gd name="connsiteY2" fmla="*/ 125086 h 468725"/>
              <a:gd name="connsiteX3" fmla="*/ 1920641 w 11413306"/>
              <a:gd name="connsiteY3" fmla="*/ 127140 h 468725"/>
              <a:gd name="connsiteX4" fmla="*/ 1340718 w 11413306"/>
              <a:gd name="connsiteY4" fmla="*/ 468725 h 468725"/>
              <a:gd name="connsiteX5" fmla="*/ 858696 w 11413306"/>
              <a:gd name="connsiteY5" fmla="*/ 125867 h 468725"/>
              <a:gd name="connsiteX6" fmla="*/ 782750 w 11413306"/>
              <a:gd name="connsiteY6" fmla="*/ 2791 h 468725"/>
              <a:gd name="connsiteX0" fmla="*/ 802813 w 11357561"/>
              <a:gd name="connsiteY0" fmla="*/ 2791 h 468725"/>
              <a:gd name="connsiteX1" fmla="*/ 11356867 w 11357561"/>
              <a:gd name="connsiteY1" fmla="*/ 0 h 468725"/>
              <a:gd name="connsiteX2" fmla="*/ 11357070 w 11357561"/>
              <a:gd name="connsiteY2" fmla="*/ 125086 h 468725"/>
              <a:gd name="connsiteX3" fmla="*/ 1864896 w 11357561"/>
              <a:gd name="connsiteY3" fmla="*/ 127140 h 468725"/>
              <a:gd name="connsiteX4" fmla="*/ 1284973 w 11357561"/>
              <a:gd name="connsiteY4" fmla="*/ 468725 h 468725"/>
              <a:gd name="connsiteX5" fmla="*/ 802951 w 11357561"/>
              <a:gd name="connsiteY5" fmla="*/ 125867 h 468725"/>
              <a:gd name="connsiteX6" fmla="*/ 802813 w 11357561"/>
              <a:gd name="connsiteY6" fmla="*/ 2791 h 468725"/>
              <a:gd name="connsiteX0" fmla="*/ 341552 w 10896300"/>
              <a:gd name="connsiteY0" fmla="*/ 2791 h 468725"/>
              <a:gd name="connsiteX1" fmla="*/ 10895606 w 10896300"/>
              <a:gd name="connsiteY1" fmla="*/ 0 h 468725"/>
              <a:gd name="connsiteX2" fmla="*/ 10895809 w 10896300"/>
              <a:gd name="connsiteY2" fmla="*/ 125086 h 468725"/>
              <a:gd name="connsiteX3" fmla="*/ 1403635 w 10896300"/>
              <a:gd name="connsiteY3" fmla="*/ 127140 h 468725"/>
              <a:gd name="connsiteX4" fmla="*/ 823712 w 10896300"/>
              <a:gd name="connsiteY4" fmla="*/ 468725 h 468725"/>
              <a:gd name="connsiteX5" fmla="*/ 341690 w 10896300"/>
              <a:gd name="connsiteY5" fmla="*/ 125867 h 468725"/>
              <a:gd name="connsiteX6" fmla="*/ 341552 w 10896300"/>
              <a:gd name="connsiteY6" fmla="*/ 2791 h 468725"/>
              <a:gd name="connsiteX0" fmla="*/ 41143 w 10595891"/>
              <a:gd name="connsiteY0" fmla="*/ 2791 h 468725"/>
              <a:gd name="connsiteX1" fmla="*/ 10595197 w 10595891"/>
              <a:gd name="connsiteY1" fmla="*/ 0 h 468725"/>
              <a:gd name="connsiteX2" fmla="*/ 10595400 w 10595891"/>
              <a:gd name="connsiteY2" fmla="*/ 125086 h 468725"/>
              <a:gd name="connsiteX3" fmla="*/ 1103226 w 10595891"/>
              <a:gd name="connsiteY3" fmla="*/ 127140 h 468725"/>
              <a:gd name="connsiteX4" fmla="*/ 523303 w 10595891"/>
              <a:gd name="connsiteY4" fmla="*/ 468725 h 468725"/>
              <a:gd name="connsiteX5" fmla="*/ 41281 w 10595891"/>
              <a:gd name="connsiteY5" fmla="*/ 125867 h 468725"/>
              <a:gd name="connsiteX6" fmla="*/ 41143 w 1059589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44066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44066 h 468725"/>
              <a:gd name="connsiteX0" fmla="*/ 433 w 10554690"/>
              <a:gd name="connsiteY0" fmla="*/ 5966 h 430625"/>
              <a:gd name="connsiteX1" fmla="*/ 10551351 w 10554690"/>
              <a:gd name="connsiteY1" fmla="*/ 0 h 430625"/>
              <a:gd name="connsiteX2" fmla="*/ 10554690 w 10554690"/>
              <a:gd name="connsiteY2" fmla="*/ 86986 h 430625"/>
              <a:gd name="connsiteX3" fmla="*/ 1062516 w 10554690"/>
              <a:gd name="connsiteY3" fmla="*/ 89040 h 430625"/>
              <a:gd name="connsiteX4" fmla="*/ 482593 w 10554690"/>
              <a:gd name="connsiteY4" fmla="*/ 430625 h 430625"/>
              <a:gd name="connsiteX5" fmla="*/ 571 w 10554690"/>
              <a:gd name="connsiteY5" fmla="*/ 101571 h 430625"/>
              <a:gd name="connsiteX6" fmla="*/ 433 w 10554690"/>
              <a:gd name="connsiteY6" fmla="*/ 5966 h 430625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62516 w 10554690"/>
              <a:gd name="connsiteY3" fmla="*/ 89040 h 427450"/>
              <a:gd name="connsiteX4" fmla="*/ 482593 w 10554690"/>
              <a:gd name="connsiteY4" fmla="*/ 427450 h 427450"/>
              <a:gd name="connsiteX5" fmla="*/ 571 w 10554690"/>
              <a:gd name="connsiteY5" fmla="*/ 101571 h 427450"/>
              <a:gd name="connsiteX6" fmla="*/ 433 w 10554690"/>
              <a:gd name="connsiteY6" fmla="*/ 5966 h 427450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274940 w 10554690"/>
              <a:gd name="connsiteY3" fmla="*/ 87717 h 427450"/>
              <a:gd name="connsiteX4" fmla="*/ 1062516 w 10554690"/>
              <a:gd name="connsiteY4" fmla="*/ 89040 h 427450"/>
              <a:gd name="connsiteX5" fmla="*/ 482593 w 10554690"/>
              <a:gd name="connsiteY5" fmla="*/ 427450 h 427450"/>
              <a:gd name="connsiteX6" fmla="*/ 571 w 10554690"/>
              <a:gd name="connsiteY6" fmla="*/ 101571 h 427450"/>
              <a:gd name="connsiteX7" fmla="*/ 433 w 10554690"/>
              <a:gd name="connsiteY7" fmla="*/ 5966 h 427450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60438 h 481922"/>
              <a:gd name="connsiteX1" fmla="*/ 10551351 w 10554691"/>
              <a:gd name="connsiteY1" fmla="*/ 54472 h 481922"/>
              <a:gd name="connsiteX2" fmla="*/ 10554691 w 10554691"/>
              <a:gd name="connsiteY2" fmla="*/ 49383 h 481922"/>
              <a:gd name="connsiteX3" fmla="*/ 10274940 w 10554691"/>
              <a:gd name="connsiteY3" fmla="*/ 142189 h 481922"/>
              <a:gd name="connsiteX4" fmla="*/ 1062516 w 10554691"/>
              <a:gd name="connsiteY4" fmla="*/ 143512 h 481922"/>
              <a:gd name="connsiteX5" fmla="*/ 482593 w 10554691"/>
              <a:gd name="connsiteY5" fmla="*/ 481922 h 481922"/>
              <a:gd name="connsiteX6" fmla="*/ 571 w 10554691"/>
              <a:gd name="connsiteY6" fmla="*/ 156043 h 481922"/>
              <a:gd name="connsiteX7" fmla="*/ 433 w 10554691"/>
              <a:gd name="connsiteY7" fmla="*/ 60438 h 481922"/>
              <a:gd name="connsiteX0" fmla="*/ 433 w 11661532"/>
              <a:gd name="connsiteY0" fmla="*/ 5966 h 427450"/>
              <a:gd name="connsiteX1" fmla="*/ 10551351 w 11661532"/>
              <a:gd name="connsiteY1" fmla="*/ 0 h 427450"/>
              <a:gd name="connsiteX2" fmla="*/ 10274940 w 11661532"/>
              <a:gd name="connsiteY2" fmla="*/ 87717 h 427450"/>
              <a:gd name="connsiteX3" fmla="*/ 1062516 w 11661532"/>
              <a:gd name="connsiteY3" fmla="*/ 89040 h 427450"/>
              <a:gd name="connsiteX4" fmla="*/ 482593 w 11661532"/>
              <a:gd name="connsiteY4" fmla="*/ 427450 h 427450"/>
              <a:gd name="connsiteX5" fmla="*/ 571 w 11661532"/>
              <a:gd name="connsiteY5" fmla="*/ 101571 h 427450"/>
              <a:gd name="connsiteX6" fmla="*/ 433 w 11661532"/>
              <a:gd name="connsiteY6" fmla="*/ 5966 h 427450"/>
              <a:gd name="connsiteX0" fmla="*/ 433 w 11071037"/>
              <a:gd name="connsiteY0" fmla="*/ 6015 h 427499"/>
              <a:gd name="connsiteX1" fmla="*/ 10551351 w 11071037"/>
              <a:gd name="connsiteY1" fmla="*/ 49 h 427499"/>
              <a:gd name="connsiteX2" fmla="*/ 10274940 w 11071037"/>
              <a:gd name="connsiteY2" fmla="*/ 87766 h 427499"/>
              <a:gd name="connsiteX3" fmla="*/ 1062516 w 11071037"/>
              <a:gd name="connsiteY3" fmla="*/ 89089 h 427499"/>
              <a:gd name="connsiteX4" fmla="*/ 482593 w 11071037"/>
              <a:gd name="connsiteY4" fmla="*/ 427499 h 427499"/>
              <a:gd name="connsiteX5" fmla="*/ 571 w 11071037"/>
              <a:gd name="connsiteY5" fmla="*/ 101620 h 427499"/>
              <a:gd name="connsiteX6" fmla="*/ 433 w 11071037"/>
              <a:gd name="connsiteY6" fmla="*/ 6015 h 427499"/>
              <a:gd name="connsiteX0" fmla="*/ 433 w 11057538"/>
              <a:gd name="connsiteY0" fmla="*/ 5966 h 427450"/>
              <a:gd name="connsiteX1" fmla="*/ 10551351 w 11057538"/>
              <a:gd name="connsiteY1" fmla="*/ 0 h 427450"/>
              <a:gd name="connsiteX2" fmla="*/ 10274940 w 11057538"/>
              <a:gd name="connsiteY2" fmla="*/ 87717 h 427450"/>
              <a:gd name="connsiteX3" fmla="*/ 1062516 w 11057538"/>
              <a:gd name="connsiteY3" fmla="*/ 89040 h 427450"/>
              <a:gd name="connsiteX4" fmla="*/ 482593 w 11057538"/>
              <a:gd name="connsiteY4" fmla="*/ 427450 h 427450"/>
              <a:gd name="connsiteX5" fmla="*/ 571 w 11057538"/>
              <a:gd name="connsiteY5" fmla="*/ 101571 h 427450"/>
              <a:gd name="connsiteX6" fmla="*/ 433 w 11057538"/>
              <a:gd name="connsiteY6" fmla="*/ 5966 h 427450"/>
              <a:gd name="connsiteX0" fmla="*/ 433 w 10551351"/>
              <a:gd name="connsiteY0" fmla="*/ 5966 h 427450"/>
              <a:gd name="connsiteX1" fmla="*/ 10551351 w 10551351"/>
              <a:gd name="connsiteY1" fmla="*/ 0 h 427450"/>
              <a:gd name="connsiteX2" fmla="*/ 10274940 w 10551351"/>
              <a:gd name="connsiteY2" fmla="*/ 87717 h 427450"/>
              <a:gd name="connsiteX3" fmla="*/ 1062516 w 10551351"/>
              <a:gd name="connsiteY3" fmla="*/ 89040 h 427450"/>
              <a:gd name="connsiteX4" fmla="*/ 482593 w 10551351"/>
              <a:gd name="connsiteY4" fmla="*/ 427450 h 427450"/>
              <a:gd name="connsiteX5" fmla="*/ 571 w 10551351"/>
              <a:gd name="connsiteY5" fmla="*/ 101571 h 427450"/>
              <a:gd name="connsiteX6" fmla="*/ 433 w 10551351"/>
              <a:gd name="connsiteY6" fmla="*/ 5966 h 427450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0 w 11177990"/>
              <a:gd name="connsiteY6" fmla="*/ 2791 h 341725"/>
              <a:gd name="connsiteX0" fmla="*/ 780014 w 11958004"/>
              <a:gd name="connsiteY0" fmla="*/ 2791 h 341725"/>
              <a:gd name="connsiteX1" fmla="*/ 11958004 w 11958004"/>
              <a:gd name="connsiteY1" fmla="*/ 0 h 341725"/>
              <a:gd name="connsiteX2" fmla="*/ 11681593 w 11958004"/>
              <a:gd name="connsiteY2" fmla="*/ 87717 h 341725"/>
              <a:gd name="connsiteX3" fmla="*/ 2469169 w 11958004"/>
              <a:gd name="connsiteY3" fmla="*/ 89040 h 341725"/>
              <a:gd name="connsiteX4" fmla="*/ 1889246 w 11958004"/>
              <a:gd name="connsiteY4" fmla="*/ 341725 h 341725"/>
              <a:gd name="connsiteX5" fmla="*/ 1407224 w 11958004"/>
              <a:gd name="connsiteY5" fmla="*/ 101571 h 341725"/>
              <a:gd name="connsiteX6" fmla="*/ 998158 w 11958004"/>
              <a:gd name="connsiteY6" fmla="*/ 40093 h 341725"/>
              <a:gd name="connsiteX7" fmla="*/ 780014 w 11958004"/>
              <a:gd name="connsiteY7" fmla="*/ 2791 h 341725"/>
              <a:gd name="connsiteX0" fmla="*/ 758495 w 11936485"/>
              <a:gd name="connsiteY0" fmla="*/ 2791 h 341725"/>
              <a:gd name="connsiteX1" fmla="*/ 11936485 w 11936485"/>
              <a:gd name="connsiteY1" fmla="*/ 0 h 341725"/>
              <a:gd name="connsiteX2" fmla="*/ 11660074 w 11936485"/>
              <a:gd name="connsiteY2" fmla="*/ 87717 h 341725"/>
              <a:gd name="connsiteX3" fmla="*/ 2447650 w 11936485"/>
              <a:gd name="connsiteY3" fmla="*/ 89040 h 341725"/>
              <a:gd name="connsiteX4" fmla="*/ 1867727 w 11936485"/>
              <a:gd name="connsiteY4" fmla="*/ 341725 h 341725"/>
              <a:gd name="connsiteX5" fmla="*/ 1385705 w 11936485"/>
              <a:gd name="connsiteY5" fmla="*/ 101571 h 341725"/>
              <a:gd name="connsiteX6" fmla="*/ 976639 w 11936485"/>
              <a:gd name="connsiteY6" fmla="*/ 40093 h 341725"/>
              <a:gd name="connsiteX7" fmla="*/ 758495 w 11936485"/>
              <a:gd name="connsiteY7" fmla="*/ 2791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218144 w 11177990"/>
              <a:gd name="connsiteY6" fmla="*/ 40093 h 341725"/>
              <a:gd name="connsiteX7" fmla="*/ 0 w 11177990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567427 w 11179321"/>
              <a:gd name="connsiteY2" fmla="*/ 90892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0600099"/>
              <a:gd name="connsiteY0" fmla="*/ 2791 h 341725"/>
              <a:gd name="connsiteX1" fmla="*/ 10561656 w 10600099"/>
              <a:gd name="connsiteY1" fmla="*/ 0 h 341725"/>
              <a:gd name="connsiteX2" fmla="*/ 10567427 w 10600099"/>
              <a:gd name="connsiteY2" fmla="*/ 90892 h 341725"/>
              <a:gd name="connsiteX3" fmla="*/ 1690486 w 10600099"/>
              <a:gd name="connsiteY3" fmla="*/ 89040 h 341725"/>
              <a:gd name="connsiteX4" fmla="*/ 1110563 w 10600099"/>
              <a:gd name="connsiteY4" fmla="*/ 341725 h 341725"/>
              <a:gd name="connsiteX5" fmla="*/ 628541 w 10600099"/>
              <a:gd name="connsiteY5" fmla="*/ 101571 h 341725"/>
              <a:gd name="connsiteX6" fmla="*/ 0 w 10600099"/>
              <a:gd name="connsiteY6" fmla="*/ 103593 h 341725"/>
              <a:gd name="connsiteX7" fmla="*/ 1331 w 10600099"/>
              <a:gd name="connsiteY7" fmla="*/ 2791 h 341725"/>
              <a:gd name="connsiteX0" fmla="*/ 1331 w 10567427"/>
              <a:gd name="connsiteY0" fmla="*/ 2791 h 341725"/>
              <a:gd name="connsiteX1" fmla="*/ 10561656 w 10567427"/>
              <a:gd name="connsiteY1" fmla="*/ 0 h 341725"/>
              <a:gd name="connsiteX2" fmla="*/ 10567427 w 10567427"/>
              <a:gd name="connsiteY2" fmla="*/ 90892 h 341725"/>
              <a:gd name="connsiteX3" fmla="*/ 1690486 w 10567427"/>
              <a:gd name="connsiteY3" fmla="*/ 89040 h 341725"/>
              <a:gd name="connsiteX4" fmla="*/ 1110563 w 10567427"/>
              <a:gd name="connsiteY4" fmla="*/ 341725 h 341725"/>
              <a:gd name="connsiteX5" fmla="*/ 628541 w 10567427"/>
              <a:gd name="connsiteY5" fmla="*/ 101571 h 341725"/>
              <a:gd name="connsiteX6" fmla="*/ 0 w 10567427"/>
              <a:gd name="connsiteY6" fmla="*/ 103593 h 341725"/>
              <a:gd name="connsiteX7" fmla="*/ 1331 w 10567427"/>
              <a:gd name="connsiteY7" fmla="*/ 2791 h 341725"/>
              <a:gd name="connsiteX0" fmla="*/ 1331 w 10561687"/>
              <a:gd name="connsiteY0" fmla="*/ 2791 h 341725"/>
              <a:gd name="connsiteX1" fmla="*/ 10561656 w 10561687"/>
              <a:gd name="connsiteY1" fmla="*/ 0 h 341725"/>
              <a:gd name="connsiteX2" fmla="*/ 10561157 w 10561687"/>
              <a:gd name="connsiteY2" fmla="*/ 90892 h 341725"/>
              <a:gd name="connsiteX3" fmla="*/ 1690486 w 10561687"/>
              <a:gd name="connsiteY3" fmla="*/ 89040 h 341725"/>
              <a:gd name="connsiteX4" fmla="*/ 1110563 w 10561687"/>
              <a:gd name="connsiteY4" fmla="*/ 341725 h 341725"/>
              <a:gd name="connsiteX5" fmla="*/ 628541 w 10561687"/>
              <a:gd name="connsiteY5" fmla="*/ 101571 h 341725"/>
              <a:gd name="connsiteX6" fmla="*/ 0 w 10561687"/>
              <a:gd name="connsiteY6" fmla="*/ 103593 h 341725"/>
              <a:gd name="connsiteX7" fmla="*/ 1331 w 10561687"/>
              <a:gd name="connsiteY7" fmla="*/ 2791 h 341725"/>
              <a:gd name="connsiteX0" fmla="*/ 1331 w 10562072"/>
              <a:gd name="connsiteY0" fmla="*/ 2791 h 341725"/>
              <a:gd name="connsiteX1" fmla="*/ 10561656 w 10562072"/>
              <a:gd name="connsiteY1" fmla="*/ 0 h 341725"/>
              <a:gd name="connsiteX2" fmla="*/ 10561157 w 10562072"/>
              <a:gd name="connsiteY2" fmla="*/ 90892 h 341725"/>
              <a:gd name="connsiteX3" fmla="*/ 1690486 w 10562072"/>
              <a:gd name="connsiteY3" fmla="*/ 89040 h 341725"/>
              <a:gd name="connsiteX4" fmla="*/ 1110563 w 10562072"/>
              <a:gd name="connsiteY4" fmla="*/ 341725 h 341725"/>
              <a:gd name="connsiteX5" fmla="*/ 628541 w 10562072"/>
              <a:gd name="connsiteY5" fmla="*/ 101571 h 341725"/>
              <a:gd name="connsiteX6" fmla="*/ 0 w 10562072"/>
              <a:gd name="connsiteY6" fmla="*/ 103593 h 341725"/>
              <a:gd name="connsiteX7" fmla="*/ 1331 w 10562072"/>
              <a:gd name="connsiteY7" fmla="*/ 2791 h 341725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1690486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702"/>
              <a:gd name="connsiteX1" fmla="*/ 10561656 w 10562072"/>
              <a:gd name="connsiteY1" fmla="*/ 0 h 887702"/>
              <a:gd name="connsiteX2" fmla="*/ 10561157 w 10562072"/>
              <a:gd name="connsiteY2" fmla="*/ 90892 h 887702"/>
              <a:gd name="connsiteX3" fmla="*/ 2317558 w 10562072"/>
              <a:gd name="connsiteY3" fmla="*/ 89040 h 887702"/>
              <a:gd name="connsiteX4" fmla="*/ 1180889 w 10562072"/>
              <a:gd name="connsiteY4" fmla="*/ 887696 h 887702"/>
              <a:gd name="connsiteX5" fmla="*/ 0 w 10562072"/>
              <a:gd name="connsiteY5" fmla="*/ 103593 h 887702"/>
              <a:gd name="connsiteX6" fmla="*/ 1331 w 10562072"/>
              <a:gd name="connsiteY6" fmla="*/ 2791 h 887702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0 w 10568342"/>
              <a:gd name="connsiteY0" fmla="*/ 0 h 2916892"/>
              <a:gd name="connsiteX1" fmla="*/ 10567926 w 10568342"/>
              <a:gd name="connsiteY1" fmla="*/ 2029196 h 2916892"/>
              <a:gd name="connsiteX2" fmla="*/ 10567427 w 10568342"/>
              <a:gd name="connsiteY2" fmla="*/ 2120088 h 2916892"/>
              <a:gd name="connsiteX3" fmla="*/ 2323828 w 10568342"/>
              <a:gd name="connsiteY3" fmla="*/ 2118236 h 2916892"/>
              <a:gd name="connsiteX4" fmla="*/ 1187159 w 10568342"/>
              <a:gd name="connsiteY4" fmla="*/ 2916892 h 2916892"/>
              <a:gd name="connsiteX5" fmla="*/ 6270 w 10568342"/>
              <a:gd name="connsiteY5" fmla="*/ 2132789 h 2916892"/>
              <a:gd name="connsiteX6" fmla="*/ 0 w 10568342"/>
              <a:gd name="connsiteY6" fmla="*/ 0 h 2916892"/>
              <a:gd name="connsiteX0" fmla="*/ 0 w 10575943"/>
              <a:gd name="connsiteY0" fmla="*/ 0 h 2955377"/>
              <a:gd name="connsiteX1" fmla="*/ 10575527 w 10575943"/>
              <a:gd name="connsiteY1" fmla="*/ 2067681 h 2955377"/>
              <a:gd name="connsiteX2" fmla="*/ 10575028 w 10575943"/>
              <a:gd name="connsiteY2" fmla="*/ 2158573 h 2955377"/>
              <a:gd name="connsiteX3" fmla="*/ 2331429 w 10575943"/>
              <a:gd name="connsiteY3" fmla="*/ 2156721 h 2955377"/>
              <a:gd name="connsiteX4" fmla="*/ 1194760 w 10575943"/>
              <a:gd name="connsiteY4" fmla="*/ 2955377 h 2955377"/>
              <a:gd name="connsiteX5" fmla="*/ 13871 w 10575943"/>
              <a:gd name="connsiteY5" fmla="*/ 2171274 h 2955377"/>
              <a:gd name="connsiteX6" fmla="*/ 0 w 10575943"/>
              <a:gd name="connsiteY6" fmla="*/ 0 h 2955377"/>
              <a:gd name="connsiteX0" fmla="*/ 267371 w 10562072"/>
              <a:gd name="connsiteY0" fmla="*/ 0 h 2685985"/>
              <a:gd name="connsiteX1" fmla="*/ 10561656 w 10562072"/>
              <a:gd name="connsiteY1" fmla="*/ 1798289 h 2685985"/>
              <a:gd name="connsiteX2" fmla="*/ 10561157 w 10562072"/>
              <a:gd name="connsiteY2" fmla="*/ 1889181 h 2685985"/>
              <a:gd name="connsiteX3" fmla="*/ 2317558 w 10562072"/>
              <a:gd name="connsiteY3" fmla="*/ 1887329 h 2685985"/>
              <a:gd name="connsiteX4" fmla="*/ 1180889 w 10562072"/>
              <a:gd name="connsiteY4" fmla="*/ 2685985 h 2685985"/>
              <a:gd name="connsiteX5" fmla="*/ 0 w 10562072"/>
              <a:gd name="connsiteY5" fmla="*/ 1901882 h 2685985"/>
              <a:gd name="connsiteX6" fmla="*/ 267371 w 10562072"/>
              <a:gd name="connsiteY6" fmla="*/ 0 h 2685985"/>
              <a:gd name="connsiteX0" fmla="*/ 1331 w 10562072"/>
              <a:gd name="connsiteY0" fmla="*/ 0 h 2955377"/>
              <a:gd name="connsiteX1" fmla="*/ 10561656 w 10562072"/>
              <a:gd name="connsiteY1" fmla="*/ 2067681 h 2955377"/>
              <a:gd name="connsiteX2" fmla="*/ 10561157 w 10562072"/>
              <a:gd name="connsiteY2" fmla="*/ 2158573 h 2955377"/>
              <a:gd name="connsiteX3" fmla="*/ 2317558 w 10562072"/>
              <a:gd name="connsiteY3" fmla="*/ 2156721 h 2955377"/>
              <a:gd name="connsiteX4" fmla="*/ 1180889 w 10562072"/>
              <a:gd name="connsiteY4" fmla="*/ 2955377 h 2955377"/>
              <a:gd name="connsiteX5" fmla="*/ 0 w 10562072"/>
              <a:gd name="connsiteY5" fmla="*/ 2171274 h 2955377"/>
              <a:gd name="connsiteX6" fmla="*/ 1331 w 10562072"/>
              <a:gd name="connsiteY6" fmla="*/ 0 h 2955377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2317558 w 10562072"/>
              <a:gd name="connsiteY3" fmla="*/ 2159512 h 2958168"/>
              <a:gd name="connsiteX4" fmla="*/ 1180889 w 10562072"/>
              <a:gd name="connsiteY4" fmla="*/ 2958168 h 2958168"/>
              <a:gd name="connsiteX5" fmla="*/ 0 w 10562072"/>
              <a:gd name="connsiteY5" fmla="*/ 2174065 h 2958168"/>
              <a:gd name="connsiteX6" fmla="*/ 1331 w 10562072"/>
              <a:gd name="connsiteY6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7"/>
              <a:gd name="connsiteY0" fmla="*/ 2791 h 2958168"/>
              <a:gd name="connsiteX1" fmla="*/ 10561655 w 10561657"/>
              <a:gd name="connsiteY1" fmla="*/ 0 h 2958168"/>
              <a:gd name="connsiteX2" fmla="*/ 10469943 w 10561657"/>
              <a:gd name="connsiteY2" fmla="*/ 668161 h 2958168"/>
              <a:gd name="connsiteX3" fmla="*/ 9288594 w 10561657"/>
              <a:gd name="connsiteY3" fmla="*/ 2153103 h 2958168"/>
              <a:gd name="connsiteX4" fmla="*/ 2317558 w 10561657"/>
              <a:gd name="connsiteY4" fmla="*/ 2159512 h 2958168"/>
              <a:gd name="connsiteX5" fmla="*/ 1180889 w 10561657"/>
              <a:gd name="connsiteY5" fmla="*/ 2958168 h 2958168"/>
              <a:gd name="connsiteX6" fmla="*/ 0 w 10561657"/>
              <a:gd name="connsiteY6" fmla="*/ 2174065 h 2958168"/>
              <a:gd name="connsiteX7" fmla="*/ 1331 w 10561657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68641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5"/>
              <a:gd name="connsiteY0" fmla="*/ 2791 h 2958168"/>
              <a:gd name="connsiteX1" fmla="*/ 10561655 w 10561655"/>
              <a:gd name="connsiteY1" fmla="*/ 0 h 2958168"/>
              <a:gd name="connsiteX2" fmla="*/ 10196302 w 10561655"/>
              <a:gd name="connsiteY2" fmla="*/ 1183855 h 2958168"/>
              <a:gd name="connsiteX3" fmla="*/ 9288594 w 10561655"/>
              <a:gd name="connsiteY3" fmla="*/ 2153103 h 2958168"/>
              <a:gd name="connsiteX4" fmla="*/ 2317558 w 10561655"/>
              <a:gd name="connsiteY4" fmla="*/ 2159512 h 2958168"/>
              <a:gd name="connsiteX5" fmla="*/ 1180889 w 10561655"/>
              <a:gd name="connsiteY5" fmla="*/ 2958168 h 2958168"/>
              <a:gd name="connsiteX6" fmla="*/ 0 w 10561655"/>
              <a:gd name="connsiteY6" fmla="*/ 2174065 h 2958168"/>
              <a:gd name="connsiteX7" fmla="*/ 1331 w 10561655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411"/>
              <a:gd name="connsiteY0" fmla="*/ 2791 h 3881172"/>
              <a:gd name="connsiteX1" fmla="*/ 10561655 w 10562411"/>
              <a:gd name="connsiteY1" fmla="*/ 0 h 3881172"/>
              <a:gd name="connsiteX2" fmla="*/ 10561157 w 10562411"/>
              <a:gd name="connsiteY2" fmla="*/ 1476338 h 3881172"/>
              <a:gd name="connsiteX3" fmla="*/ 9288594 w 10562411"/>
              <a:gd name="connsiteY3" fmla="*/ 2153103 h 3881172"/>
              <a:gd name="connsiteX4" fmla="*/ 2317558 w 10562411"/>
              <a:gd name="connsiteY4" fmla="*/ 2159512 h 3881172"/>
              <a:gd name="connsiteX5" fmla="*/ 1180889 w 10562411"/>
              <a:gd name="connsiteY5" fmla="*/ 2958168 h 3881172"/>
              <a:gd name="connsiteX6" fmla="*/ 0 w 10562411"/>
              <a:gd name="connsiteY6" fmla="*/ 2174065 h 3881172"/>
              <a:gd name="connsiteX7" fmla="*/ 1331 w 10562411"/>
              <a:gd name="connsiteY7" fmla="*/ 2791 h 3881172"/>
              <a:gd name="connsiteX0" fmla="*/ 1331 w 10562411"/>
              <a:gd name="connsiteY0" fmla="*/ 2791 h 4143392"/>
              <a:gd name="connsiteX1" fmla="*/ 10561655 w 10562411"/>
              <a:gd name="connsiteY1" fmla="*/ 0 h 4143392"/>
              <a:gd name="connsiteX2" fmla="*/ 10561157 w 10562411"/>
              <a:gd name="connsiteY2" fmla="*/ 1476338 h 4143392"/>
              <a:gd name="connsiteX3" fmla="*/ 9288594 w 10562411"/>
              <a:gd name="connsiteY3" fmla="*/ 2153103 h 4143392"/>
              <a:gd name="connsiteX4" fmla="*/ 2317558 w 10562411"/>
              <a:gd name="connsiteY4" fmla="*/ 2159512 h 4143392"/>
              <a:gd name="connsiteX5" fmla="*/ 1180889 w 10562411"/>
              <a:gd name="connsiteY5" fmla="*/ 2958168 h 4143392"/>
              <a:gd name="connsiteX6" fmla="*/ 0 w 10562411"/>
              <a:gd name="connsiteY6" fmla="*/ 2174065 h 4143392"/>
              <a:gd name="connsiteX7" fmla="*/ 1331 w 10562411"/>
              <a:gd name="connsiteY7" fmla="*/ 2791 h 4143392"/>
              <a:gd name="connsiteX0" fmla="*/ 19804 w 10580884"/>
              <a:gd name="connsiteY0" fmla="*/ 2791 h 4143392"/>
              <a:gd name="connsiteX1" fmla="*/ 10580128 w 10580884"/>
              <a:gd name="connsiteY1" fmla="*/ 0 h 4143392"/>
              <a:gd name="connsiteX2" fmla="*/ 10579630 w 10580884"/>
              <a:gd name="connsiteY2" fmla="*/ 1476338 h 4143392"/>
              <a:gd name="connsiteX3" fmla="*/ 9307067 w 10580884"/>
              <a:gd name="connsiteY3" fmla="*/ 2153103 h 4143392"/>
              <a:gd name="connsiteX4" fmla="*/ 2336031 w 10580884"/>
              <a:gd name="connsiteY4" fmla="*/ 2159512 h 4143392"/>
              <a:gd name="connsiteX5" fmla="*/ 1199362 w 10580884"/>
              <a:gd name="connsiteY5" fmla="*/ 2958168 h 4143392"/>
              <a:gd name="connsiteX6" fmla="*/ 0 w 10580884"/>
              <a:gd name="connsiteY6" fmla="*/ 3726419 h 4143392"/>
              <a:gd name="connsiteX7" fmla="*/ 19804 w 10580884"/>
              <a:gd name="connsiteY7" fmla="*/ 2791 h 4143392"/>
              <a:gd name="connsiteX0" fmla="*/ 19804 w 10580884"/>
              <a:gd name="connsiteY0" fmla="*/ 2791 h 4143392"/>
              <a:gd name="connsiteX1" fmla="*/ 10580128 w 10580884"/>
              <a:gd name="connsiteY1" fmla="*/ 0 h 4143392"/>
              <a:gd name="connsiteX2" fmla="*/ 10579630 w 10580884"/>
              <a:gd name="connsiteY2" fmla="*/ 1476338 h 4143392"/>
              <a:gd name="connsiteX3" fmla="*/ 9307067 w 10580884"/>
              <a:gd name="connsiteY3" fmla="*/ 2153103 h 4143392"/>
              <a:gd name="connsiteX4" fmla="*/ 2283533 w 10580884"/>
              <a:gd name="connsiteY4" fmla="*/ 3711866 h 4143392"/>
              <a:gd name="connsiteX5" fmla="*/ 1199362 w 10580884"/>
              <a:gd name="connsiteY5" fmla="*/ 2958168 h 4143392"/>
              <a:gd name="connsiteX6" fmla="*/ 0 w 10580884"/>
              <a:gd name="connsiteY6" fmla="*/ 3726419 h 4143392"/>
              <a:gd name="connsiteX7" fmla="*/ 19804 w 10580884"/>
              <a:gd name="connsiteY7" fmla="*/ 2791 h 4143392"/>
              <a:gd name="connsiteX0" fmla="*/ 19804 w 10580884"/>
              <a:gd name="connsiteY0" fmla="*/ 2791 h 4143392"/>
              <a:gd name="connsiteX1" fmla="*/ 10580128 w 10580884"/>
              <a:gd name="connsiteY1" fmla="*/ 0 h 4143392"/>
              <a:gd name="connsiteX2" fmla="*/ 10579630 w 10580884"/>
              <a:gd name="connsiteY2" fmla="*/ 1476338 h 4143392"/>
              <a:gd name="connsiteX3" fmla="*/ 9013072 w 10580884"/>
              <a:gd name="connsiteY3" fmla="*/ 3716089 h 4143392"/>
              <a:gd name="connsiteX4" fmla="*/ 2283533 w 10580884"/>
              <a:gd name="connsiteY4" fmla="*/ 3711866 h 4143392"/>
              <a:gd name="connsiteX5" fmla="*/ 1199362 w 10580884"/>
              <a:gd name="connsiteY5" fmla="*/ 2958168 h 4143392"/>
              <a:gd name="connsiteX6" fmla="*/ 0 w 10580884"/>
              <a:gd name="connsiteY6" fmla="*/ 3726419 h 4143392"/>
              <a:gd name="connsiteX7" fmla="*/ 19804 w 10580884"/>
              <a:gd name="connsiteY7" fmla="*/ 2791 h 4143392"/>
              <a:gd name="connsiteX0" fmla="*/ 19804 w 10580641"/>
              <a:gd name="connsiteY0" fmla="*/ 2791 h 4143392"/>
              <a:gd name="connsiteX1" fmla="*/ 10580128 w 10580641"/>
              <a:gd name="connsiteY1" fmla="*/ 0 h 4143392"/>
              <a:gd name="connsiteX2" fmla="*/ 10559884 w 10580641"/>
              <a:gd name="connsiteY2" fmla="*/ 3400831 h 4143392"/>
              <a:gd name="connsiteX3" fmla="*/ 9013072 w 10580641"/>
              <a:gd name="connsiteY3" fmla="*/ 3716089 h 4143392"/>
              <a:gd name="connsiteX4" fmla="*/ 2283533 w 10580641"/>
              <a:gd name="connsiteY4" fmla="*/ 3711866 h 4143392"/>
              <a:gd name="connsiteX5" fmla="*/ 1199362 w 10580641"/>
              <a:gd name="connsiteY5" fmla="*/ 2958168 h 4143392"/>
              <a:gd name="connsiteX6" fmla="*/ 0 w 10580641"/>
              <a:gd name="connsiteY6" fmla="*/ 3726419 h 4143392"/>
              <a:gd name="connsiteX7" fmla="*/ 19804 w 10580641"/>
              <a:gd name="connsiteY7" fmla="*/ 2791 h 4143392"/>
              <a:gd name="connsiteX0" fmla="*/ 19804 w 10580641"/>
              <a:gd name="connsiteY0" fmla="*/ 2791 h 4625733"/>
              <a:gd name="connsiteX1" fmla="*/ 10580128 w 10580641"/>
              <a:gd name="connsiteY1" fmla="*/ 0 h 4625733"/>
              <a:gd name="connsiteX2" fmla="*/ 10559883 w 10580641"/>
              <a:gd name="connsiteY2" fmla="*/ 3953724 h 4625733"/>
              <a:gd name="connsiteX3" fmla="*/ 9013072 w 10580641"/>
              <a:gd name="connsiteY3" fmla="*/ 3716089 h 4625733"/>
              <a:gd name="connsiteX4" fmla="*/ 2283533 w 10580641"/>
              <a:gd name="connsiteY4" fmla="*/ 3711866 h 4625733"/>
              <a:gd name="connsiteX5" fmla="*/ 1199362 w 10580641"/>
              <a:gd name="connsiteY5" fmla="*/ 2958168 h 4625733"/>
              <a:gd name="connsiteX6" fmla="*/ 0 w 10580641"/>
              <a:gd name="connsiteY6" fmla="*/ 3726419 h 4625733"/>
              <a:gd name="connsiteX7" fmla="*/ 19804 w 10580641"/>
              <a:gd name="connsiteY7" fmla="*/ 2791 h 4625733"/>
              <a:gd name="connsiteX0" fmla="*/ 19804 w 10580641"/>
              <a:gd name="connsiteY0" fmla="*/ 2791 h 4143392"/>
              <a:gd name="connsiteX1" fmla="*/ 10580128 w 10580641"/>
              <a:gd name="connsiteY1" fmla="*/ 0 h 4143392"/>
              <a:gd name="connsiteX2" fmla="*/ 10559883 w 10580641"/>
              <a:gd name="connsiteY2" fmla="*/ 3953724 h 4143392"/>
              <a:gd name="connsiteX3" fmla="*/ 9013072 w 10580641"/>
              <a:gd name="connsiteY3" fmla="*/ 3716089 h 4143392"/>
              <a:gd name="connsiteX4" fmla="*/ 2283533 w 10580641"/>
              <a:gd name="connsiteY4" fmla="*/ 3711866 h 4143392"/>
              <a:gd name="connsiteX5" fmla="*/ 1199362 w 10580641"/>
              <a:gd name="connsiteY5" fmla="*/ 2958168 h 4143392"/>
              <a:gd name="connsiteX6" fmla="*/ 0 w 10580641"/>
              <a:gd name="connsiteY6" fmla="*/ 3726419 h 4143392"/>
              <a:gd name="connsiteX7" fmla="*/ 19804 w 10580641"/>
              <a:gd name="connsiteY7" fmla="*/ 2791 h 4143392"/>
              <a:gd name="connsiteX0" fmla="*/ 19804 w 10580641"/>
              <a:gd name="connsiteY0" fmla="*/ 2791 h 4143392"/>
              <a:gd name="connsiteX1" fmla="*/ 10580128 w 10580641"/>
              <a:gd name="connsiteY1" fmla="*/ 0 h 4143392"/>
              <a:gd name="connsiteX2" fmla="*/ 10559883 w 10580641"/>
              <a:gd name="connsiteY2" fmla="*/ 3953724 h 4143392"/>
              <a:gd name="connsiteX3" fmla="*/ 9013072 w 10580641"/>
              <a:gd name="connsiteY3" fmla="*/ 3716089 h 4143392"/>
              <a:gd name="connsiteX4" fmla="*/ 2283533 w 10580641"/>
              <a:gd name="connsiteY4" fmla="*/ 3711866 h 4143392"/>
              <a:gd name="connsiteX5" fmla="*/ 1199362 w 10580641"/>
              <a:gd name="connsiteY5" fmla="*/ 2958168 h 4143392"/>
              <a:gd name="connsiteX6" fmla="*/ 0 w 10580641"/>
              <a:gd name="connsiteY6" fmla="*/ 3726419 h 4143392"/>
              <a:gd name="connsiteX7" fmla="*/ 19804 w 10580641"/>
              <a:gd name="connsiteY7" fmla="*/ 2791 h 4143392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79582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79582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79582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37052 h 3953724"/>
              <a:gd name="connsiteX7" fmla="*/ 19804 w 10580641"/>
              <a:gd name="connsiteY7" fmla="*/ 2791 h 3953724"/>
              <a:gd name="connsiteX0" fmla="*/ 0 w 10581837"/>
              <a:gd name="connsiteY0" fmla="*/ 13424 h 3953724"/>
              <a:gd name="connsiteX1" fmla="*/ 10581324 w 10581837"/>
              <a:gd name="connsiteY1" fmla="*/ 0 h 3953724"/>
              <a:gd name="connsiteX2" fmla="*/ 10561079 w 10581837"/>
              <a:gd name="connsiteY2" fmla="*/ 3953724 h 3953724"/>
              <a:gd name="connsiteX3" fmla="*/ 9014268 w 10581837"/>
              <a:gd name="connsiteY3" fmla="*/ 3716089 h 3953724"/>
              <a:gd name="connsiteX4" fmla="*/ 2284729 w 10581837"/>
              <a:gd name="connsiteY4" fmla="*/ 3711866 h 3953724"/>
              <a:gd name="connsiteX5" fmla="*/ 1200558 w 10581837"/>
              <a:gd name="connsiteY5" fmla="*/ 2958168 h 3953724"/>
              <a:gd name="connsiteX6" fmla="*/ 1196 w 10581837"/>
              <a:gd name="connsiteY6" fmla="*/ 3737052 h 3953724"/>
              <a:gd name="connsiteX7" fmla="*/ 0 w 10581837"/>
              <a:gd name="connsiteY7" fmla="*/ 13424 h 3953724"/>
              <a:gd name="connsiteX0" fmla="*/ 0 w 10562333"/>
              <a:gd name="connsiteY0" fmla="*/ 24056 h 3964356"/>
              <a:gd name="connsiteX1" fmla="*/ 10549824 w 10562333"/>
              <a:gd name="connsiteY1" fmla="*/ 0 h 3964356"/>
              <a:gd name="connsiteX2" fmla="*/ 10561079 w 10562333"/>
              <a:gd name="connsiteY2" fmla="*/ 3964356 h 3964356"/>
              <a:gd name="connsiteX3" fmla="*/ 9014268 w 10562333"/>
              <a:gd name="connsiteY3" fmla="*/ 3726721 h 3964356"/>
              <a:gd name="connsiteX4" fmla="*/ 2284729 w 10562333"/>
              <a:gd name="connsiteY4" fmla="*/ 3722498 h 3964356"/>
              <a:gd name="connsiteX5" fmla="*/ 1200558 w 10562333"/>
              <a:gd name="connsiteY5" fmla="*/ 2968800 h 3964356"/>
              <a:gd name="connsiteX6" fmla="*/ 1196 w 10562333"/>
              <a:gd name="connsiteY6" fmla="*/ 3747684 h 3964356"/>
              <a:gd name="connsiteX7" fmla="*/ 0 w 10562333"/>
              <a:gd name="connsiteY7" fmla="*/ 24056 h 3964356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112921 h 4053221"/>
              <a:gd name="connsiteX1" fmla="*/ 10518325 w 10562333"/>
              <a:gd name="connsiteY1" fmla="*/ 67600 h 4053221"/>
              <a:gd name="connsiteX2" fmla="*/ 10561079 w 10562333"/>
              <a:gd name="connsiteY2" fmla="*/ 4053221 h 4053221"/>
              <a:gd name="connsiteX3" fmla="*/ 9014268 w 10562333"/>
              <a:gd name="connsiteY3" fmla="*/ 3815586 h 4053221"/>
              <a:gd name="connsiteX4" fmla="*/ 2284729 w 10562333"/>
              <a:gd name="connsiteY4" fmla="*/ 3811363 h 4053221"/>
              <a:gd name="connsiteX5" fmla="*/ 1200558 w 10562333"/>
              <a:gd name="connsiteY5" fmla="*/ 3057665 h 4053221"/>
              <a:gd name="connsiteX6" fmla="*/ 1196 w 10562333"/>
              <a:gd name="connsiteY6" fmla="*/ 3836549 h 4053221"/>
              <a:gd name="connsiteX7" fmla="*/ 0 w 10562333"/>
              <a:gd name="connsiteY7" fmla="*/ 112921 h 4053221"/>
              <a:gd name="connsiteX0" fmla="*/ 0 w 10562333"/>
              <a:gd name="connsiteY0" fmla="*/ 112921 h 4053221"/>
              <a:gd name="connsiteX1" fmla="*/ 10518325 w 10562333"/>
              <a:gd name="connsiteY1" fmla="*/ 67600 h 4053221"/>
              <a:gd name="connsiteX2" fmla="*/ 10561079 w 10562333"/>
              <a:gd name="connsiteY2" fmla="*/ 4053221 h 4053221"/>
              <a:gd name="connsiteX3" fmla="*/ 9014268 w 10562333"/>
              <a:gd name="connsiteY3" fmla="*/ 3815586 h 4053221"/>
              <a:gd name="connsiteX4" fmla="*/ 2284729 w 10562333"/>
              <a:gd name="connsiteY4" fmla="*/ 3811363 h 4053221"/>
              <a:gd name="connsiteX5" fmla="*/ 1200558 w 10562333"/>
              <a:gd name="connsiteY5" fmla="*/ 3057665 h 4053221"/>
              <a:gd name="connsiteX6" fmla="*/ 1196 w 10562333"/>
              <a:gd name="connsiteY6" fmla="*/ 3836549 h 4053221"/>
              <a:gd name="connsiteX7" fmla="*/ 0 w 10562333"/>
              <a:gd name="connsiteY7" fmla="*/ 112921 h 40532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34689 h 3974989"/>
              <a:gd name="connsiteX1" fmla="*/ 10559884 w 10562333"/>
              <a:gd name="connsiteY1" fmla="*/ 0 h 3974989"/>
              <a:gd name="connsiteX2" fmla="*/ 10561079 w 10562333"/>
              <a:gd name="connsiteY2" fmla="*/ 3974989 h 3974989"/>
              <a:gd name="connsiteX3" fmla="*/ 9024769 w 10562333"/>
              <a:gd name="connsiteY3" fmla="*/ 3716089 h 3974989"/>
              <a:gd name="connsiteX4" fmla="*/ 2295230 w 10562333"/>
              <a:gd name="connsiteY4" fmla="*/ 3701233 h 3974989"/>
              <a:gd name="connsiteX5" fmla="*/ 1200558 w 10562333"/>
              <a:gd name="connsiteY5" fmla="*/ 2979433 h 3974989"/>
              <a:gd name="connsiteX6" fmla="*/ 0 w 10562333"/>
              <a:gd name="connsiteY6" fmla="*/ 3694522 h 3974989"/>
              <a:gd name="connsiteX7" fmla="*/ 0 w 10562333"/>
              <a:gd name="connsiteY7" fmla="*/ 34689 h 3974989"/>
              <a:gd name="connsiteX0" fmla="*/ 0 w 10562333"/>
              <a:gd name="connsiteY0" fmla="*/ 34689 h 3974989"/>
              <a:gd name="connsiteX1" fmla="*/ 10559884 w 10562333"/>
              <a:gd name="connsiteY1" fmla="*/ 0 h 3974989"/>
              <a:gd name="connsiteX2" fmla="*/ 10561079 w 10562333"/>
              <a:gd name="connsiteY2" fmla="*/ 3974989 h 3974989"/>
              <a:gd name="connsiteX3" fmla="*/ 9024769 w 10562333"/>
              <a:gd name="connsiteY3" fmla="*/ 3716089 h 3974989"/>
              <a:gd name="connsiteX4" fmla="*/ 2295230 w 10562333"/>
              <a:gd name="connsiteY4" fmla="*/ 3701233 h 3974989"/>
              <a:gd name="connsiteX5" fmla="*/ 1200558 w 10562333"/>
              <a:gd name="connsiteY5" fmla="*/ 2979433 h 3974989"/>
              <a:gd name="connsiteX6" fmla="*/ 0 w 10562333"/>
              <a:gd name="connsiteY6" fmla="*/ 3694522 h 3974989"/>
              <a:gd name="connsiteX7" fmla="*/ 0 w 10562333"/>
              <a:gd name="connsiteY7" fmla="*/ 34689 h 3974989"/>
              <a:gd name="connsiteX0" fmla="*/ 0 w 10562333"/>
              <a:gd name="connsiteY0" fmla="*/ 34689 h 3974989"/>
              <a:gd name="connsiteX1" fmla="*/ 10559884 w 10562333"/>
              <a:gd name="connsiteY1" fmla="*/ 0 h 3974989"/>
              <a:gd name="connsiteX2" fmla="*/ 10561079 w 10562333"/>
              <a:gd name="connsiteY2" fmla="*/ 3974989 h 3974989"/>
              <a:gd name="connsiteX3" fmla="*/ 9024769 w 10562333"/>
              <a:gd name="connsiteY3" fmla="*/ 3716089 h 3974989"/>
              <a:gd name="connsiteX4" fmla="*/ 2295230 w 10562333"/>
              <a:gd name="connsiteY4" fmla="*/ 3701233 h 3974989"/>
              <a:gd name="connsiteX5" fmla="*/ 1200558 w 10562333"/>
              <a:gd name="connsiteY5" fmla="*/ 2979433 h 3974989"/>
              <a:gd name="connsiteX6" fmla="*/ 0 w 10562333"/>
              <a:gd name="connsiteY6" fmla="*/ 3694522 h 3974989"/>
              <a:gd name="connsiteX7" fmla="*/ 0 w 10562333"/>
              <a:gd name="connsiteY7" fmla="*/ 34689 h 3974989"/>
              <a:gd name="connsiteX0" fmla="*/ 0 w 10562333"/>
              <a:gd name="connsiteY0" fmla="*/ 32735 h 4026198"/>
              <a:gd name="connsiteX1" fmla="*/ 10559884 w 10562333"/>
              <a:gd name="connsiteY1" fmla="*/ 51209 h 4026198"/>
              <a:gd name="connsiteX2" fmla="*/ 10561079 w 10562333"/>
              <a:gd name="connsiteY2" fmla="*/ 4026198 h 4026198"/>
              <a:gd name="connsiteX3" fmla="*/ 9024769 w 10562333"/>
              <a:gd name="connsiteY3" fmla="*/ 3767298 h 4026198"/>
              <a:gd name="connsiteX4" fmla="*/ 2295230 w 10562333"/>
              <a:gd name="connsiteY4" fmla="*/ 3752442 h 4026198"/>
              <a:gd name="connsiteX5" fmla="*/ 1200558 w 10562333"/>
              <a:gd name="connsiteY5" fmla="*/ 3030642 h 4026198"/>
              <a:gd name="connsiteX6" fmla="*/ 0 w 10562333"/>
              <a:gd name="connsiteY6" fmla="*/ 3745731 h 4026198"/>
              <a:gd name="connsiteX7" fmla="*/ 0 w 10562333"/>
              <a:gd name="connsiteY7" fmla="*/ 32735 h 4026198"/>
              <a:gd name="connsiteX0" fmla="*/ 0 w 10562333"/>
              <a:gd name="connsiteY0" fmla="*/ 32735 h 4026198"/>
              <a:gd name="connsiteX1" fmla="*/ 10559884 w 10562333"/>
              <a:gd name="connsiteY1" fmla="*/ 51209 h 4026198"/>
              <a:gd name="connsiteX2" fmla="*/ 10561079 w 10562333"/>
              <a:gd name="connsiteY2" fmla="*/ 4026198 h 4026198"/>
              <a:gd name="connsiteX3" fmla="*/ 9024769 w 10562333"/>
              <a:gd name="connsiteY3" fmla="*/ 3767298 h 4026198"/>
              <a:gd name="connsiteX4" fmla="*/ 2295230 w 10562333"/>
              <a:gd name="connsiteY4" fmla="*/ 3752442 h 4026198"/>
              <a:gd name="connsiteX5" fmla="*/ 1200558 w 10562333"/>
              <a:gd name="connsiteY5" fmla="*/ 3030642 h 4026198"/>
              <a:gd name="connsiteX6" fmla="*/ 0 w 10562333"/>
              <a:gd name="connsiteY6" fmla="*/ 3745731 h 4026198"/>
              <a:gd name="connsiteX7" fmla="*/ 0 w 10562333"/>
              <a:gd name="connsiteY7" fmla="*/ 32735 h 4026198"/>
              <a:gd name="connsiteX0" fmla="*/ 10559884 w 10650182"/>
              <a:gd name="connsiteY0" fmla="*/ 18474 h 3993463"/>
              <a:gd name="connsiteX1" fmla="*/ 10561079 w 10650182"/>
              <a:gd name="connsiteY1" fmla="*/ 3993463 h 3993463"/>
              <a:gd name="connsiteX2" fmla="*/ 9024769 w 10650182"/>
              <a:gd name="connsiteY2" fmla="*/ 3734563 h 3993463"/>
              <a:gd name="connsiteX3" fmla="*/ 2295230 w 10650182"/>
              <a:gd name="connsiteY3" fmla="*/ 3719707 h 3993463"/>
              <a:gd name="connsiteX4" fmla="*/ 1200558 w 10650182"/>
              <a:gd name="connsiteY4" fmla="*/ 2997907 h 3993463"/>
              <a:gd name="connsiteX5" fmla="*/ 0 w 10650182"/>
              <a:gd name="connsiteY5" fmla="*/ 3712996 h 3993463"/>
              <a:gd name="connsiteX6" fmla="*/ 0 w 10650182"/>
              <a:gd name="connsiteY6" fmla="*/ 0 h 3993463"/>
              <a:gd name="connsiteX7" fmla="*/ 10650182 w 10650182"/>
              <a:gd name="connsiteY7" fmla="*/ 109914 h 3993463"/>
              <a:gd name="connsiteX0" fmla="*/ 10559884 w 10562333"/>
              <a:gd name="connsiteY0" fmla="*/ 18474 h 3993463"/>
              <a:gd name="connsiteX1" fmla="*/ 10561079 w 10562333"/>
              <a:gd name="connsiteY1" fmla="*/ 3993463 h 3993463"/>
              <a:gd name="connsiteX2" fmla="*/ 9024769 w 10562333"/>
              <a:gd name="connsiteY2" fmla="*/ 3734563 h 3993463"/>
              <a:gd name="connsiteX3" fmla="*/ 2295230 w 10562333"/>
              <a:gd name="connsiteY3" fmla="*/ 3719707 h 3993463"/>
              <a:gd name="connsiteX4" fmla="*/ 1200558 w 10562333"/>
              <a:gd name="connsiteY4" fmla="*/ 2997907 h 3993463"/>
              <a:gd name="connsiteX5" fmla="*/ 0 w 10562333"/>
              <a:gd name="connsiteY5" fmla="*/ 3712996 h 3993463"/>
              <a:gd name="connsiteX6" fmla="*/ 0 w 10562333"/>
              <a:gd name="connsiteY6" fmla="*/ 0 h 3993463"/>
              <a:gd name="connsiteX7" fmla="*/ 10285606 w 10562333"/>
              <a:gd name="connsiteY7" fmla="*/ 418258 h 3993463"/>
              <a:gd name="connsiteX0" fmla="*/ 10559884 w 10562333"/>
              <a:gd name="connsiteY0" fmla="*/ 18474 h 3993463"/>
              <a:gd name="connsiteX1" fmla="*/ 10561079 w 10562333"/>
              <a:gd name="connsiteY1" fmla="*/ 3993463 h 3993463"/>
              <a:gd name="connsiteX2" fmla="*/ 9024769 w 10562333"/>
              <a:gd name="connsiteY2" fmla="*/ 3734563 h 3993463"/>
              <a:gd name="connsiteX3" fmla="*/ 2295230 w 10562333"/>
              <a:gd name="connsiteY3" fmla="*/ 3719707 h 3993463"/>
              <a:gd name="connsiteX4" fmla="*/ 1200558 w 10562333"/>
              <a:gd name="connsiteY4" fmla="*/ 2997907 h 3993463"/>
              <a:gd name="connsiteX5" fmla="*/ 0 w 10562333"/>
              <a:gd name="connsiteY5" fmla="*/ 3712996 h 3993463"/>
              <a:gd name="connsiteX6" fmla="*/ 0 w 10562333"/>
              <a:gd name="connsiteY6" fmla="*/ 0 h 3993463"/>
              <a:gd name="connsiteX7" fmla="*/ 9991611 w 10562333"/>
              <a:gd name="connsiteY7" fmla="*/ 56751 h 3993463"/>
              <a:gd name="connsiteX0" fmla="*/ 10559884 w 10562333"/>
              <a:gd name="connsiteY0" fmla="*/ 18474 h 3993463"/>
              <a:gd name="connsiteX1" fmla="*/ 10561079 w 10562333"/>
              <a:gd name="connsiteY1" fmla="*/ 3993463 h 3993463"/>
              <a:gd name="connsiteX2" fmla="*/ 9024769 w 10562333"/>
              <a:gd name="connsiteY2" fmla="*/ 3734563 h 3993463"/>
              <a:gd name="connsiteX3" fmla="*/ 2295230 w 10562333"/>
              <a:gd name="connsiteY3" fmla="*/ 3719707 h 3993463"/>
              <a:gd name="connsiteX4" fmla="*/ 1200558 w 10562333"/>
              <a:gd name="connsiteY4" fmla="*/ 2997907 h 3993463"/>
              <a:gd name="connsiteX5" fmla="*/ 0 w 10562333"/>
              <a:gd name="connsiteY5" fmla="*/ 3712996 h 3993463"/>
              <a:gd name="connsiteX6" fmla="*/ 0 w 10562333"/>
              <a:gd name="connsiteY6" fmla="*/ 0 h 3993463"/>
              <a:gd name="connsiteX0" fmla="*/ 10562333 w 10562846"/>
              <a:gd name="connsiteY0" fmla="*/ 0 h 3993463"/>
              <a:gd name="connsiteX1" fmla="*/ 10561079 w 10562846"/>
              <a:gd name="connsiteY1" fmla="*/ 3993463 h 3993463"/>
              <a:gd name="connsiteX2" fmla="*/ 9024769 w 10562846"/>
              <a:gd name="connsiteY2" fmla="*/ 3734563 h 3993463"/>
              <a:gd name="connsiteX3" fmla="*/ 2295230 w 10562846"/>
              <a:gd name="connsiteY3" fmla="*/ 3719707 h 3993463"/>
              <a:gd name="connsiteX4" fmla="*/ 1200558 w 10562846"/>
              <a:gd name="connsiteY4" fmla="*/ 2997907 h 3993463"/>
              <a:gd name="connsiteX5" fmla="*/ 0 w 10562846"/>
              <a:gd name="connsiteY5" fmla="*/ 3712996 h 3993463"/>
              <a:gd name="connsiteX6" fmla="*/ 0 w 10562846"/>
              <a:gd name="connsiteY6" fmla="*/ 0 h 3993463"/>
              <a:gd name="connsiteX0" fmla="*/ 10562333 w 10562846"/>
              <a:gd name="connsiteY0" fmla="*/ 0 h 3993463"/>
              <a:gd name="connsiteX1" fmla="*/ 10561079 w 10562846"/>
              <a:gd name="connsiteY1" fmla="*/ 3993463 h 3993463"/>
              <a:gd name="connsiteX2" fmla="*/ 9024769 w 10562846"/>
              <a:gd name="connsiteY2" fmla="*/ 3734563 h 3993463"/>
              <a:gd name="connsiteX3" fmla="*/ 2295230 w 10562846"/>
              <a:gd name="connsiteY3" fmla="*/ 3719707 h 3993463"/>
              <a:gd name="connsiteX4" fmla="*/ 1200558 w 10562846"/>
              <a:gd name="connsiteY4" fmla="*/ 2997907 h 3993463"/>
              <a:gd name="connsiteX5" fmla="*/ 2449 w 10562846"/>
              <a:gd name="connsiteY5" fmla="*/ 3734261 h 3993463"/>
              <a:gd name="connsiteX6" fmla="*/ 0 w 10562846"/>
              <a:gd name="connsiteY6" fmla="*/ 0 h 3993463"/>
              <a:gd name="connsiteX0" fmla="*/ 10562334 w 10562847"/>
              <a:gd name="connsiteY0" fmla="*/ 1074357 h 5067820"/>
              <a:gd name="connsiteX1" fmla="*/ 10561080 w 10562847"/>
              <a:gd name="connsiteY1" fmla="*/ 5067820 h 5067820"/>
              <a:gd name="connsiteX2" fmla="*/ 9024770 w 10562847"/>
              <a:gd name="connsiteY2" fmla="*/ 4808920 h 5067820"/>
              <a:gd name="connsiteX3" fmla="*/ 2295231 w 10562847"/>
              <a:gd name="connsiteY3" fmla="*/ 4794064 h 5067820"/>
              <a:gd name="connsiteX4" fmla="*/ 1200559 w 10562847"/>
              <a:gd name="connsiteY4" fmla="*/ 4072264 h 5067820"/>
              <a:gd name="connsiteX5" fmla="*/ 2450 w 10562847"/>
              <a:gd name="connsiteY5" fmla="*/ 4808618 h 5067820"/>
              <a:gd name="connsiteX6" fmla="*/ 0 w 10562847"/>
              <a:gd name="connsiteY6" fmla="*/ 0 h 5067820"/>
              <a:gd name="connsiteX0" fmla="*/ 10562847 w 10563360"/>
              <a:gd name="connsiteY0" fmla="*/ 0 h 5067820"/>
              <a:gd name="connsiteX1" fmla="*/ 10561080 w 10563360"/>
              <a:gd name="connsiteY1" fmla="*/ 5067820 h 5067820"/>
              <a:gd name="connsiteX2" fmla="*/ 9024770 w 10563360"/>
              <a:gd name="connsiteY2" fmla="*/ 4808920 h 5067820"/>
              <a:gd name="connsiteX3" fmla="*/ 2295231 w 10563360"/>
              <a:gd name="connsiteY3" fmla="*/ 4794064 h 5067820"/>
              <a:gd name="connsiteX4" fmla="*/ 1200559 w 10563360"/>
              <a:gd name="connsiteY4" fmla="*/ 4072264 h 5067820"/>
              <a:gd name="connsiteX5" fmla="*/ 2450 w 10563360"/>
              <a:gd name="connsiteY5" fmla="*/ 4808618 h 5067820"/>
              <a:gd name="connsiteX6" fmla="*/ 0 w 10563360"/>
              <a:gd name="connsiteY6" fmla="*/ 0 h 5067820"/>
              <a:gd name="connsiteX0" fmla="*/ 10562847 w 10563360"/>
              <a:gd name="connsiteY0" fmla="*/ 0 h 5067820"/>
              <a:gd name="connsiteX1" fmla="*/ 10561080 w 10563360"/>
              <a:gd name="connsiteY1" fmla="*/ 5067820 h 5067820"/>
              <a:gd name="connsiteX2" fmla="*/ 9024770 w 10563360"/>
              <a:gd name="connsiteY2" fmla="*/ 4808920 h 5067820"/>
              <a:gd name="connsiteX3" fmla="*/ 2295231 w 10563360"/>
              <a:gd name="connsiteY3" fmla="*/ 4794064 h 5067820"/>
              <a:gd name="connsiteX4" fmla="*/ 1200559 w 10563360"/>
              <a:gd name="connsiteY4" fmla="*/ 4072264 h 5067820"/>
              <a:gd name="connsiteX5" fmla="*/ 514 w 10563360"/>
              <a:gd name="connsiteY5" fmla="*/ 4819150 h 5067820"/>
              <a:gd name="connsiteX6" fmla="*/ 0 w 10563360"/>
              <a:gd name="connsiteY6" fmla="*/ 0 h 5067820"/>
              <a:gd name="connsiteX0" fmla="*/ 10562847 w 10564614"/>
              <a:gd name="connsiteY0" fmla="*/ 0 h 5152083"/>
              <a:gd name="connsiteX1" fmla="*/ 10563360 w 10564614"/>
              <a:gd name="connsiteY1" fmla="*/ 5152083 h 5152083"/>
              <a:gd name="connsiteX2" fmla="*/ 9024770 w 10564614"/>
              <a:gd name="connsiteY2" fmla="*/ 4808920 h 5152083"/>
              <a:gd name="connsiteX3" fmla="*/ 2295231 w 10564614"/>
              <a:gd name="connsiteY3" fmla="*/ 4794064 h 5152083"/>
              <a:gd name="connsiteX4" fmla="*/ 1200559 w 10564614"/>
              <a:gd name="connsiteY4" fmla="*/ 4072264 h 5152083"/>
              <a:gd name="connsiteX5" fmla="*/ 514 w 10564614"/>
              <a:gd name="connsiteY5" fmla="*/ 4819150 h 5152083"/>
              <a:gd name="connsiteX6" fmla="*/ 0 w 10564614"/>
              <a:gd name="connsiteY6" fmla="*/ 0 h 5152083"/>
              <a:gd name="connsiteX0" fmla="*/ 10562847 w 10564614"/>
              <a:gd name="connsiteY0" fmla="*/ 0 h 5183681"/>
              <a:gd name="connsiteX1" fmla="*/ 10563360 w 10564614"/>
              <a:gd name="connsiteY1" fmla="*/ 5183681 h 5183681"/>
              <a:gd name="connsiteX2" fmla="*/ 9024770 w 10564614"/>
              <a:gd name="connsiteY2" fmla="*/ 4808920 h 5183681"/>
              <a:gd name="connsiteX3" fmla="*/ 2295231 w 10564614"/>
              <a:gd name="connsiteY3" fmla="*/ 4794064 h 5183681"/>
              <a:gd name="connsiteX4" fmla="*/ 1200559 w 10564614"/>
              <a:gd name="connsiteY4" fmla="*/ 4072264 h 5183681"/>
              <a:gd name="connsiteX5" fmla="*/ 514 w 10564614"/>
              <a:gd name="connsiteY5" fmla="*/ 4819150 h 5183681"/>
              <a:gd name="connsiteX6" fmla="*/ 0 w 10564614"/>
              <a:gd name="connsiteY6" fmla="*/ 0 h 518368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87552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564614" h="5657661">
                <a:moveTo>
                  <a:pt x="10562847" y="0"/>
                </a:moveTo>
                <a:cubicBezTo>
                  <a:pt x="10563360" y="67600"/>
                  <a:pt x="10564614" y="5614246"/>
                  <a:pt x="10563360" y="5657661"/>
                </a:cubicBezTo>
                <a:cubicBezTo>
                  <a:pt x="10190941" y="4920324"/>
                  <a:pt x="9462356" y="4792975"/>
                  <a:pt x="9024770" y="4808920"/>
                </a:cubicBezTo>
                <a:lnTo>
                  <a:pt x="2295231" y="4794064"/>
                </a:lnTo>
                <a:cubicBezTo>
                  <a:pt x="1854598" y="4794612"/>
                  <a:pt x="1423669" y="4544310"/>
                  <a:pt x="1200559" y="4072264"/>
                </a:cubicBezTo>
                <a:cubicBezTo>
                  <a:pt x="965203" y="4750718"/>
                  <a:pt x="279154" y="4797207"/>
                  <a:pt x="514" y="4798085"/>
                </a:cubicBezTo>
                <a:cubicBezTo>
                  <a:pt x="2581" y="4762572"/>
                  <a:pt x="1272" y="95582"/>
                  <a:pt x="0" y="0"/>
                </a:cubicBezTo>
              </a:path>
            </a:pathLst>
          </a:custGeom>
          <a:gradFill flip="none" rotWithShape="1">
            <a:gsLst>
              <a:gs pos="0">
                <a:srgbClr val="005B7C"/>
              </a:gs>
              <a:gs pos="50000">
                <a:srgbClr val="0085B3"/>
              </a:gs>
              <a:gs pos="100000">
                <a:srgbClr val="00A0D6"/>
              </a:gs>
            </a:gsLst>
            <a:lin ang="18900000" scaled="1"/>
            <a:tileRect/>
          </a:gradFill>
          <a:ln w="12700" cmpd="sng" algn="ctr">
            <a:noFill/>
            <a:miter lim="800000"/>
            <a:headEnd/>
            <a:tailEnd/>
          </a:ln>
          <a:effectLst>
            <a:outerShdw blurRad="41275" dist="38100" dir="5400000" algn="t" rotWithShape="0">
              <a:schemeClr val="bg1">
                <a:lumMod val="65000"/>
                <a:alpha val="25000"/>
              </a:schemeClr>
            </a:outerShdw>
          </a:effectLst>
        </p:spPr>
        <p:txBody>
          <a:bodyPr wrap="square" lIns="33059" tIns="42976" rIns="33059" bIns="42976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00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pic>
        <p:nvPicPr>
          <p:cNvPr id="9" name="Picture 104"/>
          <p:cNvPicPr>
            <a:picLocks noChangeArrowheads="1"/>
          </p:cNvPicPr>
          <p:nvPr>
            <p:custDataLst>
              <p:tags r:id="rId9"/>
            </p:custDataLst>
          </p:nvPr>
        </p:nvPicPr>
        <p:blipFill>
          <a:blip r:embed="rId17" cstate="email"/>
          <a:srcRect/>
          <a:stretch>
            <a:fillRect/>
          </a:stretch>
        </p:blipFill>
        <p:spPr bwMode="auto">
          <a:xfrm>
            <a:off x="5457070" y="1125047"/>
            <a:ext cx="3763570" cy="313227"/>
          </a:xfrm>
          <a:prstGeom prst="rect">
            <a:avLst/>
          </a:prstGeom>
          <a:noFill/>
        </p:spPr>
      </p:pic>
      <p:pic>
        <p:nvPicPr>
          <p:cNvPr id="16" name="Picture 3">
            <a:hlinkClick r:id="rId18"/>
          </p:cNvPr>
          <p:cNvPicPr>
            <a:picLocks noChangeAspect="1" noChangeArrowheads="1"/>
          </p:cNvPicPr>
          <p:nvPr>
            <p:custDataLst>
              <p:tags r:id="rId10"/>
            </p:custDataLst>
          </p:nvPr>
        </p:nvPicPr>
        <p:blipFill>
          <a:blip r:embed="rId19" cstate="email"/>
          <a:srcRect/>
          <a:stretch>
            <a:fillRect/>
          </a:stretch>
        </p:blipFill>
        <p:spPr bwMode="auto">
          <a:xfrm>
            <a:off x="7939252" y="5932547"/>
            <a:ext cx="278223" cy="263770"/>
          </a:xfrm>
          <a:prstGeom prst="rect">
            <a:avLst/>
          </a:prstGeom>
          <a:noFill/>
        </p:spPr>
      </p:pic>
      <p:pic>
        <p:nvPicPr>
          <p:cNvPr id="17" name="Picture 4">
            <a:hlinkClick r:id="rId20"/>
          </p:cNvPr>
          <p:cNvPicPr>
            <a:picLocks noChangeAspect="1" noChangeArrowheads="1"/>
          </p:cNvPicPr>
          <p:nvPr>
            <p:custDataLst>
              <p:tags r:id="rId11"/>
            </p:custDataLst>
          </p:nvPr>
        </p:nvPicPr>
        <p:blipFill>
          <a:blip r:embed="rId21" cstate="email"/>
          <a:srcRect/>
          <a:stretch>
            <a:fillRect/>
          </a:stretch>
        </p:blipFill>
        <p:spPr bwMode="auto">
          <a:xfrm>
            <a:off x="8274665" y="5932547"/>
            <a:ext cx="281313" cy="266700"/>
          </a:xfrm>
          <a:prstGeom prst="rect">
            <a:avLst/>
          </a:prstGeom>
          <a:noFill/>
        </p:spPr>
      </p:pic>
      <p:pic>
        <p:nvPicPr>
          <p:cNvPr id="18" name="Picture 5">
            <a:hlinkClick r:id="rId22"/>
          </p:cNvPr>
          <p:cNvPicPr>
            <a:picLocks noChangeAspect="1" noChangeArrowheads="1"/>
          </p:cNvPicPr>
          <p:nvPr>
            <p:custDataLst>
              <p:tags r:id="rId12"/>
            </p:custDataLst>
          </p:nvPr>
        </p:nvPicPr>
        <p:blipFill>
          <a:blip r:embed="rId23" cstate="email"/>
          <a:srcRect/>
          <a:stretch>
            <a:fillRect/>
          </a:stretch>
        </p:blipFill>
        <p:spPr bwMode="auto">
          <a:xfrm>
            <a:off x="8903720" y="5932547"/>
            <a:ext cx="281313" cy="266700"/>
          </a:xfrm>
          <a:prstGeom prst="rect">
            <a:avLst/>
          </a:prstGeom>
          <a:noFill/>
        </p:spPr>
      </p:pic>
      <p:pic>
        <p:nvPicPr>
          <p:cNvPr id="19" name="Picture 6">
            <a:hlinkClick r:id="rId24"/>
          </p:cNvPr>
          <p:cNvPicPr>
            <a:picLocks noChangeAspect="1" noChangeArrowheads="1"/>
          </p:cNvPicPr>
          <p:nvPr>
            <p:custDataLst>
              <p:tags r:id="rId13"/>
            </p:custDataLst>
          </p:nvPr>
        </p:nvPicPr>
        <p:blipFill>
          <a:blip r:embed="rId25" cstate="email"/>
          <a:srcRect/>
          <a:stretch>
            <a:fillRect/>
          </a:stretch>
        </p:blipFill>
        <p:spPr bwMode="auto">
          <a:xfrm>
            <a:off x="9242223" y="5932547"/>
            <a:ext cx="281313" cy="266700"/>
          </a:xfrm>
          <a:prstGeom prst="rect">
            <a:avLst/>
          </a:prstGeom>
          <a:noFill/>
        </p:spPr>
      </p:pic>
      <p:pic>
        <p:nvPicPr>
          <p:cNvPr id="20" name="Image 22">
            <a:hlinkClick r:id="rId26"/>
          </p:cNvPr>
          <p:cNvPicPr preferRelativeResize="0">
            <a:picLocks/>
          </p:cNvPicPr>
          <p:nvPr>
            <p:custDataLst>
              <p:tags r:id="rId14"/>
            </p:custDataLst>
          </p:nvPr>
        </p:nvPicPr>
        <p:blipFill>
          <a:blip r:embed="rId27" cstate="email"/>
          <a:srcRect l="4793" t="6316" r="5718" b="7969"/>
          <a:stretch>
            <a:fillRect/>
          </a:stretch>
        </p:blipFill>
        <p:spPr>
          <a:xfrm>
            <a:off x="8613168" y="5932547"/>
            <a:ext cx="233362" cy="238125"/>
          </a:xfrm>
          <a:prstGeom prst="roundRect">
            <a:avLst/>
          </a:prstGeom>
          <a:effectLst>
            <a:outerShdw blurRad="38100" dist="25400" dir="5400000" sx="98000" sy="98000" algn="t" rotWithShape="0">
              <a:schemeClr val="tx2">
                <a:alpha val="51000"/>
              </a:schemeClr>
            </a:outerShdw>
          </a:effectLst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28" cstate="print"/>
          <a:stretch>
            <a:fillRect/>
          </a:stretch>
        </p:blipFill>
        <p:spPr>
          <a:xfrm>
            <a:off x="740881" y="968918"/>
            <a:ext cx="3002809" cy="6946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72" r:id="rId1"/>
    <p:sldLayoutId id="2147483973" r:id="rId2"/>
    <p:sldLayoutId id="2147483940" r:id="rId3"/>
    <p:sldLayoutId id="2147483945" r:id="rId4"/>
    <p:sldLayoutId id="2147483961" r:id="rId5"/>
  </p:sldLayoutIdLst>
  <p:hf hdr="0"/>
  <p:txStyles>
    <p:titleStyle>
      <a:lvl1pPr algn="ctr" defTabSz="839694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4885" indent="-314885" algn="l" defTabSz="839694" rtl="0" eaLnBrk="1" latinLnBrk="0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82251" indent="-262404" algn="l" defTabSz="839694" rtl="0" eaLnBrk="1" latinLnBrk="0" hangingPunct="1">
        <a:spcBef>
          <a:spcPct val="20000"/>
        </a:spcBef>
        <a:buFont typeface="Arial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49617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469464" indent="-209923" algn="l" defTabSz="839694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89310" indent="-209923" algn="l" defTabSz="839694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09157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29004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48851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568697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19847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39694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59540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679387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099234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19081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38927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358774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29025" name="think-cell Slide" r:id="rId5" imgW="360" imgH="360" progId="">
              <p:embed/>
            </p:oleObj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57" r:id="rId2"/>
  </p:sldLayoutIdLst>
  <p:hf hdr="0"/>
  <p:txStyles>
    <p:titleStyle>
      <a:lvl1pPr algn="ctr" defTabSz="839694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4885" indent="-314885" algn="l" defTabSz="839694" rtl="0" eaLnBrk="1" latinLnBrk="0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82251" indent="-262404" algn="l" defTabSz="839694" rtl="0" eaLnBrk="1" latinLnBrk="0" hangingPunct="1">
        <a:spcBef>
          <a:spcPct val="20000"/>
        </a:spcBef>
        <a:buFont typeface="Arial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49617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469464" indent="-209923" algn="l" defTabSz="839694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89310" indent="-209923" algn="l" defTabSz="839694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09157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29004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48851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568697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19847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39694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59540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679387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099234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19081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38927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358774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9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16.jpeg"/><Relationship Id="rId5" Type="http://schemas.openxmlformats.org/officeDocument/2006/relationships/oleObject" Target="../embeddings/oleObject21.bin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2.vml"/><Relationship Id="rId4" Type="http://schemas.openxmlformats.org/officeDocument/2006/relationships/oleObject" Target="../embeddings/oleObject2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/>
          <p:cNvGraphicFramePr>
            <a:graphicFrameLocks noChangeAspect="1"/>
          </p:cNvGraphicFramePr>
          <p:nvPr/>
        </p:nvGraphicFramePr>
        <p:xfrm>
          <a:off x="1" y="0"/>
          <a:ext cx="158750" cy="158750"/>
        </p:xfrm>
        <a:graphic>
          <a:graphicData uri="http://schemas.openxmlformats.org/presentationml/2006/ole">
            <p:oleObj spid="_x0000_s75778" name="think-cell Slide" r:id="rId5" imgW="360" imgH="360" progId="">
              <p:embed/>
            </p:oleObj>
          </a:graphicData>
        </a:graphic>
      </p:graphicFrame>
      <p:sp>
        <p:nvSpPr>
          <p:cNvPr id="10" name="Title 9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 algn="l"/>
            <a:r>
              <a:rPr lang="pl-PL" sz="4400" dirty="0" smtClean="0">
                <a:effectLst/>
                <a:latin typeface="Comic Sans MS"/>
              </a:rPr>
              <a:t>           </a:t>
            </a:r>
            <a:r>
              <a:rPr lang="en-US" sz="4400" dirty="0" smtClean="0">
                <a:effectLst/>
                <a:latin typeface="Comic Sans MS"/>
              </a:rPr>
              <a:t>Lego </a:t>
            </a:r>
            <a:r>
              <a:rPr lang="en-US" sz="4400" dirty="0" err="1" smtClean="0">
                <a:effectLst/>
                <a:latin typeface="Comic Sans MS"/>
              </a:rPr>
              <a:t>Mindstorm</a:t>
            </a:r>
            <a:r>
              <a:rPr lang="pl-PL" sz="4400" dirty="0" smtClean="0">
                <a:effectLst/>
                <a:latin typeface="Comic Sans MS"/>
              </a:rPr>
              <a:t>s</a:t>
            </a:r>
            <a:endParaRPr lang="en-GB" dirty="0"/>
          </a:p>
        </p:txBody>
      </p:sp>
      <p:pic>
        <p:nvPicPr>
          <p:cNvPr id="75780" name="Picture 4" descr="http://www.erichuang.com/uploads/1/4/8/2/14828090/172456_orig.jp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04410" y="188550"/>
            <a:ext cx="2067427" cy="172824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Czym jest Lego </a:t>
            </a:r>
            <a:r>
              <a:rPr lang="pl-PL" dirty="0" err="1" smtClean="0"/>
              <a:t>Mindstorms</a:t>
            </a:r>
            <a:r>
              <a:rPr lang="de-DE" dirty="0" smtClean="0"/>
              <a:t>?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mtClean="0"/>
              <a:t>Creative Commons 4.0 license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de-DE" smtClean="0"/>
              <a:pPr/>
              <a:t>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Mindstorms_Szkola.pptx</a:t>
            </a:r>
            <a:endParaRPr lang="de-DE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pl-PL" sz="2400" dirty="0" smtClean="0"/>
              <a:t>LEGO MINDSTORMS</a:t>
            </a:r>
            <a:r>
              <a:rPr lang="de-DE" sz="2400" dirty="0" smtClean="0"/>
              <a:t> – </a:t>
            </a:r>
            <a:r>
              <a:rPr lang="de-DE" sz="2400" dirty="0" err="1" smtClean="0"/>
              <a:t>to</a:t>
            </a:r>
            <a:r>
              <a:rPr lang="de-DE" sz="2400" dirty="0" smtClean="0"/>
              <a:t>:</a:t>
            </a:r>
            <a:endParaRPr lang="pl-PL" sz="2400" dirty="0" smtClean="0"/>
          </a:p>
          <a:p>
            <a:endParaRPr lang="de-DE" sz="2400" dirty="0" smtClean="0"/>
          </a:p>
          <a:p>
            <a:r>
              <a:rPr lang="pl-PL" sz="2400" dirty="0" smtClean="0"/>
              <a:t>- zwykłe klocki lego</a:t>
            </a:r>
          </a:p>
          <a:p>
            <a:r>
              <a:rPr lang="pl-PL" sz="2400" dirty="0" smtClean="0"/>
              <a:t>- czujniki</a:t>
            </a:r>
          </a:p>
          <a:p>
            <a:r>
              <a:rPr lang="pl-PL" sz="2400" dirty="0" smtClean="0"/>
              <a:t>- silniczki</a:t>
            </a:r>
          </a:p>
          <a:p>
            <a:r>
              <a:rPr lang="pl-PL" sz="2400" dirty="0" smtClean="0"/>
              <a:t>- prosty komputer</a:t>
            </a:r>
          </a:p>
          <a:p>
            <a:r>
              <a:rPr lang="pl-PL" sz="2400" dirty="0" smtClean="0"/>
              <a:t>- </a:t>
            </a:r>
            <a:r>
              <a:rPr lang="de-DE" sz="2400" dirty="0" smtClean="0"/>
              <a:t>p</a:t>
            </a:r>
            <a:r>
              <a:rPr lang="pl-PL" sz="2400" dirty="0" err="1" smtClean="0"/>
              <a:t>rogram</a:t>
            </a:r>
            <a:r>
              <a:rPr lang="de-DE" sz="2400" dirty="0" smtClean="0"/>
              <a:t> </a:t>
            </a:r>
            <a:r>
              <a:rPr lang="de-DE" sz="2400" dirty="0" err="1" smtClean="0"/>
              <a:t>steruj</a:t>
            </a:r>
            <a:r>
              <a:rPr lang="pl-PL" sz="2400" dirty="0" smtClean="0"/>
              <a:t>ą</a:t>
            </a:r>
            <a:r>
              <a:rPr lang="de-DE" sz="2400" dirty="0" err="1" smtClean="0"/>
              <a:t>cy</a:t>
            </a:r>
            <a:r>
              <a:rPr lang="de-DE" sz="2400" dirty="0" smtClean="0"/>
              <a:t> </a:t>
            </a:r>
            <a:r>
              <a:rPr lang="de-DE" sz="2400" dirty="0" err="1" smtClean="0"/>
              <a:t>robotem</a:t>
            </a:r>
            <a:r>
              <a:rPr lang="de-DE" sz="2400" dirty="0" smtClean="0"/>
              <a:t> </a:t>
            </a:r>
            <a:endParaRPr lang="pl-PL" sz="2400" dirty="0" smtClean="0"/>
          </a:p>
          <a:p>
            <a:r>
              <a:rPr lang="pl-PL" sz="2400" dirty="0" smtClean="0"/>
              <a:t>- pomysłowość</a:t>
            </a:r>
            <a:r>
              <a:rPr lang="de-DE" sz="2400" dirty="0" smtClean="0"/>
              <a:t> </a:t>
            </a:r>
            <a:endParaRPr lang="pl-PL" sz="2400" dirty="0" smtClean="0"/>
          </a:p>
          <a:p>
            <a:r>
              <a:rPr lang="pl-PL" sz="2400" dirty="0" smtClean="0"/>
              <a:t>- dobra zabawa</a:t>
            </a:r>
            <a:r>
              <a:rPr lang="de-DE" sz="2400" dirty="0" smtClean="0"/>
              <a:t>!</a:t>
            </a:r>
            <a:r>
              <a:rPr lang="pl-PL" sz="2400" dirty="0" smtClean="0"/>
              <a:t> </a:t>
            </a:r>
            <a:r>
              <a:rPr lang="de-DE" sz="2400" dirty="0" smtClean="0">
                <a:sym typeface="Wingdings" pitchFamily="2" charset="2"/>
              </a:rPr>
              <a:t></a:t>
            </a:r>
            <a:endParaRPr lang="en-US" sz="2400" dirty="0"/>
          </a:p>
        </p:txBody>
      </p:sp>
      <p:pic>
        <p:nvPicPr>
          <p:cNvPr id="181250" name="Picture 2" descr="http://static.electronicsweekly.com/gadget-master/wp-content/uploads/sites/4/2014/05/EV3-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25266" y="2204830"/>
            <a:ext cx="5280734" cy="396055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Dostępne części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mtClean="0"/>
              <a:t>Creative Commons 4.0 license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de-DE" smtClean="0"/>
              <a:pPr/>
              <a:t>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Mindstorms_Szkola.pptx</a:t>
            </a:r>
            <a:endParaRPr lang="de-DE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2144610" y="1501977"/>
            <a:ext cx="7488340" cy="4636539"/>
          </a:xfrm>
        </p:spPr>
        <p:txBody>
          <a:bodyPr>
            <a:normAutofit/>
          </a:bodyPr>
          <a:lstStyle/>
          <a:p>
            <a:pPr algn="ctr"/>
            <a:r>
              <a:rPr lang="pl-PL" sz="1600" b="1" dirty="0" smtClean="0"/>
              <a:t>EV3</a:t>
            </a:r>
            <a:r>
              <a:rPr lang="pl-PL" sz="1600" dirty="0" smtClean="0"/>
              <a:t> – </a:t>
            </a:r>
            <a:r>
              <a:rPr lang="de-DE" sz="1600" dirty="0" smtClean="0"/>
              <a:t>p</a:t>
            </a:r>
            <a:r>
              <a:rPr lang="pl-PL" sz="1600" dirty="0" err="1" smtClean="0"/>
              <a:t>rosty</a:t>
            </a:r>
            <a:r>
              <a:rPr lang="pl-PL" sz="1600" dirty="0" smtClean="0"/>
              <a:t> komputer (</a:t>
            </a:r>
            <a:r>
              <a:rPr lang="pl-PL" sz="1600" i="1" dirty="0" smtClean="0"/>
              <a:t>mózg</a:t>
            </a:r>
            <a:r>
              <a:rPr lang="de-DE" sz="1600" i="1" dirty="0" smtClean="0"/>
              <a:t> </a:t>
            </a:r>
            <a:r>
              <a:rPr lang="de-DE" sz="1600" i="1" dirty="0" err="1" smtClean="0"/>
              <a:t>robota</a:t>
            </a:r>
            <a:r>
              <a:rPr lang="pl-PL" sz="1600" dirty="0" smtClean="0"/>
              <a:t>) </a:t>
            </a:r>
            <a:endParaRPr lang="de-DE" sz="1600" dirty="0" smtClean="0"/>
          </a:p>
          <a:p>
            <a:pPr>
              <a:buFont typeface="Wingdings" pitchFamily="2" charset="2"/>
              <a:buChar char="§"/>
            </a:pPr>
            <a:r>
              <a:rPr lang="de-DE" sz="1600" dirty="0" smtClean="0"/>
              <a:t> </a:t>
            </a:r>
            <a:r>
              <a:rPr lang="pl-PL" sz="1600" dirty="0" smtClean="0"/>
              <a:t>odczytuje dane z czujników</a:t>
            </a:r>
            <a:endParaRPr lang="de-DE" sz="1600" dirty="0" smtClean="0"/>
          </a:p>
          <a:p>
            <a:pPr>
              <a:buFont typeface="Wingdings" pitchFamily="2" charset="2"/>
              <a:buChar char="§"/>
            </a:pPr>
            <a:r>
              <a:rPr lang="de-DE" sz="1600" dirty="0" smtClean="0"/>
              <a:t> </a:t>
            </a:r>
            <a:r>
              <a:rPr lang="pl-PL" sz="1600" dirty="0" smtClean="0"/>
              <a:t>nakazuje silnikom odpowie</a:t>
            </a:r>
            <a:r>
              <a:rPr lang="de-DE" sz="1600" dirty="0" smtClean="0"/>
              <a:t>d</a:t>
            </a:r>
            <a:r>
              <a:rPr lang="pl-PL" sz="1600" dirty="0" smtClean="0"/>
              <a:t>ni ruch</a:t>
            </a:r>
            <a:endParaRPr lang="de-DE" sz="1600" dirty="0" smtClean="0"/>
          </a:p>
          <a:p>
            <a:pPr>
              <a:buFont typeface="Wingdings" pitchFamily="2" charset="2"/>
              <a:buChar char="§"/>
            </a:pPr>
            <a:r>
              <a:rPr lang="de-DE" sz="1600" dirty="0" smtClean="0"/>
              <a:t> </a:t>
            </a:r>
            <a:r>
              <a:rPr lang="de-DE" sz="1600" dirty="0" err="1" smtClean="0"/>
              <a:t>odtwarza</a:t>
            </a:r>
            <a:r>
              <a:rPr lang="de-DE" sz="1600" dirty="0" smtClean="0"/>
              <a:t> </a:t>
            </a:r>
            <a:r>
              <a:rPr lang="de-DE" sz="1600" dirty="0" err="1" smtClean="0"/>
              <a:t>dźwięki</a:t>
            </a:r>
            <a:endParaRPr lang="de-DE" sz="1600" dirty="0" smtClean="0"/>
          </a:p>
          <a:p>
            <a:pPr>
              <a:buFont typeface="Wingdings" pitchFamily="2" charset="2"/>
              <a:buChar char="§"/>
            </a:pPr>
            <a:r>
              <a:rPr lang="de-DE" sz="1600" dirty="0" smtClean="0"/>
              <a:t> </a:t>
            </a:r>
            <a:r>
              <a:rPr lang="de-DE" sz="1600" dirty="0" err="1" smtClean="0"/>
              <a:t>wyświetla</a:t>
            </a:r>
            <a:r>
              <a:rPr lang="de-DE" sz="1600" dirty="0" smtClean="0"/>
              <a:t> </a:t>
            </a:r>
            <a:r>
              <a:rPr lang="de-DE" sz="1600" dirty="0" err="1" smtClean="0"/>
              <a:t>napisy</a:t>
            </a:r>
            <a:r>
              <a:rPr lang="de-DE" sz="1600" dirty="0" smtClean="0"/>
              <a:t> na </a:t>
            </a:r>
            <a:r>
              <a:rPr lang="de-DE" sz="1600" dirty="0" err="1" smtClean="0"/>
              <a:t>ekranie</a:t>
            </a:r>
            <a:endParaRPr lang="de-DE" sz="1600" dirty="0" smtClean="0"/>
          </a:p>
          <a:p>
            <a:pPr algn="ctr"/>
            <a:r>
              <a:rPr lang="pl-PL" sz="1600" dirty="0" smtClean="0"/>
              <a:t>wszystko to poprzez odtwarzany program komputerowy</a:t>
            </a:r>
          </a:p>
          <a:p>
            <a:pPr>
              <a:buFontTx/>
              <a:buChar char="-"/>
            </a:pPr>
            <a:endParaRPr lang="pl-PL" dirty="0" smtClean="0"/>
          </a:p>
          <a:p>
            <a:pPr algn="ctr"/>
            <a:endParaRPr lang="de-DE" sz="1600" b="1" dirty="0" smtClean="0"/>
          </a:p>
          <a:p>
            <a:pPr algn="ctr"/>
            <a:r>
              <a:rPr lang="pl-PL" sz="1600" b="1" dirty="0" smtClean="0"/>
              <a:t>Czu</a:t>
            </a:r>
            <a:r>
              <a:rPr lang="de-DE" sz="1600" b="1" dirty="0" smtClean="0"/>
              <a:t>j</a:t>
            </a:r>
            <a:r>
              <a:rPr lang="pl-PL" sz="1600" b="1" dirty="0" err="1" smtClean="0"/>
              <a:t>nik</a:t>
            </a:r>
            <a:r>
              <a:rPr lang="pl-PL" sz="1600" b="1" dirty="0" smtClean="0"/>
              <a:t> dotyku</a:t>
            </a:r>
            <a:endParaRPr lang="de-DE" sz="1600" b="1" dirty="0" smtClean="0"/>
          </a:p>
          <a:p>
            <a:pPr>
              <a:buFont typeface="Wingdings" pitchFamily="2" charset="2"/>
              <a:buChar char="§"/>
            </a:pPr>
            <a:r>
              <a:rPr lang="pl-PL" sz="1600" dirty="0" smtClean="0"/>
              <a:t>odczytuje i wysyła do komputera</a:t>
            </a:r>
            <a:r>
              <a:rPr lang="de-DE" sz="1600" dirty="0" smtClean="0"/>
              <a:t> (EV3)</a:t>
            </a:r>
            <a:r>
              <a:rPr lang="pl-PL" sz="1600" dirty="0" smtClean="0"/>
              <a:t> informacje czy </a:t>
            </a:r>
            <a:r>
              <a:rPr lang="de-DE" sz="1600" dirty="0" smtClean="0"/>
              <a:t>w </a:t>
            </a:r>
            <a:r>
              <a:rPr lang="de-DE" sz="1600" dirty="0" err="1" smtClean="0"/>
              <a:t>danej</a:t>
            </a:r>
            <a:r>
              <a:rPr lang="de-DE" sz="1600" dirty="0" smtClean="0"/>
              <a:t> </a:t>
            </a:r>
            <a:r>
              <a:rPr lang="de-DE" sz="1600" dirty="0" err="1" smtClean="0"/>
              <a:t>chwili</a:t>
            </a:r>
            <a:r>
              <a:rPr lang="pl-PL" sz="1600" dirty="0" smtClean="0"/>
              <a:t> </a:t>
            </a:r>
            <a:r>
              <a:rPr lang="de-DE" sz="1600" dirty="0" err="1" smtClean="0"/>
              <a:t>co</a:t>
            </a:r>
            <a:r>
              <a:rPr lang="pl-PL" sz="1600" dirty="0" smtClean="0"/>
              <a:t>ś</a:t>
            </a:r>
            <a:r>
              <a:rPr lang="de-DE" sz="1600" dirty="0" smtClean="0"/>
              <a:t> </a:t>
            </a:r>
            <a:r>
              <a:rPr lang="de-DE" sz="1600" dirty="0" err="1" smtClean="0"/>
              <a:t>go</a:t>
            </a:r>
            <a:r>
              <a:rPr lang="de-DE" sz="1600" dirty="0" smtClean="0"/>
              <a:t> </a:t>
            </a:r>
            <a:r>
              <a:rPr lang="de-DE" sz="1600" dirty="0" err="1" smtClean="0"/>
              <a:t>dotyka</a:t>
            </a:r>
            <a:r>
              <a:rPr lang="pl-PL" sz="1600" dirty="0" smtClean="0"/>
              <a:t>, czy </a:t>
            </a:r>
            <a:r>
              <a:rPr lang="de-DE" sz="1600" dirty="0" err="1" smtClean="0"/>
              <a:t>te</a:t>
            </a:r>
            <a:r>
              <a:rPr lang="pl-PL" sz="1600" dirty="0" smtClean="0"/>
              <a:t>ż</a:t>
            </a:r>
            <a:r>
              <a:rPr lang="de-DE" sz="1600" dirty="0" smtClean="0"/>
              <a:t> </a:t>
            </a:r>
            <a:r>
              <a:rPr lang="pl-PL" sz="1600" dirty="0" smtClean="0"/>
              <a:t>nie</a:t>
            </a:r>
          </a:p>
          <a:p>
            <a:pPr>
              <a:buFontTx/>
              <a:buChar char="-"/>
            </a:pPr>
            <a:endParaRPr lang="pl-PL" dirty="0" smtClean="0"/>
          </a:p>
          <a:p>
            <a:pPr>
              <a:buFontTx/>
              <a:buChar char="-"/>
            </a:pPr>
            <a:endParaRPr lang="pl-PL" dirty="0" smtClean="0"/>
          </a:p>
          <a:p>
            <a:pPr algn="ctr"/>
            <a:r>
              <a:rPr lang="pl-PL" sz="1600" b="1" dirty="0" smtClean="0"/>
              <a:t>Czujnik ultradźwiękowy</a:t>
            </a:r>
            <a:endParaRPr lang="de-DE" sz="1600" b="1" dirty="0" smtClean="0"/>
          </a:p>
          <a:p>
            <a:pPr>
              <a:buFont typeface="Wingdings" pitchFamily="2" charset="2"/>
              <a:buChar char="§"/>
            </a:pPr>
            <a:r>
              <a:rPr lang="de-DE" sz="1600" dirty="0" err="1" smtClean="0"/>
              <a:t>wykrywa</a:t>
            </a:r>
            <a:r>
              <a:rPr lang="pl-PL" sz="1600" dirty="0" smtClean="0"/>
              <a:t> obiekty znajdujące się przed nim i </a:t>
            </a:r>
            <a:r>
              <a:rPr lang="de-DE" sz="1600" dirty="0" err="1" smtClean="0"/>
              <a:t>przekazuje</a:t>
            </a:r>
            <a:r>
              <a:rPr lang="de-DE" sz="1600" dirty="0" smtClean="0"/>
              <a:t> </a:t>
            </a:r>
            <a:r>
              <a:rPr lang="de-DE" sz="1600" dirty="0" err="1" smtClean="0"/>
              <a:t>komputerowi</a:t>
            </a:r>
            <a:r>
              <a:rPr lang="de-DE" sz="1600" dirty="0" smtClean="0"/>
              <a:t> </a:t>
            </a:r>
            <a:r>
              <a:rPr lang="de-DE" sz="1600" dirty="0" err="1" smtClean="0"/>
              <a:t>informacje</a:t>
            </a:r>
            <a:r>
              <a:rPr lang="de-DE" sz="1600" dirty="0" smtClean="0"/>
              <a:t> o </a:t>
            </a:r>
            <a:r>
              <a:rPr lang="pl-PL" sz="1600" dirty="0" err="1" smtClean="0"/>
              <a:t>odległoś</a:t>
            </a:r>
            <a:r>
              <a:rPr lang="de-DE" sz="1600" dirty="0" err="1" smtClean="0"/>
              <a:t>ci</a:t>
            </a:r>
            <a:r>
              <a:rPr lang="de-DE" sz="1600" dirty="0" smtClean="0"/>
              <a:t> do </a:t>
            </a:r>
            <a:r>
              <a:rPr lang="de-DE" sz="1600" dirty="0" err="1" smtClean="0"/>
              <a:t>wykrytego</a:t>
            </a:r>
            <a:r>
              <a:rPr lang="de-DE" sz="1600" dirty="0" smtClean="0"/>
              <a:t> </a:t>
            </a:r>
            <a:r>
              <a:rPr lang="de-DE" sz="1600" dirty="0" err="1" smtClean="0"/>
              <a:t>obiektu</a:t>
            </a:r>
            <a:endParaRPr lang="pl-PL" sz="1600" dirty="0" smtClean="0"/>
          </a:p>
          <a:p>
            <a:pPr>
              <a:buFontTx/>
              <a:buChar char="-"/>
            </a:pPr>
            <a:endParaRPr lang="pl-PL" dirty="0" smtClean="0"/>
          </a:p>
          <a:p>
            <a:pPr>
              <a:buFontTx/>
              <a:buChar char="-"/>
            </a:pPr>
            <a:endParaRPr lang="pl-PL" dirty="0" smtClean="0"/>
          </a:p>
          <a:p>
            <a:pPr>
              <a:buFontTx/>
              <a:buChar char="-"/>
            </a:pPr>
            <a:endParaRPr lang="en-US" dirty="0"/>
          </a:p>
        </p:txBody>
      </p:sp>
      <p:pic>
        <p:nvPicPr>
          <p:cNvPr id="183298" name="Picture 2" descr="http://cnet3.cbsistatic.com/hub/i/r/2013/01/06/48d35803-fdb7-11e2-8c7c-d4ae52e62bcc/resize/620x/8e16f055dfff0e963059df142544cd6c/Intelligent_Brick_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0340" y="1412720"/>
            <a:ext cx="1856570" cy="1877532"/>
          </a:xfrm>
          <a:prstGeom prst="rect">
            <a:avLst/>
          </a:prstGeom>
          <a:noFill/>
        </p:spPr>
      </p:pic>
      <p:pic>
        <p:nvPicPr>
          <p:cNvPr id="183300" name="Picture 4" descr="http://cache.lego.com/e/dynamic/is/image/LEGO/45507?$main$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4360" y="3645030"/>
            <a:ext cx="1311870" cy="983902"/>
          </a:xfrm>
          <a:prstGeom prst="rect">
            <a:avLst/>
          </a:prstGeom>
          <a:noFill/>
        </p:spPr>
      </p:pic>
      <p:pic>
        <p:nvPicPr>
          <p:cNvPr id="183302" name="Picture 6" descr="http://botbench.com/blog/wp-content/uploads/2013/01/8358055908_ce365944ce_o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44360" y="4941210"/>
            <a:ext cx="1384756" cy="86412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Dostępne</a:t>
            </a:r>
            <a:r>
              <a:rPr lang="en-US" dirty="0" smtClean="0"/>
              <a:t> </a:t>
            </a:r>
            <a:r>
              <a:rPr lang="en-US" dirty="0" err="1" smtClean="0"/>
              <a:t>części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mtClean="0"/>
              <a:t>Creative Commons 4.0 license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de-DE" smtClean="0"/>
              <a:pPr/>
              <a:t>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Mindstorms_Szkola.pptx</a:t>
            </a:r>
            <a:endParaRPr lang="de-DE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2000590" y="1501977"/>
            <a:ext cx="7632360" cy="4636539"/>
          </a:xfrm>
        </p:spPr>
        <p:txBody>
          <a:bodyPr>
            <a:normAutofit/>
          </a:bodyPr>
          <a:lstStyle/>
          <a:p>
            <a:pPr algn="ctr"/>
            <a:r>
              <a:rPr lang="pl-PL" sz="1600" b="1" dirty="0" smtClean="0"/>
              <a:t>Czujnik światła </a:t>
            </a:r>
            <a:endParaRPr lang="de-DE" sz="1600" b="1" dirty="0" smtClean="0"/>
          </a:p>
          <a:p>
            <a:r>
              <a:rPr lang="pl-PL" sz="1600" dirty="0" smtClean="0"/>
              <a:t>pracuje w jednym z 3 trybów</a:t>
            </a:r>
            <a:r>
              <a:rPr lang="de-DE" sz="1600" dirty="0" smtClean="0"/>
              <a:t>:</a:t>
            </a:r>
          </a:p>
          <a:p>
            <a:pPr>
              <a:buFont typeface="Arial" pitchFamily="34" charset="0"/>
              <a:buChar char="•"/>
            </a:pPr>
            <a:r>
              <a:rPr lang="de-DE" sz="1600" dirty="0" smtClean="0"/>
              <a:t> </a:t>
            </a:r>
            <a:r>
              <a:rPr lang="pl-PL" sz="1600" dirty="0" smtClean="0"/>
              <a:t>rozpoznaje </a:t>
            </a:r>
            <a:r>
              <a:rPr lang="de-DE" sz="1600" dirty="0" smtClean="0"/>
              <a:t>1</a:t>
            </a:r>
            <a:r>
              <a:rPr lang="pl-PL" sz="1600" dirty="0" smtClean="0"/>
              <a:t> z 7 podstawowych kolorów</a:t>
            </a:r>
            <a:r>
              <a:rPr lang="de-DE" sz="1600" dirty="0" smtClean="0"/>
              <a:t> (</a:t>
            </a:r>
            <a:r>
              <a:rPr lang="de-DE" sz="1600" dirty="0" err="1" smtClean="0"/>
              <a:t>bia</a:t>
            </a:r>
            <a:r>
              <a:rPr lang="pl-PL" sz="1600" dirty="0" smtClean="0"/>
              <a:t>ł</a:t>
            </a:r>
            <a:r>
              <a:rPr lang="de-DE" sz="1600" dirty="0" smtClean="0"/>
              <a:t>y, </a:t>
            </a:r>
            <a:r>
              <a:rPr lang="de-DE" sz="1600" dirty="0" err="1" smtClean="0"/>
              <a:t>czarny</a:t>
            </a:r>
            <a:r>
              <a:rPr lang="de-DE" sz="1600" dirty="0" smtClean="0"/>
              <a:t>, </a:t>
            </a:r>
            <a:r>
              <a:rPr lang="pl-PL" sz="1600" dirty="0" smtClean="0"/>
              <a:t>ż</a:t>
            </a:r>
            <a:r>
              <a:rPr lang="de-DE" sz="1600" dirty="0" smtClean="0"/>
              <a:t>o</a:t>
            </a:r>
            <a:r>
              <a:rPr lang="pl-PL" sz="1600" dirty="0" smtClean="0"/>
              <a:t>ł</a:t>
            </a:r>
            <a:r>
              <a:rPr lang="de-DE" sz="1600" dirty="0" err="1" smtClean="0"/>
              <a:t>ty</a:t>
            </a:r>
            <a:r>
              <a:rPr lang="de-DE" sz="1600" dirty="0" smtClean="0"/>
              <a:t>, </a:t>
            </a:r>
            <a:r>
              <a:rPr lang="de-DE" sz="1600" dirty="0" err="1" smtClean="0"/>
              <a:t>czerwony</a:t>
            </a:r>
            <a:r>
              <a:rPr lang="de-DE" sz="1600" dirty="0" smtClean="0"/>
              <a:t>, </a:t>
            </a:r>
            <a:r>
              <a:rPr lang="de-DE" sz="1600" dirty="0" err="1" smtClean="0"/>
              <a:t>zielony</a:t>
            </a:r>
            <a:r>
              <a:rPr lang="de-DE" sz="1600" dirty="0" smtClean="0"/>
              <a:t>, </a:t>
            </a:r>
            <a:r>
              <a:rPr lang="de-DE" sz="1600" dirty="0" err="1" smtClean="0"/>
              <a:t>niebieski</a:t>
            </a:r>
            <a:r>
              <a:rPr lang="de-DE" sz="1600" dirty="0" smtClean="0"/>
              <a:t>, </a:t>
            </a:r>
            <a:r>
              <a:rPr lang="de-DE" sz="1600" dirty="0" err="1" smtClean="0"/>
              <a:t>br</a:t>
            </a:r>
            <a:r>
              <a:rPr lang="pl-PL" sz="1600" dirty="0" smtClean="0"/>
              <a:t>ą</a:t>
            </a:r>
            <a:r>
              <a:rPr lang="de-DE" sz="1600" dirty="0" err="1" smtClean="0"/>
              <a:t>zowy</a:t>
            </a:r>
            <a:r>
              <a:rPr lang="de-DE" sz="1600" dirty="0" smtClean="0"/>
              <a:t>)</a:t>
            </a:r>
          </a:p>
          <a:p>
            <a:pPr>
              <a:buFont typeface="Arial" pitchFamily="34" charset="0"/>
              <a:buChar char="•"/>
            </a:pPr>
            <a:r>
              <a:rPr lang="de-DE" sz="1600" dirty="0" smtClean="0"/>
              <a:t> </a:t>
            </a:r>
            <a:r>
              <a:rPr lang="pl-PL" sz="1600" dirty="0" smtClean="0"/>
              <a:t>odczytuje natężenie (moc) światła, które go oświetla</a:t>
            </a:r>
            <a:endParaRPr lang="de-DE" sz="1600" dirty="0" smtClean="0"/>
          </a:p>
          <a:p>
            <a:pPr>
              <a:buFont typeface="Arial" pitchFamily="34" charset="0"/>
              <a:buChar char="•"/>
            </a:pPr>
            <a:r>
              <a:rPr lang="pl-PL" sz="1600" dirty="0" smtClean="0"/>
              <a:t> sprawdza ile światła dana powierzchnia odbija od siebie</a:t>
            </a:r>
          </a:p>
          <a:p>
            <a:endParaRPr lang="pl-PL" sz="1600" dirty="0" smtClean="0"/>
          </a:p>
          <a:p>
            <a:endParaRPr lang="pl-PL" sz="1600" dirty="0" smtClean="0"/>
          </a:p>
          <a:p>
            <a:pPr algn="ctr"/>
            <a:r>
              <a:rPr lang="pl-PL" sz="1600" b="1" dirty="0" smtClean="0"/>
              <a:t>Żyroskop</a:t>
            </a:r>
            <a:endParaRPr lang="de-DE" sz="1600" b="1" dirty="0" smtClean="0"/>
          </a:p>
          <a:p>
            <a:pPr>
              <a:buFont typeface="Arial" pitchFamily="34" charset="0"/>
              <a:buChar char="•"/>
            </a:pPr>
            <a:r>
              <a:rPr lang="de-DE" sz="1600" dirty="0" smtClean="0"/>
              <a:t> </a:t>
            </a:r>
            <a:r>
              <a:rPr lang="pl-PL" sz="1600" dirty="0" smtClean="0"/>
              <a:t>liczy kąt obrotu wokół własnej osi od początku </a:t>
            </a:r>
            <a:r>
              <a:rPr lang="de-DE" sz="1600" dirty="0" err="1" smtClean="0"/>
              <a:t>dzia</a:t>
            </a:r>
            <a:r>
              <a:rPr lang="pl-PL" sz="1600" dirty="0" smtClean="0"/>
              <a:t>ł</a:t>
            </a:r>
            <a:r>
              <a:rPr lang="de-DE" sz="1600" dirty="0" err="1" smtClean="0"/>
              <a:t>ania</a:t>
            </a:r>
            <a:r>
              <a:rPr lang="de-DE" sz="1600" dirty="0" smtClean="0"/>
              <a:t> </a:t>
            </a:r>
            <a:r>
              <a:rPr lang="pl-PL" sz="1600" dirty="0" smtClean="0"/>
              <a:t>programu lub </a:t>
            </a:r>
            <a:r>
              <a:rPr lang="de-DE" sz="1600" dirty="0" err="1" smtClean="0"/>
              <a:t>od</a:t>
            </a:r>
            <a:r>
              <a:rPr lang="de-DE" sz="1600" dirty="0" smtClean="0"/>
              <a:t> </a:t>
            </a:r>
            <a:r>
              <a:rPr lang="pl-PL" sz="1600" dirty="0" smtClean="0"/>
              <a:t>wyznaczonego momentu w czasie</a:t>
            </a:r>
          </a:p>
          <a:p>
            <a:endParaRPr lang="pl-PL" sz="1600" dirty="0" smtClean="0"/>
          </a:p>
          <a:p>
            <a:endParaRPr lang="pl-PL" sz="1600" dirty="0" smtClean="0"/>
          </a:p>
          <a:p>
            <a:pPr algn="ctr"/>
            <a:r>
              <a:rPr lang="pl-PL" sz="1600" b="1" dirty="0" smtClean="0"/>
              <a:t>Silniki</a:t>
            </a:r>
            <a:endParaRPr lang="de-DE" sz="1600" dirty="0" smtClean="0"/>
          </a:p>
          <a:p>
            <a:pPr>
              <a:buFont typeface="Arial" pitchFamily="34" charset="0"/>
              <a:buChar char="•"/>
            </a:pPr>
            <a:r>
              <a:rPr lang="de-DE" sz="1600" dirty="0" smtClean="0"/>
              <a:t> </a:t>
            </a:r>
            <a:r>
              <a:rPr lang="de-DE" sz="1600" dirty="0" err="1" smtClean="0"/>
              <a:t>umo</a:t>
            </a:r>
            <a:r>
              <a:rPr lang="pl-PL" sz="1600" dirty="0" smtClean="0"/>
              <a:t>ż</a:t>
            </a:r>
            <a:r>
              <a:rPr lang="de-DE" sz="1600" dirty="0" err="1" smtClean="0"/>
              <a:t>liwiaj</a:t>
            </a:r>
            <a:r>
              <a:rPr lang="pl-PL" sz="1600" dirty="0" smtClean="0"/>
              <a:t>ą</a:t>
            </a:r>
            <a:r>
              <a:rPr lang="de-DE" sz="1600" dirty="0" smtClean="0"/>
              <a:t> </a:t>
            </a:r>
            <a:r>
              <a:rPr lang="de-DE" sz="1600" dirty="0" err="1" smtClean="0"/>
              <a:t>poruszanie</a:t>
            </a:r>
            <a:r>
              <a:rPr lang="de-DE" sz="1600" dirty="0" smtClean="0"/>
              <a:t> </a:t>
            </a:r>
            <a:r>
              <a:rPr lang="de-DE" sz="1600" dirty="0" err="1" smtClean="0"/>
              <a:t>się</a:t>
            </a:r>
            <a:r>
              <a:rPr lang="de-DE" sz="1600" dirty="0" smtClean="0"/>
              <a:t> </a:t>
            </a:r>
            <a:r>
              <a:rPr lang="de-DE" sz="1600" dirty="0" err="1" smtClean="0"/>
              <a:t>robotem</a:t>
            </a:r>
            <a:r>
              <a:rPr lang="de-DE" sz="1600" dirty="0" smtClean="0"/>
              <a:t>, </a:t>
            </a:r>
            <a:r>
              <a:rPr lang="de-DE" sz="1600" dirty="0" err="1" smtClean="0"/>
              <a:t>jego</a:t>
            </a:r>
            <a:r>
              <a:rPr lang="de-DE" sz="1600" dirty="0" smtClean="0"/>
              <a:t> </a:t>
            </a:r>
            <a:r>
              <a:rPr lang="de-DE" sz="1600" dirty="0" err="1" smtClean="0"/>
              <a:t>skręcanie</a:t>
            </a:r>
            <a:r>
              <a:rPr lang="de-DE" sz="1600" dirty="0" smtClean="0"/>
              <a:t>, </a:t>
            </a:r>
            <a:r>
              <a:rPr lang="de-DE" sz="1600" dirty="0" err="1" smtClean="0"/>
              <a:t>obracanie</a:t>
            </a:r>
            <a:r>
              <a:rPr lang="de-DE" sz="1600" dirty="0" smtClean="0"/>
              <a:t> </a:t>
            </a:r>
            <a:r>
              <a:rPr lang="de-DE" sz="1600" dirty="0" err="1" smtClean="0"/>
              <a:t>itp</a:t>
            </a:r>
            <a:r>
              <a:rPr lang="de-DE" sz="1600" dirty="0" smtClean="0"/>
              <a:t>. </a:t>
            </a:r>
          </a:p>
          <a:p>
            <a:r>
              <a:rPr lang="de-DE" sz="1600" dirty="0" err="1" smtClean="0"/>
              <a:t>Te</a:t>
            </a:r>
            <a:r>
              <a:rPr lang="de-DE" sz="1600" dirty="0" smtClean="0"/>
              <a:t> </a:t>
            </a:r>
            <a:r>
              <a:rPr lang="de-DE" sz="1600" dirty="0" err="1" smtClean="0"/>
              <a:t>czynno</a:t>
            </a:r>
            <a:r>
              <a:rPr lang="pl-PL" sz="1600" dirty="0" smtClean="0"/>
              <a:t>ś</a:t>
            </a:r>
            <a:r>
              <a:rPr lang="de-DE" sz="1600" dirty="0" err="1" smtClean="0"/>
              <a:t>ci</a:t>
            </a:r>
            <a:r>
              <a:rPr lang="de-DE" sz="1600" dirty="0" smtClean="0"/>
              <a:t> s</a:t>
            </a:r>
            <a:r>
              <a:rPr lang="pl-PL" sz="1600" dirty="0" smtClean="0"/>
              <a:t>ą</a:t>
            </a:r>
            <a:r>
              <a:rPr lang="de-DE" sz="1600" dirty="0" smtClean="0"/>
              <a:t> </a:t>
            </a:r>
            <a:r>
              <a:rPr lang="de-DE" sz="1600" dirty="0" err="1" smtClean="0"/>
              <a:t>zale</a:t>
            </a:r>
            <a:r>
              <a:rPr lang="pl-PL" sz="1600" dirty="0" smtClean="0"/>
              <a:t>ż</a:t>
            </a:r>
            <a:r>
              <a:rPr lang="de-DE" sz="1600" dirty="0" smtClean="0"/>
              <a:t>ne </a:t>
            </a:r>
            <a:r>
              <a:rPr lang="de-DE" sz="1600" dirty="0" err="1" smtClean="0"/>
              <a:t>od</a:t>
            </a:r>
            <a:r>
              <a:rPr lang="de-DE" sz="1600" dirty="0" smtClean="0"/>
              <a:t> </a:t>
            </a:r>
            <a:r>
              <a:rPr lang="de-DE" sz="1600" dirty="0" err="1" smtClean="0"/>
              <a:t>mocy</a:t>
            </a:r>
            <a:r>
              <a:rPr lang="de-DE" sz="1600" dirty="0" smtClean="0"/>
              <a:t> </a:t>
            </a:r>
            <a:r>
              <a:rPr lang="de-DE" sz="1600" dirty="0" err="1" smtClean="0"/>
              <a:t>jaka</a:t>
            </a:r>
            <a:r>
              <a:rPr lang="de-DE" sz="1600" dirty="0" smtClean="0"/>
              <a:t> </a:t>
            </a:r>
            <a:r>
              <a:rPr lang="de-DE" sz="1600" dirty="0" err="1" smtClean="0"/>
              <a:t>zostanie</a:t>
            </a:r>
            <a:r>
              <a:rPr lang="de-DE" sz="1600" dirty="0" smtClean="0"/>
              <a:t> </a:t>
            </a:r>
            <a:r>
              <a:rPr lang="de-DE" sz="1600" dirty="0" err="1" smtClean="0"/>
              <a:t>przekazana</a:t>
            </a:r>
            <a:r>
              <a:rPr lang="de-DE" sz="1600" dirty="0" smtClean="0"/>
              <a:t> </a:t>
            </a:r>
            <a:r>
              <a:rPr lang="de-DE" sz="1600" dirty="0" err="1" smtClean="0"/>
              <a:t>silnikom</a:t>
            </a:r>
            <a:r>
              <a:rPr lang="de-DE" sz="1600" dirty="0" smtClean="0"/>
              <a:t> </a:t>
            </a:r>
            <a:r>
              <a:rPr lang="de-DE" sz="1600" dirty="0" err="1" smtClean="0"/>
              <a:t>przez</a:t>
            </a:r>
            <a:r>
              <a:rPr lang="de-DE" sz="1600" dirty="0" smtClean="0"/>
              <a:t> </a:t>
            </a:r>
            <a:r>
              <a:rPr lang="de-DE" sz="1600" dirty="0" err="1" smtClean="0"/>
              <a:t>komputer</a:t>
            </a:r>
            <a:endParaRPr lang="en-US" dirty="0"/>
          </a:p>
        </p:txBody>
      </p:sp>
      <p:pic>
        <p:nvPicPr>
          <p:cNvPr id="184322" name="Picture 2" descr="http://cache.lego.com/e/dynamic/is/image/LEGO/45506?$main$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4360" y="1916790"/>
            <a:ext cx="1536213" cy="1152160"/>
          </a:xfrm>
          <a:prstGeom prst="rect">
            <a:avLst/>
          </a:prstGeom>
          <a:noFill/>
        </p:spPr>
      </p:pic>
      <p:pic>
        <p:nvPicPr>
          <p:cNvPr id="184324" name="Picture 4" descr="http://rebrickable.com/img/pieces/large/99380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4360" y="3501010"/>
            <a:ext cx="1728240" cy="1296180"/>
          </a:xfrm>
          <a:prstGeom prst="rect">
            <a:avLst/>
          </a:prstGeom>
          <a:noFill/>
        </p:spPr>
      </p:pic>
      <p:pic>
        <p:nvPicPr>
          <p:cNvPr id="184326" name="Picture 6" descr="http://cache.lego.com/e/dynamic/is/image/LEGO/45502?$main$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00340" y="5013220"/>
            <a:ext cx="1728240" cy="129618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Przykładowy program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mtClean="0"/>
              <a:t>Creative Commons 4.0 license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de-DE" smtClean="0"/>
              <a:pPr/>
              <a:t>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Mindstorms_Szkola.pptx</a:t>
            </a:r>
            <a:endParaRPr lang="de-DE" dirty="0"/>
          </a:p>
        </p:txBody>
      </p:sp>
      <p:pic>
        <p:nvPicPr>
          <p:cNvPr id="168961" name="Picture 1" descr="E:\opisProgramu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0340" y="2204830"/>
            <a:ext cx="9417620" cy="322869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Zadanie </a:t>
            </a:r>
            <a:r>
              <a:rPr lang="de-DE" dirty="0" smtClean="0"/>
              <a:t>: </a:t>
            </a:r>
            <a:r>
              <a:rPr lang="pl-PL" dirty="0" smtClean="0"/>
              <a:t>Robot idzie do szkoły!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mtClean="0"/>
              <a:t>Creative Commons 4.0 license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de-DE" smtClean="0"/>
              <a:pPr/>
              <a:t>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Mindstorms_Szkola.pptx</a:t>
            </a:r>
            <a:endParaRPr lang="de-DE" dirty="0"/>
          </a:p>
        </p:txBody>
      </p:sp>
      <p:pic>
        <p:nvPicPr>
          <p:cNvPr id="167937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2350" y="3933070"/>
            <a:ext cx="2597334" cy="230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793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92700" y="2564880"/>
            <a:ext cx="3888540" cy="1442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625548" y="3501010"/>
            <a:ext cx="3280452" cy="27307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40290" name="think-cell Slide" r:id="rId4" imgW="360" imgH="36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#10;&lt;root&gt;&lt;version val=&quot;17192&quot;/&gt;&lt;partner val=&quot;610&quot;/&gt;&lt;CPresentation id=&quot;1&quot;&gt;&lt;m_defprecNumber idref=&quot;2&quot;/&gt;&lt;m_defprecPercent idref=&quot;3&quot;/&gt;&lt;m_defprecDate idref=&quot;4&quot;/&gt;&lt;m_defprecYear idref=&quot;5&quot;/&gt;&lt;m_defprecQuarter idref=&quot;6&quot;/&gt;&lt;m_defprecMonth idref=&quot;7&quot;/&gt;&lt;m_defprecWeek idref=&quot;8&quot;/&gt;&lt;m_defprecDay idref=&quot;9&quot;/&gt;&lt;m_eweekdayFirstOfWeek val=&quot;2&quot;/&gt;&lt;m_mruColor&gt;&lt;m_vecMRU length=&quot;0&quot;/&gt;&lt;/m_mruColor&gt;&lt;/CPresentation&gt;&lt;CDefaultPrec id=&quot;9&quot;&gt;&lt;m_precDefault/&gt;&lt;/CDefaultPrec&gt;&lt;CDefaultPrec id=&quot;8&quot;&gt;&lt;m_precDefault/&gt;&lt;/CDefaultPrec&gt;&lt;CDefaultPrec id=&quot;7&quot;&gt;&lt;m_precDefault/&gt;&lt;/CDefaultPrec&gt;&lt;CDefaultPrec id=&quot;6&quot;&gt;&lt;m_precDefault/&gt;&lt;/CDefaultPrec&gt;&lt;CDefaultPrec id=&quot;5&quot;&gt;&lt;m_precDefault/&gt;&lt;/CDefaultPrec&gt;&lt;CDefaultPrec id=&quot;4&quot;&gt;&lt;m_precDefault/&gt;&lt;/CDefaultPrec&gt;&lt;CDefaultPrec id=&quot;3&quot;&gt;&lt;m_precDefault/&gt;&lt;/CDefaultPrec&gt;&lt;CDefaultPrec id=&quot;2&quot;&gt;&lt;m_precDefault&gt;&lt;m_chDecimalSymbol&gt;,&lt;/m_chDecimalSymbol&gt;&lt;m_nGroupingDigits val=&quot;3&quot;/&gt;&lt;m_chGroupingSymbol&gt;.&lt;/m_chGroupingSymbol&gt;&lt;/m_precDefault&gt;&lt;/CDefaultPrec&gt;&lt;/root&gt;"/>
  <p:tag name="THINKCELLUNDODONOTDELETE" val="6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_rDdt6HIk6q49v0xMSrTQ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_pk8PYzpk.FktMHhDaTFw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ciOYA.RlUiY0_0bhJg.jg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F2dRtYCfkm8Mqm3Rxi5Kw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7vUGXTBfkqiTxbV6Ty_sw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k8PWFUdk0KvXkyaGZ3bkw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OLV5mW.q0KZi163Pl1yLQ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fCn1rK4qUmp5lj5ISq8xA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_rDdt6HIk6q49v0xMSrTQ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GIuHW8gFUKsEtFJDZy1QA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8VTg_P6rkuq_fbZG2oYXw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GIuHW8gFUKsEtFJDZy1QA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l9qzkNXSk2ij_NoCuEf2A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IjPmYduDEihDAvnsmSINQ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z079BM2o06hslZIU5JQRQ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IjPmYduDEihDAvnsmSINQ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z079BM2o06hslZIU5JQRQ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YnDl6hGIEiK2JQntAZnxg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DnCrkojv0SGcwHGEYrPFQ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OFNbajSUEaO0T7L3_MyVA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11Y1Bb0l0irz8SJoiUMe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k.3W3rhiEqWtBDEsi7Xgw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mxc0iXCQkmeiJMOi0JxKg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F9GXJfe4kWec6UHbfCPKw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6kAk9o_lW0Ov.hm_5XvnyQ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xU61rCZf0ui2sg3.Ux._w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F2dRtYCfkm8Mqm3Rxi5Kw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v4KUhlsnkSm9yhyCFYpSw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q6O2oonXUC.Ah4a29V_IQ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nVqnsTkbEesDolNHQoqsQ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Dbv4V7vT0WxnXgCD5MXWQ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iir17zYkEOKrQjij7J_d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Tl75Tp2nEy_4PpazGLtVA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LnlxQ53SUCFalwIPRbaUg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q6O2oonXUC.Ah4a29V_IQ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nVqnsTkbEesDolNHQoqsQ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Dbv4V7vT0WxnXgCD5MXWQ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v4KUhlsnkSm9yhyCFYpSw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q6O2oonXUC.Ah4a29V_IQ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nVqnsTkbEesDolNHQoqsQ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Dbv4V7vT0WxnXgCD5MXWQ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iir17zYkEOKrQjij7J_dg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LnlxQ53SUCFalwIPRbaUg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DT0JJmjVk6lxcVGuUitvg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q6O2oonXUC.Ah4a29V_IQ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nVqnsTkbEesDolNHQoqsQ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Dbv4V7vT0WxnXgCD5MXWQ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nVqnsTkbEesDolNHQoqsQ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fR.51JXkUuTGwZtl.SsvA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jQt7HR0uEmHGOBxH6tjbg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NDXfA1dNkiPAl98aylUPg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RCdww2x_kWXwqqw_did_Q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zZ9AyfU70.O66e.c9FkVw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LI83S.QyU2cWSfucWO3YA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qR1X3BrwU.VSG31sSn7OA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F7E4_bT50q5umNJBv1k_w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fCn1rK4qUmp5lj5ISq8xA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OLV5mW.q0KZi163Pl1yLQ"/>
</p:tagLst>
</file>

<file path=ppt/theme/theme1.xml><?xml version="1.0" encoding="utf-8"?>
<a:theme xmlns:a="http://schemas.openxmlformats.org/drawingml/2006/main" name="Blank">
  <a:themeElements>
    <a:clrScheme name="Global 3 black">
      <a:dk1>
        <a:srgbClr val="000000"/>
      </a:dk1>
      <a:lt1>
        <a:sysClr val="window" lastClr="FFFFFF"/>
      </a:lt1>
      <a:dk2>
        <a:srgbClr val="998C85"/>
      </a:dk2>
      <a:lt2>
        <a:srgbClr val="909090"/>
      </a:lt2>
      <a:accent1>
        <a:srgbClr val="FFBC1D"/>
      </a:accent1>
      <a:accent2>
        <a:srgbClr val="E47E1A"/>
      </a:accent2>
      <a:accent3>
        <a:srgbClr val="AC2B37"/>
      </a:accent3>
      <a:accent4>
        <a:srgbClr val="762C7C"/>
      </a:accent4>
      <a:accent5>
        <a:srgbClr val="0098C7"/>
      </a:accent5>
      <a:accent6>
        <a:srgbClr val="B7BE16"/>
      </a:accent6>
      <a:hlink>
        <a:srgbClr val="476856"/>
      </a:hlink>
      <a:folHlink>
        <a:srgbClr val="AF1C63"/>
      </a:folHlink>
    </a:clrScheme>
    <a:fontScheme name="Capgemini 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bg2"/>
          </a:solidFill>
        </a:ln>
      </a:spPr>
      <a:bodyPr rtlCol="0" anchor="t" anchorCtr="0"/>
      <a:lstStyle>
        <a:defPPr marL="0" defTabSz="714375" fontAlgn="base">
          <a:lnSpc>
            <a:spcPct val="90000"/>
          </a:lnSpc>
          <a:buClr>
            <a:schemeClr val="tx2"/>
          </a:buClr>
          <a:defRPr sz="1400" dirty="0" smtClean="0">
            <a:solidFill>
              <a:schemeClr val="tx1"/>
            </a:solidFill>
            <a:latin typeface="Arial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2"/>
          </a:solidFill>
          <a:prstDash val="solid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14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Closing slides">
  <a:themeElements>
    <a:clrScheme name="Global 3 black">
      <a:dk1>
        <a:srgbClr val="000000"/>
      </a:dk1>
      <a:lt1>
        <a:sysClr val="window" lastClr="FFFFFF"/>
      </a:lt1>
      <a:dk2>
        <a:srgbClr val="998C85"/>
      </a:dk2>
      <a:lt2>
        <a:srgbClr val="909090"/>
      </a:lt2>
      <a:accent1>
        <a:srgbClr val="FFBC1D"/>
      </a:accent1>
      <a:accent2>
        <a:srgbClr val="E47E1A"/>
      </a:accent2>
      <a:accent3>
        <a:srgbClr val="AC2B37"/>
      </a:accent3>
      <a:accent4>
        <a:srgbClr val="762C7C"/>
      </a:accent4>
      <a:accent5>
        <a:srgbClr val="0098C7"/>
      </a:accent5>
      <a:accent6>
        <a:srgbClr val="B7BE16"/>
      </a:accent6>
      <a:hlink>
        <a:srgbClr val="476856"/>
      </a:hlink>
      <a:folHlink>
        <a:srgbClr val="AF1C6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ysClr val="window" lastClr="FFFFFF"/>
        </a:solidFill>
        <a:ln w="9525" cap="flat" cmpd="sng" algn="ctr">
          <a:solidFill>
            <a:srgbClr val="998C85"/>
          </a:solidFill>
          <a:prstDash val="solid"/>
        </a:ln>
        <a:effectLst/>
      </a:spPr>
      <a:bodyPr rtlCol="0" anchor="t" anchorCtr="0"/>
      <a:lstStyle>
        <a:defPPr marL="0" marR="0" indent="0" algn="ctr" defTabSz="714375" eaLnBrk="1" fontAlgn="base" latinLnBrk="0" hangingPunct="1">
          <a:lnSpc>
            <a:spcPct val="90000"/>
          </a:lnSpc>
          <a:spcBef>
            <a:spcPts val="0"/>
          </a:spcBef>
          <a:spcAft>
            <a:spcPts val="0"/>
          </a:spcAft>
          <a:buClr>
            <a:srgbClr val="AC2B37"/>
          </a:buClr>
          <a:buSzTx/>
          <a:buFontTx/>
          <a:buNone/>
          <a:tabLst/>
          <a:defRPr kumimoji="0" sz="1400" b="0" i="0" u="none" strike="noStrike" kern="0" cap="none" spc="0" normalizeH="0" baseline="0" noProof="0" dirty="0" smtClean="0">
            <a:ln>
              <a:noFill/>
            </a:ln>
            <a:solidFill>
              <a:srgbClr val="000000"/>
            </a:solidFill>
            <a:effectLst/>
            <a:uLnTx/>
            <a:uFillTx/>
            <a:latin typeface="Arial" charset="0"/>
            <a:ea typeface="+mn-ea"/>
            <a:cs typeface="+mn-cs"/>
          </a:defRPr>
        </a:defPPr>
      </a:lstStyle>
    </a:spDef>
  </a:objectDefaults>
  <a:extraClrSchemeLst/>
</a:theme>
</file>

<file path=ppt/theme/theme3.xml><?xml version="1.0" encoding="utf-8"?>
<a:theme xmlns:a="http://schemas.openxmlformats.org/drawingml/2006/main" name="Section break">
  <a:themeElements>
    <a:clrScheme name="Global 3 black">
      <a:dk1>
        <a:srgbClr val="000000"/>
      </a:dk1>
      <a:lt1>
        <a:sysClr val="window" lastClr="FFFFFF"/>
      </a:lt1>
      <a:dk2>
        <a:srgbClr val="998C85"/>
      </a:dk2>
      <a:lt2>
        <a:srgbClr val="909090"/>
      </a:lt2>
      <a:accent1>
        <a:srgbClr val="FFBC1D"/>
      </a:accent1>
      <a:accent2>
        <a:srgbClr val="E47E1A"/>
      </a:accent2>
      <a:accent3>
        <a:srgbClr val="AC2B37"/>
      </a:accent3>
      <a:accent4>
        <a:srgbClr val="762C7C"/>
      </a:accent4>
      <a:accent5>
        <a:srgbClr val="0098C7"/>
      </a:accent5>
      <a:accent6>
        <a:srgbClr val="B7BE16"/>
      </a:accent6>
      <a:hlink>
        <a:srgbClr val="476856"/>
      </a:hlink>
      <a:folHlink>
        <a:srgbClr val="AF1C6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Global 3 black">
      <a:dk1>
        <a:srgbClr val="000000"/>
      </a:dk1>
      <a:lt1>
        <a:sysClr val="window" lastClr="FFFFFF"/>
      </a:lt1>
      <a:dk2>
        <a:srgbClr val="998C85"/>
      </a:dk2>
      <a:lt2>
        <a:srgbClr val="909090"/>
      </a:lt2>
      <a:accent1>
        <a:srgbClr val="FFBC1D"/>
      </a:accent1>
      <a:accent2>
        <a:srgbClr val="E47E1A"/>
      </a:accent2>
      <a:accent3>
        <a:srgbClr val="AC2B37"/>
      </a:accent3>
      <a:accent4>
        <a:srgbClr val="762C7C"/>
      </a:accent4>
      <a:accent5>
        <a:srgbClr val="0098C7"/>
      </a:accent5>
      <a:accent6>
        <a:srgbClr val="B7BE16"/>
      </a:accent6>
      <a:hlink>
        <a:srgbClr val="476856"/>
      </a:hlink>
      <a:folHlink>
        <a:srgbClr val="AF1C63"/>
      </a:folHlink>
    </a:clrScheme>
    <a:fontScheme name="Custom 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Global 3 black">
      <a:dk1>
        <a:srgbClr val="000000"/>
      </a:dk1>
      <a:lt1>
        <a:sysClr val="window" lastClr="FFFFFF"/>
      </a:lt1>
      <a:dk2>
        <a:srgbClr val="998C85"/>
      </a:dk2>
      <a:lt2>
        <a:srgbClr val="909090"/>
      </a:lt2>
      <a:accent1>
        <a:srgbClr val="FFBC1D"/>
      </a:accent1>
      <a:accent2>
        <a:srgbClr val="E47E1A"/>
      </a:accent2>
      <a:accent3>
        <a:srgbClr val="AC2B37"/>
      </a:accent3>
      <a:accent4>
        <a:srgbClr val="762C7C"/>
      </a:accent4>
      <a:accent5>
        <a:srgbClr val="0098C7"/>
      </a:accent5>
      <a:accent6>
        <a:srgbClr val="B7BE16"/>
      </a:accent6>
      <a:hlink>
        <a:srgbClr val="476856"/>
      </a:hlink>
      <a:folHlink>
        <a:srgbClr val="AF1C63"/>
      </a:folHlink>
    </a:clrScheme>
    <a:fontScheme name="Custom 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274</Words>
  <Application>Microsoft Office PowerPoint</Application>
  <PresentationFormat>A4 Paper (210x297 mm)</PresentationFormat>
  <Paragraphs>61</Paragraphs>
  <Slides>7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Blank</vt:lpstr>
      <vt:lpstr>Closing slides</vt:lpstr>
      <vt:lpstr>Section break</vt:lpstr>
      <vt:lpstr>think-cell Slide</vt:lpstr>
      <vt:lpstr>           Lego Mindstorms</vt:lpstr>
      <vt:lpstr>Czym jest Lego Mindstorms?</vt:lpstr>
      <vt:lpstr>Dostępne części</vt:lpstr>
      <vt:lpstr>Dostępne części</vt:lpstr>
      <vt:lpstr>Przykładowy program</vt:lpstr>
      <vt:lpstr>Zadanie : Robot idzie do szkoły!</vt:lpstr>
      <vt:lpstr>Slide 7</vt:lpstr>
    </vt:vector>
  </TitlesOfParts>
  <Company>Capgemini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the presentation</dc:title>
  <dc:creator>Lukasz Laszkiewicz</dc:creator>
  <cp:lastModifiedBy>LLASZKIE</cp:lastModifiedBy>
  <cp:revision>69</cp:revision>
  <dcterms:created xsi:type="dcterms:W3CDTF">2014-10-21T19:55:20Z</dcterms:created>
  <dcterms:modified xsi:type="dcterms:W3CDTF">2015-09-23T09:43:45Z</dcterms:modified>
</cp:coreProperties>
</file>