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311" r:id="rId4"/>
    <p:sldId id="340" r:id="rId5"/>
    <p:sldId id="329" r:id="rId6"/>
    <p:sldId id="349" r:id="rId7"/>
    <p:sldId id="350" r:id="rId8"/>
    <p:sldId id="351" r:id="rId9"/>
    <p:sldId id="352" r:id="rId10"/>
    <p:sldId id="353" r:id="rId11"/>
  </p:sldIdLst>
  <p:sldSz cx="9906000" cy="6858000" type="A4"/>
  <p:notesSz cx="6797675" cy="9926638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125" d="100"/>
          <a:sy n="125" d="100"/>
        </p:scale>
        <p:origin x="-1188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27"/>
        <p:guide pos="2142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797675" cy="495793"/>
          </a:xfrm>
          <a:prstGeom prst="rect">
            <a:avLst/>
          </a:prstGeom>
        </p:spPr>
        <p:txBody>
          <a:bodyPr vert="horz" lIns="34729" tIns="34729" rIns="243102" bIns="34729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9306"/>
            <a:ext cx="2945861" cy="495793"/>
          </a:xfrm>
          <a:prstGeom prst="rect">
            <a:avLst/>
          </a:prstGeom>
        </p:spPr>
        <p:txBody>
          <a:bodyPr vert="horz" lIns="88211" tIns="44106" rIns="88211" bIns="4410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5" y="9429306"/>
            <a:ext cx="2945861" cy="495793"/>
          </a:xfrm>
          <a:prstGeom prst="rect">
            <a:avLst/>
          </a:prstGeom>
        </p:spPr>
        <p:txBody>
          <a:bodyPr vert="horz" lIns="88211" tIns="44106" rIns="88211" bIns="4410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21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5551" tIns="47776" rIns="95551" bIns="4777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7210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Hello.pptx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0790" y="4437140"/>
            <a:ext cx="1838325" cy="1828800"/>
          </a:xfrm>
          <a:prstGeom prst="rect">
            <a:avLst/>
          </a:prstGeom>
          <a:noFill/>
        </p:spPr>
      </p:pic>
      <p:pic>
        <p:nvPicPr>
          <p:cNvPr id="8" name="Picture 4" descr="Warsztat 6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0490" y="4437140"/>
            <a:ext cx="1828800" cy="1828800"/>
          </a:xfrm>
          <a:prstGeom prst="rect">
            <a:avLst/>
          </a:prstGeom>
          <a:noFill/>
        </p:spPr>
      </p:pic>
      <p:pic>
        <p:nvPicPr>
          <p:cNvPr id="11" name="Picture 6" descr="Warsztat 10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9080" y="4437140"/>
            <a:ext cx="1838325" cy="1828800"/>
          </a:xfrm>
          <a:prstGeom prst="rect">
            <a:avLst/>
          </a:prstGeom>
          <a:noFill/>
        </p:spPr>
      </p:pic>
      <p:pic>
        <p:nvPicPr>
          <p:cNvPr id="12" name="Picture 8" descr="Warsztat 12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89380" y="4509150"/>
            <a:ext cx="1838325" cy="1838325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330" y="0"/>
            <a:ext cx="9906000" cy="1944270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Witajcie! </a:t>
            </a:r>
            <a:r>
              <a:rPr lang="pl-PL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Plan dnia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Hello.pptx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36470" y="1268700"/>
          <a:ext cx="7694610" cy="463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39"/>
                <a:gridCol w="2305931"/>
                <a:gridCol w="1232296"/>
                <a:gridCol w="2080164"/>
                <a:gridCol w="997680"/>
              </a:tblGrid>
              <a:tr h="648090"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Kto?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Rano: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r>
                        <a:rPr lang="pl-PL" baseline="0" dirty="0" smtClean="0">
                          <a:latin typeface="Comic Sans MS" pitchFamily="66" charset="0"/>
                        </a:rPr>
                        <a:t>10:15 – 12:45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Przerwa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Po południu:</a:t>
                      </a:r>
                    </a:p>
                    <a:p>
                      <a:r>
                        <a:rPr lang="pl-PL" dirty="0" smtClean="0">
                          <a:latin typeface="Comic Sans MS" pitchFamily="66" charset="0"/>
                        </a:rPr>
                        <a:t>13:15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– 16:00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Koniec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</a:tr>
              <a:tr h="1078929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Dawid 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&amp;</a:t>
                      </a:r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Tomek 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Comic Sans MS" pitchFamily="66" charset="0"/>
                        </a:rPr>
                        <a:t>Ł</a:t>
                      </a:r>
                      <a:r>
                        <a:rPr lang="pl-PL" dirty="0" err="1" smtClean="0">
                          <a:latin typeface="Comic Sans MS" pitchFamily="66" charset="0"/>
                        </a:rPr>
                        <a:t>ukasz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  <a:r>
                        <a:rPr lang="pl-PL" dirty="0" smtClean="0">
                          <a:latin typeface="Comic Sans MS" pitchFamily="66" charset="0"/>
                        </a:rPr>
                        <a:t>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Tomek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B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R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A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W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O</a:t>
                      </a:r>
                    </a:p>
                    <a:p>
                      <a:pPr algn="ctr"/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</a:tr>
              <a:tr h="829946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&amp; 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Marcin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Krzyś 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Zuzia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078929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Krzyś &amp; 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Zuzia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 Dawid </a:t>
                      </a:r>
                      <a:r>
                        <a:rPr lang="pl-PL" dirty="0" smtClean="0">
                          <a:latin typeface="Comic Sans MS" pitchFamily="66" charset="0"/>
                        </a:rPr>
                        <a:t>&amp; 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29946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Łukasz &amp;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Jacek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Jacek 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Marcin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4" descr="Warsztat 6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2500" y="2060810"/>
            <a:ext cx="648090" cy="648090"/>
          </a:xfrm>
          <a:prstGeom prst="rect">
            <a:avLst/>
          </a:prstGeom>
          <a:noFill/>
        </p:spPr>
      </p:pic>
      <p:pic>
        <p:nvPicPr>
          <p:cNvPr id="15" name="Picture 2" descr="Warsztat 8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3140960"/>
            <a:ext cx="648090" cy="644732"/>
          </a:xfrm>
          <a:prstGeom prst="rect">
            <a:avLst/>
          </a:prstGeom>
          <a:noFill/>
        </p:spPr>
      </p:pic>
      <p:pic>
        <p:nvPicPr>
          <p:cNvPr id="16" name="Picture 6" descr="Warsztat 10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2500" y="4149100"/>
            <a:ext cx="648090" cy="644732"/>
          </a:xfrm>
          <a:prstGeom prst="rect">
            <a:avLst/>
          </a:prstGeom>
          <a:noFill/>
        </p:spPr>
      </p:pic>
      <p:pic>
        <p:nvPicPr>
          <p:cNvPr id="17" name="Picture 8" descr="Warsztat 12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2500" y="5229250"/>
            <a:ext cx="648090" cy="648090"/>
          </a:xfrm>
          <a:prstGeom prst="rect">
            <a:avLst/>
          </a:prstGeom>
          <a:noFill/>
        </p:spPr>
      </p:pic>
      <p:sp>
        <p:nvSpPr>
          <p:cNvPr id="137220" name="AutoShape 4" descr="https://encrypted-tbn1.gstatic.com/images?q=tbn:ANd9GcRvSkej9N26AR8Y8VDYktfJvFhHANx0HTY8dPp7v0XCMEMBxA-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222" name="AutoShape 6" descr="https://encrypted-tbn1.gstatic.com/images?q=tbn:ANd9GcRvSkej9N26AR8Y8VDYktfJvFhHANx0HTY8dPp7v0XCMEMBxA-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36970" y="3501010"/>
            <a:ext cx="864120" cy="8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2665" y="870575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365" y="870575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0955" y="870575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91255" y="942585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arsztat 6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000" y="1080000"/>
            <a:ext cx="4464620" cy="4464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000" y="1080000"/>
            <a:ext cx="4484953" cy="4461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arsztat 10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000" y="1080000"/>
            <a:ext cx="4484953" cy="4461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Warsztat 12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0000" y="1080000"/>
            <a:ext cx="4484953" cy="4484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</Words>
  <Application>Microsoft Office PowerPoint</Application>
  <PresentationFormat>A4 Paper (210x297 mm)</PresentationFormat>
  <Paragraphs>48</Paragraphs>
  <Slides>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Blank</vt:lpstr>
      <vt:lpstr>Closing slides</vt:lpstr>
      <vt:lpstr>Section break</vt:lpstr>
      <vt:lpstr>think-cell Slide</vt:lpstr>
      <vt:lpstr>Witajcie! </vt:lpstr>
      <vt:lpstr>Plan dnia</vt:lpstr>
      <vt:lpstr>Slide 3</vt:lpstr>
      <vt:lpstr>Slide 4</vt:lpstr>
      <vt:lpstr>Slide 5</vt:lpstr>
      <vt:lpstr>Slide 6</vt:lpstr>
      <vt:lpstr>Slide 7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LLASZKIE</cp:lastModifiedBy>
  <cp:revision>42</cp:revision>
  <dcterms:created xsi:type="dcterms:W3CDTF">2014-10-21T19:55:20Z</dcterms:created>
  <dcterms:modified xsi:type="dcterms:W3CDTF">2015-02-05T08:32:44Z</dcterms:modified>
</cp:coreProperties>
</file>