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70.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9"/>
  </p:notesMasterIdLst>
  <p:handoutMasterIdLst>
    <p:handoutMasterId r:id="rId10"/>
  </p:handoutMasterIdLst>
  <p:sldIdLst>
    <p:sldId id="311" r:id="rId4"/>
    <p:sldId id="345" r:id="rId5"/>
    <p:sldId id="340" r:id="rId6"/>
    <p:sldId id="346" r:id="rId7"/>
    <p:sldId id="329" r:id="rId8"/>
  </p:sldIdLst>
  <p:sldSz cx="9906000" cy="6858000" type="A4"/>
  <p:notesSz cx="6896100" cy="10033000"/>
  <p:custDataLst>
    <p:tags r:id="rId1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42" autoAdjust="0"/>
    <p:restoredTop sz="94621" autoAdjust="0"/>
  </p:normalViewPr>
  <p:slideViewPr>
    <p:cSldViewPr>
      <p:cViewPr>
        <p:scale>
          <a:sx n="90" d="100"/>
          <a:sy n="90" d="100"/>
        </p:scale>
        <p:origin x="-1650" y="-702"/>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2/26/2015</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0D50692B-E0F8-4B17-BC73-08F725113356}"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6.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WKS_platforma_robotyki.pptx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WKS_platforma_robotyki.pptx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WKS_platforma_robotyki.pptx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WKS_platforma_robotyki.pptx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WKS_platforma_robotyki.pptx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WKS_platforma_robotyki.pptx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WKS_platforma_robotyki.pptx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gi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4.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tags" Target="../tags/tag38.xml"/><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37.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2.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pic>
        <p:nvPicPr>
          <p:cNvPr id="21" name="Picture 20" descr="Capgemini_Untransparent.gif"/>
          <p:cNvPicPr>
            <a:picLocks noChangeAspect="1"/>
          </p:cNvPicPr>
          <p:nvPr>
            <p:custDataLst>
              <p:tags r:id="rId13"/>
            </p:custDataLst>
          </p:nvPr>
        </p:nvPicPr>
        <p:blipFill>
          <a:blip r:embed="rId21"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WKS_platforma_robotyki.pptx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image" Target="../media/image14.png"/><Relationship Id="rId5" Type="http://schemas.openxmlformats.org/officeDocument/2006/relationships/oleObject" Target="../embeddings/oleObject21.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vmlDrawing" Target="../drawings/vmlDrawing22.vml"/><Relationship Id="rId6" Type="http://schemas.openxmlformats.org/officeDocument/2006/relationships/tags" Target="../tags/tag64.xml"/><Relationship Id="rId11" Type="http://schemas.openxmlformats.org/officeDocument/2006/relationships/oleObject" Target="../embeddings/oleObject22.bin"/><Relationship Id="rId5" Type="http://schemas.openxmlformats.org/officeDocument/2006/relationships/tags" Target="../tags/tag63.xml"/><Relationship Id="rId10" Type="http://schemas.openxmlformats.org/officeDocument/2006/relationships/notesSlide" Target="../notesSlides/notesSlide2.xml"/><Relationship Id="rId4" Type="http://schemas.openxmlformats.org/officeDocument/2006/relationships/tags" Target="../tags/tag62.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5" imgW="360" imgH="360" progId="">
              <p:embed/>
            </p:oleObj>
          </a:graphicData>
        </a:graphic>
      </p:graphicFrame>
      <p:sp>
        <p:nvSpPr>
          <p:cNvPr id="10" name="Title 9"/>
          <p:cNvSpPr>
            <a:spLocks noGrp="1"/>
          </p:cNvSpPr>
          <p:nvPr>
            <p:ph type="ctrTitle"/>
            <p:custDataLst>
              <p:tags r:id="rId2"/>
            </p:custDataLst>
          </p:nvPr>
        </p:nvSpPr>
        <p:spPr>
          <a:xfrm>
            <a:off x="0" y="2256614"/>
            <a:ext cx="4540683" cy="2227075"/>
          </a:xfrm>
        </p:spPr>
        <p:txBody>
          <a:bodyPr/>
          <a:lstStyle/>
          <a:p>
            <a:r>
              <a:rPr lang="pl-PL" dirty="0" smtClean="0"/>
              <a:t>WKS i wybór platformy </a:t>
            </a:r>
            <a:br>
              <a:rPr lang="pl-PL" dirty="0" smtClean="0"/>
            </a:br>
            <a:r>
              <a:rPr lang="pl-PL" dirty="0" smtClean="0"/>
              <a:t>do zajęć z robotyki</a:t>
            </a:r>
            <a:endParaRPr lang="en-GB" dirty="0"/>
          </a:p>
        </p:txBody>
      </p:sp>
      <p:pic>
        <p:nvPicPr>
          <p:cNvPr id="7" name="Picture 2" descr="logo"/>
          <p:cNvPicPr>
            <a:picLocks noChangeAspect="1" noChangeArrowheads="1"/>
          </p:cNvPicPr>
          <p:nvPr/>
        </p:nvPicPr>
        <p:blipFill>
          <a:blip r:embed="rId6"/>
          <a:srcRect/>
          <a:stretch>
            <a:fillRect/>
          </a:stretch>
        </p:blipFill>
        <p:spPr bwMode="auto">
          <a:xfrm>
            <a:off x="7401340" y="260560"/>
            <a:ext cx="1484684" cy="1555340"/>
          </a:xfrm>
          <a:prstGeom prst="rect">
            <a:avLst/>
          </a:prstGeom>
          <a:noFill/>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p:cNvGraphicFramePr>
          <p:nvPr/>
        </p:nvGraphicFramePr>
        <p:xfrm>
          <a:off x="0" y="0"/>
          <a:ext cx="171979" cy="158750"/>
        </p:xfrm>
        <a:graphic>
          <a:graphicData uri="http://schemas.openxmlformats.org/presentationml/2006/ole">
            <p:oleObj spid="_x0000_s148482" name="think-cell Slide" r:id="rId11" imgW="0" imgH="0" progId="">
              <p:embed/>
            </p:oleObj>
          </a:graphicData>
        </a:graphic>
      </p:graphicFrame>
      <p:sp>
        <p:nvSpPr>
          <p:cNvPr id="9" name="AgendaShape"/>
          <p:cNvSpPr/>
          <p:nvPr>
            <p:custDataLst>
              <p:tags r:id="rId2"/>
            </p:custDataLst>
          </p:nvPr>
        </p:nvSpPr>
        <p:spPr>
          <a:xfrm flipH="1">
            <a:off x="273050" y="1844675"/>
            <a:ext cx="5616080" cy="374400"/>
          </a:xfrm>
          <a:prstGeom prst="round1Rect">
            <a:avLst>
              <a:gd name="adj" fmla="val 35275"/>
            </a:avLst>
          </a:prstGeom>
          <a:solidFill>
            <a:schemeClr val="accent1"/>
          </a:solidFill>
          <a:ln w="9525">
            <a:noFill/>
          </a:ln>
          <a:effectLst>
            <a:outerShdw blurRad="50800" dist="38099" dir="2700015"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umsplatzhalter 10"/>
          <p:cNvSpPr>
            <a:spLocks noGrp="1"/>
          </p:cNvSpPr>
          <p:nvPr>
            <p:ph type="dt" sz="half" idx="10"/>
            <p:custDataLst>
              <p:tags r:id="rId3"/>
            </p:custDataLst>
          </p:nvPr>
        </p:nvSpPr>
        <p:spPr/>
        <p:txBody>
          <a:bodyPr/>
          <a:lstStyle/>
          <a:p>
            <a:r>
              <a:rPr lang="de-DE" smtClean="0"/>
              <a:t>Copyright © Capgemini 2013. All Rights Reserved</a:t>
            </a:r>
            <a:endParaRPr lang="en-US" dirty="0"/>
          </a:p>
        </p:txBody>
      </p:sp>
      <p:sp>
        <p:nvSpPr>
          <p:cNvPr id="12" name="Foliennummernplatzhalter 11"/>
          <p:cNvSpPr>
            <a:spLocks noGrp="1"/>
          </p:cNvSpPr>
          <p:nvPr>
            <p:ph type="sldNum" sz="quarter" idx="11"/>
            <p:custDataLst>
              <p:tags r:id="rId4"/>
            </p:custDataLst>
          </p:nvPr>
        </p:nvSpPr>
        <p:spPr/>
        <p:txBody>
          <a:bodyPr/>
          <a:lstStyle/>
          <a:p>
            <a:fld id="{9D48B0A8-A3BB-4090-A486-05597CC74740}" type="slidenum">
              <a:rPr lang="en-US" smtClean="0"/>
              <a:pPr/>
              <a:t>2</a:t>
            </a:fld>
            <a:endParaRPr lang="en-US" dirty="0"/>
          </a:p>
        </p:txBody>
      </p:sp>
      <p:sp>
        <p:nvSpPr>
          <p:cNvPr id="14" name="Fußzeilenplatzhalter 13"/>
          <p:cNvSpPr>
            <a:spLocks noGrp="1"/>
          </p:cNvSpPr>
          <p:nvPr>
            <p:ph type="ftr" sz="quarter" idx="12"/>
            <p:custDataLst>
              <p:tags r:id="rId5"/>
            </p:custDataLst>
          </p:nvPr>
        </p:nvSpPr>
        <p:spPr/>
        <p:txBody>
          <a:bodyPr/>
          <a:lstStyle/>
          <a:p>
            <a:r>
              <a:rPr lang="en-US" smtClean="0"/>
              <a:t>WKS_platforma_robotyki.pptx</a:t>
            </a:r>
            <a:endParaRPr lang="en-US" dirty="0"/>
          </a:p>
        </p:txBody>
      </p:sp>
      <p:sp>
        <p:nvSpPr>
          <p:cNvPr id="15" name="Footnote"/>
          <p:cNvSpPr txBox="1"/>
          <p:nvPr>
            <p:custDataLst>
              <p:tags r:id="rId6"/>
            </p:custDataLst>
          </p:nvPr>
        </p:nvSpPr>
        <p:spPr>
          <a:xfrm>
            <a:off x="271148" y="6039319"/>
            <a:ext cx="5292281" cy="297517"/>
          </a:xfrm>
          <a:prstGeom prst="rect">
            <a:avLst/>
          </a:prstGeom>
          <a:noFill/>
        </p:spPr>
        <p:txBody>
          <a:bodyPr vert="horz" wrap="square" lIns="0" tIns="25400" rIns="0" bIns="25400" rtlCol="0">
            <a:spAutoFit/>
          </a:bodyPr>
          <a:lstStyle/>
          <a:p>
            <a:pPr marL="429768" marR="0" lvl="0" indent="-429768" defTabSz="914400" eaLnBrk="1" fontAlgn="auto" latinLnBrk="0" hangingPunct="1">
              <a:lnSpc>
                <a:spcPct val="100000"/>
              </a:lnSpc>
              <a:spcBef>
                <a:spcPts val="0"/>
              </a:spcBef>
              <a:spcAft>
                <a:spcPts val="0"/>
              </a:spcAft>
              <a:buClrTx/>
              <a:buSzTx/>
              <a:buNone/>
              <a:tabLst>
                <a:tab pos="347472" algn="r"/>
              </a:tabLst>
              <a:defRPr/>
            </a:pPr>
            <a:r>
              <a:rPr lang="en-US" sz="800" dirty="0"/>
              <a:t>	1	Please discover "Update Agenda" in  your  </a:t>
            </a:r>
            <a:r>
              <a:rPr lang="en-US" sz="800" dirty="0" err="1"/>
              <a:t>Capgemini</a:t>
            </a:r>
            <a:r>
              <a:rPr lang="en-US" sz="800" dirty="0"/>
              <a:t> Tools to get all the agenda slides and to refresh </a:t>
            </a:r>
            <a:r>
              <a:rPr lang="en-US" sz="800" dirty="0" smtClean="0"/>
              <a:t>them; there is also a layout without picture in the background available </a:t>
            </a:r>
            <a:endParaRPr lang="en-US" sz="800" dirty="0"/>
          </a:p>
        </p:txBody>
      </p:sp>
      <p:sp>
        <p:nvSpPr>
          <p:cNvPr id="27" name="AgendaTitel"/>
          <p:cNvSpPr txBox="1"/>
          <p:nvPr>
            <p:custDataLst>
              <p:tags r:id="rId7"/>
            </p:custDataLst>
          </p:nvPr>
        </p:nvSpPr>
        <p:spPr>
          <a:xfrm>
            <a:off x="1" y="0"/>
            <a:ext cx="9905999" cy="1002134"/>
          </a:xfrm>
          <a:prstGeom prst="rect">
            <a:avLst/>
          </a:prstGeom>
        </p:spPr>
        <p:txBody>
          <a:bodyPr vert="horz" lIns="297529" tIns="33059" rIns="165294" bIns="33059" rtlCol="0" anchor="ctr">
            <a:noAutofit/>
          </a:bodyPr>
          <a:lstStyle/>
          <a:p>
            <a:pPr defTabSz="914342" fontAlgn="base">
              <a:lnSpc>
                <a:spcPct val="90000"/>
              </a:lnSpc>
              <a:spcBef>
                <a:spcPct val="0"/>
              </a:spcBef>
              <a:spcAft>
                <a:spcPct val="0"/>
              </a:spcAft>
            </a:pPr>
            <a:r>
              <a:rPr lang="en-US" sz="2800" dirty="0" smtClean="0">
                <a:latin typeface="+mj-lt"/>
                <a:ea typeface="+mj-ea"/>
                <a:cs typeface="+mj-cs"/>
              </a:rPr>
              <a:t>Agenda</a:t>
            </a:r>
          </a:p>
        </p:txBody>
      </p:sp>
      <p:sp>
        <p:nvSpPr>
          <p:cNvPr id="16" name="AgendaText"/>
          <p:cNvSpPr>
            <a:spLocks/>
          </p:cNvSpPr>
          <p:nvPr>
            <p:custDataLst>
              <p:tags r:id="rId8"/>
            </p:custDataLst>
          </p:nvPr>
        </p:nvSpPr>
        <p:spPr>
          <a:xfrm>
            <a:off x="273050" y="1844675"/>
            <a:ext cx="5947200" cy="1256754"/>
          </a:xfrm>
          <a:prstGeom prst="rect">
            <a:avLst/>
          </a:prstGeom>
          <a:noFill/>
        </p:spPr>
        <p:txBody>
          <a:bodyPr wrap="square"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957756">
              <a:lnSpc>
                <a:spcPct val="100000"/>
              </a:lnSpc>
              <a:spcBef>
                <a:spcPts val="1296"/>
              </a:spcBef>
              <a:spcAft>
                <a:spcPts val="0"/>
              </a:spcAft>
            </a:pPr>
            <a:r>
              <a:rPr lang="de-DE" sz="1800" b="1" dirty="0" smtClean="0"/>
              <a:t>Objectives</a:t>
            </a:r>
          </a:p>
          <a:p>
            <a:pPr lvl="1" defTabSz="957756">
              <a:lnSpc>
                <a:spcPct val="100000"/>
              </a:lnSpc>
              <a:spcBef>
                <a:spcPts val="1296"/>
              </a:spcBef>
              <a:spcAft>
                <a:spcPts val="0"/>
              </a:spcAft>
            </a:pPr>
            <a:r>
              <a:rPr lang="de-DE" sz="1800" dirty="0" smtClean="0"/>
              <a:t>Summary</a:t>
            </a:r>
          </a:p>
          <a:p>
            <a:pPr lvl="1" defTabSz="957756">
              <a:lnSpc>
                <a:spcPct val="100000"/>
              </a:lnSpc>
              <a:spcBef>
                <a:spcPts val="1296"/>
              </a:spcBef>
              <a:spcAft>
                <a:spcPts val="0"/>
              </a:spcAft>
            </a:pPr>
            <a:r>
              <a:rPr lang="de-DE" sz="1800" dirty="0" smtClean="0"/>
              <a:t>Next Steps</a:t>
            </a:r>
            <a:r>
              <a:rPr lang="de-DE" sz="1800" baseline="30000" dirty="0" smtClean="0"/>
              <a:t>1</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37218"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WKS</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WKS_platforma_robotyki.pptx</a:t>
            </a:r>
            <a:endParaRPr lang="en-GB" dirty="0"/>
          </a:p>
        </p:txBody>
      </p:sp>
      <p:sp>
        <p:nvSpPr>
          <p:cNvPr id="3" name="Espace réservé du contenu 2"/>
          <p:cNvSpPr>
            <a:spLocks noGrp="1"/>
          </p:cNvSpPr>
          <p:nvPr>
            <p:ph sz="quarter" idx="13"/>
            <p:custDataLst>
              <p:tags r:id="rId3"/>
            </p:custDataLst>
          </p:nvPr>
        </p:nvSpPr>
        <p:spPr>
          <a:xfrm>
            <a:off x="273050" y="1412721"/>
            <a:ext cx="9359900" cy="4968690"/>
          </a:xfrm>
        </p:spPr>
        <p:txBody>
          <a:bodyPr/>
          <a:lstStyle/>
          <a:p>
            <a:r>
              <a:rPr lang="pl-PL" dirty="0" smtClean="0"/>
              <a:t>Cele</a:t>
            </a:r>
          </a:p>
          <a:p>
            <a:pPr>
              <a:buFont typeface="Arial" pitchFamily="34" charset="0"/>
              <a:buChar char="•"/>
            </a:pPr>
            <a:r>
              <a:rPr lang="pl-PL" dirty="0" smtClean="0"/>
              <a:t>Praca w zespołach – </a:t>
            </a:r>
            <a:r>
              <a:rPr lang="pl-PL" dirty="0" err="1" smtClean="0"/>
              <a:t>ca</a:t>
            </a:r>
            <a:r>
              <a:rPr lang="pl-PL" dirty="0" smtClean="0"/>
              <a:t>. 4 osoby</a:t>
            </a:r>
          </a:p>
          <a:p>
            <a:pPr>
              <a:buFont typeface="Arial" pitchFamily="34" charset="0"/>
              <a:buChar char="•"/>
            </a:pPr>
            <a:r>
              <a:rPr lang="pl-PL" dirty="0" smtClean="0"/>
              <a:t>Współzawodnictwo pomiędzy zespołami</a:t>
            </a:r>
          </a:p>
          <a:p>
            <a:pPr>
              <a:buFont typeface="Arial" pitchFamily="34" charset="0"/>
              <a:buChar char="•"/>
            </a:pPr>
            <a:r>
              <a:rPr lang="pl-PL" dirty="0" smtClean="0"/>
              <a:t>Zmierzenie się z algorytmami, możliwość implementacji kilku algorytmów (każdy zespół ma kilka prób)</a:t>
            </a:r>
          </a:p>
          <a:p>
            <a:pPr>
              <a:buFont typeface="Arial" pitchFamily="34" charset="0"/>
              <a:buChar char="•"/>
            </a:pPr>
            <a:r>
              <a:rPr lang="pl-PL" dirty="0" smtClean="0"/>
              <a:t>Zmierzenie się z mechaniką – złożenie pojazdu</a:t>
            </a:r>
          </a:p>
          <a:p>
            <a:pPr>
              <a:buFont typeface="Arial" pitchFamily="34" charset="0"/>
              <a:buChar char="•"/>
            </a:pPr>
            <a:r>
              <a:rPr lang="pl-PL" dirty="0" smtClean="0"/>
              <a:t>Poznanie </a:t>
            </a:r>
            <a:r>
              <a:rPr lang="pl-PL" dirty="0" err="1" smtClean="0"/>
              <a:t>arduino</a:t>
            </a:r>
            <a:r>
              <a:rPr lang="pl-PL" dirty="0" smtClean="0"/>
              <a:t> (opcjonalnie)</a:t>
            </a:r>
          </a:p>
          <a:p>
            <a:pPr>
              <a:buFont typeface="Arial" pitchFamily="34" charset="0"/>
              <a:buChar char="•"/>
            </a:pPr>
            <a:r>
              <a:rPr lang="pl-PL" dirty="0" smtClean="0"/>
              <a:t>Dobra zabawa ;)</a:t>
            </a:r>
          </a:p>
          <a:p>
            <a:endParaRPr lang="pl-PL" dirty="0" smtClean="0"/>
          </a:p>
          <a:p>
            <a:r>
              <a:rPr lang="pl-PL" dirty="0" smtClean="0"/>
              <a:t>Przebieg zajęć:</a:t>
            </a:r>
          </a:p>
          <a:p>
            <a:pPr>
              <a:buFont typeface="Arial" pitchFamily="34" charset="0"/>
              <a:buChar char="•"/>
            </a:pPr>
            <a:r>
              <a:rPr lang="pl-PL" dirty="0" smtClean="0"/>
              <a:t>Wprowadzenie do tematu na przykładach połączonych z ćwiczeniami – możliwie krótkie, tylko to co niezbędne </a:t>
            </a:r>
          </a:p>
          <a:p>
            <a:pPr>
              <a:buFont typeface="Arial" pitchFamily="34" charset="0"/>
              <a:buChar char="•"/>
            </a:pPr>
            <a:r>
              <a:rPr lang="pl-PL" dirty="0" smtClean="0"/>
              <a:t>Praca w zespołach:</a:t>
            </a:r>
          </a:p>
          <a:p>
            <a:pPr lvl="2"/>
            <a:r>
              <a:rPr lang="pl-PL" dirty="0" smtClean="0"/>
              <a:t>Projekt pojazdu i algorytmu</a:t>
            </a:r>
          </a:p>
          <a:p>
            <a:pPr lvl="2"/>
            <a:r>
              <a:rPr lang="pl-PL" dirty="0" smtClean="0"/>
              <a:t>Zbudowanie pojazdu</a:t>
            </a:r>
          </a:p>
          <a:p>
            <a:pPr lvl="2"/>
            <a:r>
              <a:rPr lang="pl-PL" dirty="0" smtClean="0"/>
              <a:t>Napisanie i przetestowanie algorytmu (środowisko testowe)</a:t>
            </a:r>
          </a:p>
          <a:p>
            <a:pPr>
              <a:buFont typeface="Arial" pitchFamily="34" charset="0"/>
              <a:buChar char="•"/>
            </a:pPr>
            <a:r>
              <a:rPr lang="pl-PL" dirty="0" smtClean="0"/>
              <a:t>Zawody (środowisko docelowe)</a:t>
            </a:r>
          </a:p>
          <a:p>
            <a:pPr>
              <a:buFont typeface="Arial" pitchFamily="34" charset="0"/>
              <a:buChar char="•"/>
            </a:pPr>
            <a:endParaRPr lang="pl-PL" dirty="0" smtClean="0"/>
          </a:p>
          <a:p>
            <a:r>
              <a:rPr lang="pl-PL" dirty="0" smtClean="0"/>
              <a:t>Tematy:</a:t>
            </a:r>
          </a:p>
          <a:p>
            <a:pPr>
              <a:buFont typeface="Arial" pitchFamily="34" charset="0"/>
              <a:buChar char="•"/>
            </a:pPr>
            <a:r>
              <a:rPr lang="pl-PL" dirty="0" err="1" smtClean="0"/>
              <a:t>linefollower</a:t>
            </a:r>
            <a:endParaRPr lang="pl-PL" dirty="0" smtClean="0"/>
          </a:p>
          <a:p>
            <a:pPr>
              <a:buFont typeface="Arial" pitchFamily="34" charset="0"/>
              <a:buChar char="•"/>
            </a:pPr>
            <a:r>
              <a:rPr lang="pl-PL" dirty="0" smtClean="0"/>
              <a:t>sumo</a:t>
            </a:r>
          </a:p>
          <a:p>
            <a:pPr>
              <a:buFont typeface="Arial" pitchFamily="34" charset="0"/>
              <a:buChar char="•"/>
            </a:pPr>
            <a:r>
              <a:rPr lang="pl-PL" dirty="0" smtClean="0"/>
              <a:t>inne: labirynt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7938"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Platforma</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WKS_platforma_robotyki.pptx</a:t>
            </a:r>
            <a:endParaRPr lang="en-GB" dirty="0"/>
          </a:p>
        </p:txBody>
      </p:sp>
      <p:sp>
        <p:nvSpPr>
          <p:cNvPr id="3" name="Espace réservé du contenu 2"/>
          <p:cNvSpPr>
            <a:spLocks noGrp="1"/>
          </p:cNvSpPr>
          <p:nvPr>
            <p:ph sz="quarter" idx="13"/>
            <p:custDataLst>
              <p:tags r:id="rId3"/>
            </p:custDataLst>
          </p:nvPr>
        </p:nvSpPr>
        <p:spPr>
          <a:xfrm>
            <a:off x="273050" y="1412721"/>
            <a:ext cx="9359900" cy="4968690"/>
          </a:xfrm>
        </p:spPr>
        <p:txBody>
          <a:bodyPr/>
          <a:lstStyle/>
          <a:p>
            <a:r>
              <a:rPr lang="pl-PL" dirty="0" smtClean="0"/>
              <a:t>Właściwości platformy:</a:t>
            </a:r>
            <a:endParaRPr lang="pl-PL" dirty="0" smtClean="0"/>
          </a:p>
          <a:p>
            <a:pPr>
              <a:buFont typeface="Arial" pitchFamily="34" charset="0"/>
              <a:buChar char="•"/>
            </a:pPr>
            <a:r>
              <a:rPr lang="pl-PL" dirty="0" smtClean="0"/>
              <a:t>wytrzymała (wytrzyma kilkanaście </a:t>
            </a:r>
            <a:r>
              <a:rPr lang="pl-PL" dirty="0" err="1" smtClean="0"/>
              <a:t>workshopów</a:t>
            </a:r>
            <a:r>
              <a:rPr lang="pl-PL" dirty="0" smtClean="0"/>
              <a:t>)</a:t>
            </a:r>
          </a:p>
          <a:p>
            <a:pPr>
              <a:buFont typeface="Arial" pitchFamily="34" charset="0"/>
              <a:buChar char="•"/>
            </a:pPr>
            <a:r>
              <a:rPr lang="pl-PL" dirty="0" smtClean="0"/>
              <a:t>możliwość </a:t>
            </a:r>
            <a:r>
              <a:rPr lang="pl-PL" dirty="0" smtClean="0"/>
              <a:t>programowania graficznego</a:t>
            </a:r>
          </a:p>
          <a:p>
            <a:pPr>
              <a:buFont typeface="Arial" pitchFamily="34" charset="0"/>
              <a:buChar char="•"/>
            </a:pPr>
            <a:r>
              <a:rPr lang="pl-PL" dirty="0" smtClean="0"/>
              <a:t>możliwość </a:t>
            </a:r>
            <a:r>
              <a:rPr lang="pl-PL" dirty="0" smtClean="0"/>
              <a:t>programowania tekstowego (C/C++, Java, ...)</a:t>
            </a:r>
          </a:p>
          <a:p>
            <a:pPr>
              <a:buFont typeface="Arial" pitchFamily="34" charset="0"/>
              <a:buChar char="•"/>
            </a:pPr>
            <a:r>
              <a:rPr lang="pl-PL" dirty="0" smtClean="0"/>
              <a:t>możliwość budowania pojazdów</a:t>
            </a:r>
          </a:p>
          <a:p>
            <a:pPr>
              <a:buFont typeface="Arial" pitchFamily="34" charset="0"/>
              <a:buChar char="•"/>
            </a:pPr>
            <a:r>
              <a:rPr lang="pl-PL" dirty="0" smtClean="0"/>
              <a:t>łatwa rozszerzalność o nowe elementy/czujniki/silniki/...</a:t>
            </a:r>
          </a:p>
          <a:p>
            <a:pPr>
              <a:buFont typeface="Arial" pitchFamily="34" charset="0"/>
              <a:buChar char="•"/>
            </a:pPr>
            <a:endParaRPr lang="pl-P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gVMiiSQyE.cGD3dhkkfm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l6mRCcZ6CUe2eLojB_J4c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tTm9lQ.eUycgVvlrcWEP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e55NqMCfLkSpS4bkMzPkA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QrWXuM0h0qF4eCiVoP0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vJqb2UE60Cs75t6YLQSvw"/>
</p:tagLst>
</file>

<file path=ppt/tags/tag66.xml><?xml version="1.0" encoding="utf-8"?>
<p:tagLst xmlns:a="http://schemas.openxmlformats.org/drawingml/2006/main" xmlns:r="http://schemas.openxmlformats.org/officeDocument/2006/relationships" xmlns:p="http://schemas.openxmlformats.org/presentationml/2006/main">
  <p:tag name="BULLETS" val="tru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168</Words>
  <Application>Microsoft Office PowerPoint</Application>
  <PresentationFormat>A4 Paper (210x297 mm)</PresentationFormat>
  <Paragraphs>48</Paragraphs>
  <Slides>5</Slides>
  <Notes>5</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9" baseType="lpstr">
      <vt:lpstr>Blank</vt:lpstr>
      <vt:lpstr>Closing slides</vt:lpstr>
      <vt:lpstr>Section break</vt:lpstr>
      <vt:lpstr>think-cell Slide</vt:lpstr>
      <vt:lpstr>WKS i wybór platformy  do zajęć z robotyki</vt:lpstr>
      <vt:lpstr>Slide 2</vt:lpstr>
      <vt:lpstr>WKS</vt:lpstr>
      <vt:lpstr>Platforma</vt:lpstr>
      <vt:lpstr>Slide 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Jacek Cząstkiewicz</dc:creator>
  <cp:lastModifiedBy>Jacek Cząstkiewicz</cp:lastModifiedBy>
  <cp:revision>32</cp:revision>
  <dcterms:created xsi:type="dcterms:W3CDTF">2015-02-22T11:40:52Z</dcterms:created>
  <dcterms:modified xsi:type="dcterms:W3CDTF">2015-02-26T08:00:15Z</dcterms:modified>
</cp:coreProperties>
</file>