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50" r:id="rId6"/>
    <p:sldId id="351" r:id="rId7"/>
    <p:sldId id="352" r:id="rId8"/>
    <p:sldId id="353" r:id="rId9"/>
    <p:sldId id="329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30" d="100"/>
          <a:sy n="130" d="100"/>
        </p:scale>
        <p:origin x="-86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5.png"/><Relationship Id="rId4" Type="http://schemas.openxmlformats.org/officeDocument/2006/relationships/tags" Target="../tags/tag38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5.png"/><Relationship Id="rId4" Type="http://schemas.openxmlformats.org/officeDocument/2006/relationships/tags" Target="../tags/tag47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5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7.jpeg"/><Relationship Id="rId2" Type="http://schemas.openxmlformats.org/officeDocument/2006/relationships/tags" Target="../tags/tag5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gi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5.emf"/><Relationship Id="rId5" Type="http://schemas.openxmlformats.org/officeDocument/2006/relationships/tags" Target="../tags/tag1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6.xml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6249180" y="188550"/>
            <a:ext cx="3048847" cy="1347723"/>
            <a:chOff x="716233" y="0"/>
            <a:chExt cx="3048847" cy="1347723"/>
          </a:xfrm>
        </p:grpSpPr>
        <p:pic>
          <p:nvPicPr>
            <p:cNvPr id="11" name="Picture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716233" y="653033"/>
              <a:ext cx="3002809" cy="694690"/>
            </a:xfrm>
            <a:prstGeom prst="rect">
              <a:avLst/>
            </a:prstGeom>
          </p:spPr>
        </p:pic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96520" y="0"/>
              <a:ext cx="2268560" cy="120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2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1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5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3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Introduction-to-Scratch-pl.pptx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977420" y="31430"/>
            <a:ext cx="1656230" cy="8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.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206081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Czym</a:t>
            </a:r>
            <a:r>
              <a:rPr lang="de-DE" dirty="0" smtClean="0"/>
              <a:t> </a:t>
            </a:r>
            <a:r>
              <a:rPr lang="de-DE" dirty="0" err="1" smtClean="0"/>
              <a:t>jest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językiem programowania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Możemy użyć go do tworzenia własnych, interaktywnych historyjek, animacji, gier, muzyki oraz sztuki</a:t>
            </a: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36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8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Czego</a:t>
            </a:r>
            <a:r>
              <a:rPr lang="de-DE" dirty="0" smtClean="0"/>
              <a:t> </a:t>
            </a:r>
            <a:r>
              <a:rPr lang="de-DE" dirty="0" err="1" smtClean="0"/>
              <a:t>uczy</a:t>
            </a:r>
            <a:r>
              <a:rPr lang="de-DE" dirty="0" smtClean="0"/>
              <a:t> </a:t>
            </a:r>
            <a:r>
              <a:rPr lang="de-DE" dirty="0" err="1" smtClean="0"/>
              <a:t>nas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063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ważnych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idei</a:t>
            </a:r>
            <a:r>
              <a:rPr lang="de-DE" sz="2400" dirty="0" smtClean="0">
                <a:solidFill>
                  <a:srgbClr val="FF950E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programistycznych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myśleć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kreatywnie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systematycznego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rozumowania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76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9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Czym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jest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programowanie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266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Programowanie</a:t>
            </a:r>
            <a:r>
              <a:rPr lang="pl-PL" sz="2400" dirty="0" smtClean="0">
                <a:latin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sztuką</a:t>
            </a:r>
            <a:r>
              <a:rPr lang="pl-PL" sz="2400" dirty="0" smtClean="0">
                <a:latin typeface="Comic Sans MS"/>
              </a:rPr>
              <a:t> powiedzenia komputerowi żeby zrobił coś co chcemy żeby zrobił.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 komputerowy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zbiorem instrukcji mówiących komputerowi, w jaki sposób wykonać dane zadanie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smtClean="0">
                <a:latin typeface="Comic Sans MS"/>
              </a:rPr>
              <a:t>Pro</a:t>
            </a:r>
            <a:r>
              <a:rPr lang="pl-PL" sz="2400" dirty="0" err="1" smtClean="0">
                <a:latin typeface="Comic Sans MS"/>
              </a:rPr>
              <a:t>gramowanie</a:t>
            </a:r>
            <a:r>
              <a:rPr lang="pl-PL" sz="2400" dirty="0" smtClean="0">
                <a:latin typeface="Comic Sans MS"/>
              </a:rPr>
              <a:t> jest jak recepta: zbiór instrukcji mówiących kucharzowi jak przyrządzić dani</a:t>
            </a:r>
            <a:r>
              <a:rPr lang="de-DE" sz="2400" dirty="0" smtClean="0">
                <a:latin typeface="Comic Sans MS"/>
              </a:rPr>
              <a:t>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80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02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Podstawowe elementy projektu w </a:t>
            </a:r>
            <a:r>
              <a:rPr lang="pl-PL" dirty="0" err="1" smtClean="0">
                <a:solidFill>
                  <a:srgbClr val="000000"/>
                </a:solidFill>
                <a:latin typeface="Comic Sans MS"/>
              </a:rPr>
              <a:t>Scratchu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15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Projekt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składa się ze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stages</a:t>
            </a:r>
            <a:r>
              <a:rPr lang="pl-PL" sz="2400" dirty="0" smtClean="0">
                <a:latin typeface="Comic Sans MS"/>
              </a:rPr>
              <a:t>) oraz obiektów zwanych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duszk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ami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sprites</a:t>
            </a:r>
            <a:r>
              <a:rPr lang="pl-PL" sz="2400" dirty="0" smtClean="0">
                <a:latin typeface="Comic Sans MS"/>
              </a:rPr>
              <a:t>)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241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Podstawowe elementy projektu w </a:t>
            </a:r>
            <a:r>
              <a:rPr lang="pl-PL" dirty="0" err="1" smtClean="0">
                <a:solidFill>
                  <a:srgbClr val="000000"/>
                </a:solidFill>
                <a:latin typeface="Comic Sans MS"/>
              </a:rPr>
              <a:t>Scratchu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Scena</a:t>
            </a:r>
            <a:r>
              <a:rPr lang="pl-PL" sz="2400" dirty="0" smtClean="0">
                <a:latin typeface="Comic Sans MS"/>
              </a:rPr>
              <a:t> jest miejscem gdzie odbywają się wasze animacje, gry i historyjki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414910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de-DE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poruszają się oraz współdziałają ze sobą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2" name="Line 4"/>
          <p:cNvSpPr/>
          <p:nvPr/>
        </p:nvSpPr>
        <p:spPr>
          <a:xfrm flipV="1">
            <a:off x="1208480" y="3429000"/>
            <a:ext cx="5544770" cy="79211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  <p:sp>
        <p:nvSpPr>
          <p:cNvPr id="13" name="Line 5"/>
          <p:cNvSpPr/>
          <p:nvPr/>
        </p:nvSpPr>
        <p:spPr>
          <a:xfrm flipV="1">
            <a:off x="2864710" y="5085230"/>
            <a:ext cx="2232310" cy="1943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183</Words>
  <Application>Microsoft Office PowerPoint</Application>
  <PresentationFormat>A4 Paper (210x297 mm)</PresentationFormat>
  <Paragraphs>39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           .</vt:lpstr>
      <vt:lpstr>Czym jest                  ?</vt:lpstr>
      <vt:lpstr>Czego uczy nas                  ?</vt:lpstr>
      <vt:lpstr>Czym jest programowanie?</vt:lpstr>
      <vt:lpstr>Podstawowe elementy projektu w Scratchu.</vt:lpstr>
      <vt:lpstr>Podstawowe elementy projektu w Scratchu.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ksobkowi</cp:lastModifiedBy>
  <cp:revision>40</cp:revision>
  <dcterms:created xsi:type="dcterms:W3CDTF">2014-10-21T19:55:20Z</dcterms:created>
  <dcterms:modified xsi:type="dcterms:W3CDTF">2014-11-12T05:34:02Z</dcterms:modified>
</cp:coreProperties>
</file>