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4"/>
  </p:notesMasterIdLst>
  <p:handoutMasterIdLst>
    <p:handoutMasterId r:id="rId15"/>
  </p:handoutMasterIdLst>
  <p:sldIdLst>
    <p:sldId id="311" r:id="rId4"/>
    <p:sldId id="340" r:id="rId5"/>
    <p:sldId id="366" r:id="rId6"/>
    <p:sldId id="368" r:id="rId7"/>
    <p:sldId id="367" r:id="rId8"/>
    <p:sldId id="369" r:id="rId9"/>
    <p:sldId id="370" r:id="rId10"/>
    <p:sldId id="371" r:id="rId11"/>
    <p:sldId id="329" r:id="rId12"/>
    <p:sldId id="349" r:id="rId13"/>
  </p:sldIdLst>
  <p:sldSz cx="9906000" cy="6858000" type="A4"/>
  <p:notesSz cx="6896100" cy="10033000"/>
  <p:custDataLst>
    <p:tags r:id="rId16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3861" autoAdjust="0"/>
  </p:normalViewPr>
  <p:slideViewPr>
    <p:cSldViewPr>
      <p:cViewPr varScale="1">
        <p:scale>
          <a:sx n="83" d="100"/>
          <a:sy n="83" d="100"/>
        </p:scale>
        <p:origin x="-1464" y="-6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Excercise1-pl.pptx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Excercise1-pl.pptx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7.png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1.png"/><Relationship Id="rId2" Type="http://schemas.openxmlformats.org/officeDocument/2006/relationships/tags" Target="../tags/tag6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4.png"/><Relationship Id="rId2" Type="http://schemas.openxmlformats.org/officeDocument/2006/relationships/tags" Target="../tags/tag6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6.png"/><Relationship Id="rId2" Type="http://schemas.openxmlformats.org/officeDocument/2006/relationships/tags" Target="../tags/tag6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1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pic>
        <p:nvPicPr>
          <p:cNvPr id="7" name="Picture 2" descr="Warsztat 8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39345" y="4365130"/>
            <a:ext cx="1838325" cy="18288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Tworzenie duszka i poruszanie nim</a:t>
            </a:r>
            <a:r>
              <a:rPr kumimoji="0" lang="pl-PL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w 4 kierunkach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nowego duszka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64088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 nowego duszka z pliku (wybierz plik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Cat.sprite2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zakładkę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Duszek powinien posiadać 1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strój.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Możesz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usunąć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duszka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Sprite1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klikając na niego i wybierając polecenie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delete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5725" y="1916790"/>
            <a:ext cx="2047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>
            <a:off x="8836072" y="1268700"/>
            <a:ext cx="5468" cy="64809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85310" y="2564880"/>
            <a:ext cx="2192304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402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85310" y="4437140"/>
            <a:ext cx="1685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Straight Arrow Connector 25"/>
          <p:cNvCxnSpPr/>
          <p:nvPr/>
        </p:nvCxnSpPr>
        <p:spPr>
          <a:xfrm flipH="1">
            <a:off x="8121440" y="5589300"/>
            <a:ext cx="1008140" cy="36005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606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74170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Zacznijmy od przesuwania kota w prawo: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.</a:t>
            </a:r>
            <a: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b="1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zaznacz 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Events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,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 następnie przeciągnij blok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wciśnięto spację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na obszar skryptowy.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Kliknij na strzałkę obok słowa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space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wybierz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right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strzałka w prawo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z listy.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1390" y="1700760"/>
            <a:ext cx="1440200" cy="98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57320" y="3284980"/>
            <a:ext cx="2096193" cy="79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53000" y="3323515"/>
            <a:ext cx="1656230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57320" y="5085230"/>
            <a:ext cx="2296740" cy="43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50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885723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Przesuwanie w prawo (c.d.):</a:t>
            </a: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 grupy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Motion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Ruch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przeciągnij blok                          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wskaż w kierunku 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oraz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zrób 10 kroków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639763" lvl="1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Połącz razem jak na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rysunku.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504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5010" y="2276840"/>
            <a:ext cx="1104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9230" y="1844780"/>
            <a:ext cx="14859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3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380" y="3068950"/>
            <a:ext cx="5432111" cy="336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5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36970" y="3140960"/>
            <a:ext cx="3744520" cy="148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0"/>
            <a:bevelB w="127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709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2. Poruszaj duszkiem w 4 kierunkach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864120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Powtórz kroki z punktu 1 dla strzałek w górę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up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), w dół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down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w lewo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left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arrow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i kierunków odpowiednio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180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i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-90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 </a:t>
            </a: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2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6420" y="2780910"/>
            <a:ext cx="8172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200340" y="4985740"/>
            <a:ext cx="5112710" cy="18277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    Jak porusza się kot w różnych kierunkach? Spróbuj zmieniać styl obracania (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rotation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 style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duszka.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1709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85060" y="4653170"/>
            <a:ext cx="2560616" cy="15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53250" y="5085230"/>
            <a:ext cx="2996588" cy="122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63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Zaznacz duszka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Cat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w panelu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Sprites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.</a:t>
            </a:r>
            <a:endParaRPr lang="pl-PL" sz="2400" dirty="0" smtClean="0">
              <a:solidFill>
                <a:srgbClr val="FF99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panel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Costumes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,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 następnie kliknij ikonę folderu ze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strzałką.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kolejno 3 pozostałe rysunki kota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cat_right.svg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cat_left.svg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,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cat_back.svg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5385" y="2348850"/>
            <a:ext cx="2200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3944860" y="2564880"/>
            <a:ext cx="4064595" cy="432060"/>
          </a:xfrm>
          <a:prstGeom prst="straightConnector1">
            <a:avLst/>
          </a:prstGeom>
          <a:ln w="22225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30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3573020"/>
            <a:ext cx="4623182" cy="28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273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3. Dostosuj wygląd duszka do kierunku ruchu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Excercise1-pl.pptx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84730"/>
            <a:ext cx="907326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grupę </a:t>
            </a:r>
            <a:r>
              <a:rPr lang="pl-PL" sz="2400" dirty="0" err="1" smtClean="0">
                <a:solidFill>
                  <a:srgbClr val="FF9900"/>
                </a:solidFill>
                <a:latin typeface="Comic Sans MS"/>
                <a:cs typeface="Comic Sans MS"/>
              </a:rPr>
              <a:t>Looks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Wygląd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w panelu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Scripts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pl-PL" sz="2400" b="1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 każdego z 4 skryptów z kroku 2 dodaj blok                     (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przełącz strój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Wybierz stroje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tak,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aby wygląd kota pasował do kierunku ruchu.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+mj-lt"/>
              <a:buAutoNum type="arabicPeriod" startAt="4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Poruszaj kotkiem we wszystkich kierunkach za pomocą strzałek.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457200" indent="-4572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273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73350" y="1988800"/>
            <a:ext cx="1943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8431" y="3573020"/>
            <a:ext cx="8353160" cy="119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315</Words>
  <Application>Microsoft Office PowerPoint</Application>
  <PresentationFormat>A4 Paper (210x297 mm)</PresentationFormat>
  <Paragraphs>73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Blank</vt:lpstr>
      <vt:lpstr>Closing slides</vt:lpstr>
      <vt:lpstr>Section break</vt:lpstr>
      <vt:lpstr>think-cell Slide</vt:lpstr>
      <vt:lpstr>       Zadanie 1</vt:lpstr>
      <vt:lpstr>Wskazówki</vt:lpstr>
      <vt:lpstr>Krok 1. Dodaj nowego duszka</vt:lpstr>
      <vt:lpstr>Krok 2. Poruszaj duszkiem w 4 kierunkach</vt:lpstr>
      <vt:lpstr>Krok 2. Poruszaj duszkiem w 4 kierunkach</vt:lpstr>
      <vt:lpstr>Krok 2. Poruszaj duszkiem w 4 kierunkach</vt:lpstr>
      <vt:lpstr>Krok 3. Dostosuj wygląd duszka do kierunku ruchu</vt:lpstr>
      <vt:lpstr>Krok 3. Dostosuj wygląd duszka do kierunku ruchu</vt:lpstr>
      <vt:lpstr>Slide 9</vt:lpstr>
      <vt:lpstr>Slide 10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ZPACHOLC</cp:lastModifiedBy>
  <cp:revision>123</cp:revision>
  <dcterms:created xsi:type="dcterms:W3CDTF">2014-10-21T19:55:20Z</dcterms:created>
  <dcterms:modified xsi:type="dcterms:W3CDTF">2015-01-27T11:59:31Z</dcterms:modified>
</cp:coreProperties>
</file>