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1"/>
  </p:notesMasterIdLst>
  <p:handoutMasterIdLst>
    <p:handoutMasterId r:id="rId12"/>
  </p:handoutMasterIdLst>
  <p:sldIdLst>
    <p:sldId id="311" r:id="rId4"/>
    <p:sldId id="340" r:id="rId5"/>
    <p:sldId id="363" r:id="rId6"/>
    <p:sldId id="364" r:id="rId7"/>
    <p:sldId id="365" r:id="rId8"/>
    <p:sldId id="329" r:id="rId9"/>
    <p:sldId id="349" r:id="rId10"/>
  </p:sldIdLst>
  <p:sldSz cx="9906000" cy="6858000" type="A4"/>
  <p:notesSz cx="6896100" cy="10033000"/>
  <p:custDataLst>
    <p:tags r:id="rId1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Scratch-Game-Creation-pl.pptx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5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242086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err="1" smtClean="0">
                <a:effectLst/>
                <a:latin typeface="Comic Sans MS"/>
              </a:rPr>
              <a:t>Tworzenie</a:t>
            </a:r>
            <a:r>
              <a:rPr lang="en-US" sz="4400" dirty="0" smtClean="0">
                <a:effectLst/>
                <a:latin typeface="Comic Sans MS"/>
              </a:rPr>
              <a:t> </a:t>
            </a:r>
            <a:r>
              <a:rPr lang="en-US" sz="4400" dirty="0" err="1" smtClean="0">
                <a:effectLst/>
                <a:latin typeface="Comic Sans MS"/>
              </a:rPr>
              <a:t>gier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4560" y="191679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Ruch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 aby duszki się poruszały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21603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Kontakt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Sprawdź, czy 2 duszki dotykają się lub czy duszek dotyka pola w określonym kolorze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08480" y="2924930"/>
            <a:ext cx="22669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7170" y="3717040"/>
            <a:ext cx="2571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68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Widoczność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Pokaż lub schowaj duszka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008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Czas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Odmierzaj czas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68530" y="2564880"/>
            <a:ext cx="15621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7"/>
          <p:cNvSpPr>
            <a:spLocks noGrp="1"/>
          </p:cNvSpPr>
          <p:nvPr>
            <p:ph idx="4294967295"/>
          </p:nvPr>
        </p:nvSpPr>
        <p:spPr>
          <a:xfrm>
            <a:off x="2504660" y="3505981"/>
            <a:ext cx="4608640" cy="16512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Losowość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Wygeneruj liczbę losową z danego zadanego przedziału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0790" y="5373270"/>
            <a:ext cx="2314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05160" y="2492870"/>
            <a:ext cx="233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61390" y="422111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78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Teksty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Porównuj, zmieniaj słowa i zdania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Zmienne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Przechowuj teksty i liczby w pamięci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4797190"/>
            <a:ext cx="1059180" cy="1143000"/>
          </a:xfrm>
          <a:prstGeom prst="rect">
            <a:avLst/>
          </a:prstGeom>
          <a:noFill/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6570" y="3068950"/>
            <a:ext cx="1924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1190" y="2852920"/>
            <a:ext cx="2514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88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6562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Porównania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Porównuj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wartości,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podejmować decyzje w grze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Przyciski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Spraw, aby duszek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reagował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na przyciski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3140960"/>
            <a:ext cx="1059180" cy="1143000"/>
          </a:xfrm>
          <a:prstGeom prst="rect">
            <a:avLst/>
          </a:prstGeom>
          <a:noFill/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0490" y="3068950"/>
            <a:ext cx="16287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7170" y="3140960"/>
            <a:ext cx="2847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118</Words>
  <Application>Microsoft Office PowerPoint</Application>
  <PresentationFormat>A4 Paper (210x297 mm)</PresentationFormat>
  <Paragraphs>41</Paragraphs>
  <Slides>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Blank</vt:lpstr>
      <vt:lpstr>Closing slides</vt:lpstr>
      <vt:lpstr>Section break</vt:lpstr>
      <vt:lpstr>think-cell Slide</vt:lpstr>
      <vt:lpstr>           Tworzenie gier</vt:lpstr>
      <vt:lpstr>Bloki wykorzystywane w grach</vt:lpstr>
      <vt:lpstr>Bloki wykorzystywane w grach</vt:lpstr>
      <vt:lpstr>Bloki wykorzystywane w grach</vt:lpstr>
      <vt:lpstr>Bloki wykorzystywane w grach</vt:lpstr>
      <vt:lpstr>Slide 6</vt:lpstr>
      <vt:lpstr>Slide 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86</cp:revision>
  <dcterms:created xsi:type="dcterms:W3CDTF">2014-10-21T19:55:20Z</dcterms:created>
  <dcterms:modified xsi:type="dcterms:W3CDTF">2015-01-27T11:56:53Z</dcterms:modified>
</cp:coreProperties>
</file>