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3"/>
  </p:notesMasterIdLst>
  <p:handoutMasterIdLst>
    <p:handoutMasterId r:id="rId14"/>
  </p:handoutMasterIdLst>
  <p:sldIdLst>
    <p:sldId id="311" r:id="rId4"/>
    <p:sldId id="340" r:id="rId5"/>
    <p:sldId id="366" r:id="rId6"/>
    <p:sldId id="372" r:id="rId7"/>
    <p:sldId id="373" r:id="rId8"/>
    <p:sldId id="375" r:id="rId9"/>
    <p:sldId id="376" r:id="rId10"/>
    <p:sldId id="329" r:id="rId11"/>
    <p:sldId id="349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Excercise2-pl.pptx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Excercise2-pl.pptx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2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Interakcja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z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innymi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elementami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890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 nowego duszka wybierając przycisk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Paint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new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Nazwij go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Labirynth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Zaimportuj grafikę z klockami przyciskiem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Upload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from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file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 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level1.svg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w dowolny sposób poukładać klocki (możliwe po wcześniejszym zaznaczeniu klocków i wciśnięciu przycisku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Ungroup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908082" y="155674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191679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5460" y="2708900"/>
            <a:ext cx="95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8822870" y="249287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25510" y="4293120"/>
            <a:ext cx="542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9129580" y="5013220"/>
            <a:ext cx="360050" cy="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14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Ułóż labirynt z klocków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776420" y="5445280"/>
            <a:ext cx="7489040" cy="5040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poruszać kotem. Przechodzi przez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ściany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?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1268700"/>
            <a:ext cx="5328740" cy="400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34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             (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chcemy,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skrypt się uruchomił po kliknięciu zielonej flagi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Control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blok           (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chcemy,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jakieś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polecenie wykonywało się cały czas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Wewnątrz poprzedniego bloku dodaj blok             (chcemy sprawdzić jakiś warunek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9130" y="2276840"/>
            <a:ext cx="1080150" cy="47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16870" y="3429000"/>
            <a:ext cx="829777" cy="5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1240" y="4581160"/>
            <a:ext cx="1076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73100" y="5373270"/>
            <a:ext cx="1266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355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Sensoring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strzałkę obok słowa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Labirynt 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Przeciągnij blok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upuść go na poprzednim bloku za słowem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(będziemy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sprawdzać,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czy nasz kotek dotknął dowolny element labiryntu).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5110" y="1861930"/>
            <a:ext cx="1085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1490" y="2715930"/>
            <a:ext cx="1314135" cy="28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0990" y="4797190"/>
            <a:ext cx="2390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06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Zablokuj przechodzenie przez ściany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Excercise2-pl.pptx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7277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przeciągnij blok               do środka bloku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Zmień wartość na -10 (kotek po dotknięciu elementu labiryntu cofnie się 10 kroków do tyłu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</a:t>
            </a:r>
            <a:r>
              <a:rPr lang="de-DE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ęciu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zielonej flagi poruszaj kotkiem. Jak zachowuje się teraz?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dodać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dźwięk,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gdy kot dotyka labiryntu.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050" y="1844780"/>
            <a:ext cx="117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28830" y="3025540"/>
            <a:ext cx="2457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</Words>
  <Application>Microsoft Office PowerPoint</Application>
  <PresentationFormat>A4 Paper (210x297 mm)</PresentationFormat>
  <Paragraphs>51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Blank</vt:lpstr>
      <vt:lpstr>Closing slides</vt:lpstr>
      <vt:lpstr>Section break</vt:lpstr>
      <vt:lpstr>think-cell Slide</vt:lpstr>
      <vt:lpstr>       Zadanie 2</vt:lpstr>
      <vt:lpstr>Wskazówki</vt:lpstr>
      <vt:lpstr>Krok 1. Ułóż labirynt z klocków</vt:lpstr>
      <vt:lpstr>Krok 1. Ułóż labirynt z klocków</vt:lpstr>
      <vt:lpstr>Krok 2. Zablokuj przechodzenie przez ściany</vt:lpstr>
      <vt:lpstr>Krok 2. Zablokuj przechodzenie przez ściany</vt:lpstr>
      <vt:lpstr>Krok 2. Zablokuj przechodzenie przez ściany</vt:lpstr>
      <vt:lpstr>Slide 8</vt:lpstr>
      <vt:lpstr>Slide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142</cp:revision>
  <dcterms:created xsi:type="dcterms:W3CDTF">2014-10-21T19:55:20Z</dcterms:created>
  <dcterms:modified xsi:type="dcterms:W3CDTF">2015-01-27T18:33:17Z</dcterms:modified>
</cp:coreProperties>
</file>