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66" r:id="rId6"/>
    <p:sldId id="376" r:id="rId7"/>
    <p:sldId id="377" r:id="rId8"/>
    <p:sldId id="378" r:id="rId9"/>
    <p:sldId id="329" r:id="rId10"/>
    <p:sldId id="349" r:id="rId11"/>
  </p:sldIdLst>
  <p:sldSz cx="9906000" cy="6858000" type="A4"/>
  <p:notesSz cx="6896100" cy="100330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Excercise3-pl.pptx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Excercise3-pl.pptx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5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3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7170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Interakcja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z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innymi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elementami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(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cd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)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1135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monetę do zbierania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890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Stwórz nowego duszka wybierając przycisk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Paint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new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Nazwij go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Coin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Zaimportuj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grafikę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monety przyciskiem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Upload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from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file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i wybierz plik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coin.svg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Przygotuj dla duszka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Coin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skrypt podobny do zadania 2.2. W bloku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wybierz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(reagujemy na dotknięcie monety przez kota).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908082" y="155674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3400" y="1916790"/>
            <a:ext cx="1685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5460" y="2708900"/>
            <a:ext cx="952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H="1">
            <a:off x="8822870" y="2492870"/>
            <a:ext cx="5468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06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monetę do zbierania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3613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Wewnątrz bloku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umieść blok        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Looks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(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chcemy,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moneta zniknęła po dotknięciu przez kota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Spróbuj zagrać (po naciśnięciu przycisku zielonej flagi). Ile gier można zagrać?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Co należy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zmienić,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moneta pojawiała się po każdym rozpoczęciu gry?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1040" y="1772770"/>
            <a:ext cx="552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2800" y="2639960"/>
            <a:ext cx="2238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16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Kotek wydaje okrzyk po dotknięciu monety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3613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Zmodyfikuj skrypt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zaczynający się zieloną flagą, dodając nowy blok           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warunku należy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sprawdzić,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czy kotek dotknął monety (blok        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touching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           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polu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if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kotek dotknął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monety,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powinien powiedzieć 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„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Hura, wygrałem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“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(blok                 ) przez 2 sekundy.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de-DE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d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źwięk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gdy kotek dotyka monety.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4565" y="3753240"/>
            <a:ext cx="1476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3936" y="2132820"/>
            <a:ext cx="840974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2600" y="2996940"/>
            <a:ext cx="1038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7170" y="4509150"/>
            <a:ext cx="21717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57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3. Wyświetl czas dojścia do monety.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Excercise3-pl.pptx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268700"/>
            <a:ext cx="76330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kotka i w grupie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Data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Dane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na palecie Scripts utwórz nową zmienną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Make 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Variable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 Nazwij ją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tempo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Zmodyfikuj skrypt kotka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po dotknięciu monety do zmiennej tempo zapisać czas od rozpoczęcia gry – użyj bloku                oraz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licznika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timer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      )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Sensoring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Ustaw wartość zmiennej na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oraz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wyzeruj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licznik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 pomocą         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 na początku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gry.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Zagraj.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49430" y="1484730"/>
            <a:ext cx="1337507" cy="13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38335" y="3645030"/>
            <a:ext cx="12668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36720" y="4005080"/>
            <a:ext cx="5429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68780" y="5157240"/>
            <a:ext cx="885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7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01340" y="3284980"/>
            <a:ext cx="2376330" cy="30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213</Words>
  <Application>Microsoft Office PowerPoint</Application>
  <PresentationFormat>A4 Paper (210x297 mm)</PresentationFormat>
  <Paragraphs>46</Paragraphs>
  <Slides>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       Zadanie 3</vt:lpstr>
      <vt:lpstr>Wskazówki</vt:lpstr>
      <vt:lpstr>Krok 1. Dodaj monetę do zbierania</vt:lpstr>
      <vt:lpstr>Krok 1. Dodaj monetę do zbierania</vt:lpstr>
      <vt:lpstr>Krok 2. Kotek wydaje okrzyk po dotknięciu monety</vt:lpstr>
      <vt:lpstr>Krok 3. Wyświetl czas dojścia do monety.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153</cp:revision>
  <dcterms:created xsi:type="dcterms:W3CDTF">2014-10-21T19:55:20Z</dcterms:created>
  <dcterms:modified xsi:type="dcterms:W3CDTF">2015-01-27T18:36:22Z</dcterms:modified>
</cp:coreProperties>
</file>