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0"/>
  </p:notesMasterIdLst>
  <p:handoutMasterIdLst>
    <p:handoutMasterId r:id="rId11"/>
  </p:handoutMasterIdLst>
  <p:sldIdLst>
    <p:sldId id="311" r:id="rId4"/>
    <p:sldId id="340" r:id="rId5"/>
    <p:sldId id="366" r:id="rId6"/>
    <p:sldId id="379" r:id="rId7"/>
    <p:sldId id="329" r:id="rId8"/>
    <p:sldId id="349" r:id="rId9"/>
  </p:sldIdLst>
  <p:sldSz cx="9906000" cy="6858000" type="A4"/>
  <p:notesSz cx="6896100" cy="10033000"/>
  <p:custDataLst>
    <p:tags r:id="rId1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19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Excercise4-pl.pptx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4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Za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ania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zaawansowane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1135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</a:t>
            </a:r>
            <a:r>
              <a:rPr lang="de-DE" dirty="0" err="1" smtClean="0"/>
              <a:t>wi</a:t>
            </a:r>
            <a:r>
              <a:rPr lang="pl-PL" dirty="0" err="1" smtClean="0"/>
              <a:t>ęcej</a:t>
            </a:r>
            <a:r>
              <a:rPr lang="pl-PL" dirty="0" smtClean="0"/>
              <a:t> monet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Zmień skrypt monety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po starcie (zielona flaga) powstało 5 klonów monety oddalonych od siebie w pewnej odległości. Każdy z klonów powinien zachowywać się dokładnie tak samo jak moneta zachowuje się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obecnie.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8680" y="3429000"/>
            <a:ext cx="45339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88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Zliczaj zdobyte monety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 nową zmienną do zliczania monet zdobytych przez kotka. Ustaw wartość początkową na 0. Za każdym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razem,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gdy kotek dotknie monety zwiększaj wartość zmiennej o 1.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Zmień skrypt kotka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kotek wołał „Hura, wygrałem“ dopiero po zebraniu wszystkich monet. Wtedy też powinien być zapisywany czas od rozpoczęcia gry w zmiennej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tempo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4047772"/>
            <a:ext cx="4752660" cy="218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41040" y="4077090"/>
            <a:ext cx="4448213" cy="21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</Words>
  <Application>Microsoft Office PowerPoint</Application>
  <PresentationFormat>A4 Paper (210x297 mm)</PresentationFormat>
  <Paragraphs>27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Blank</vt:lpstr>
      <vt:lpstr>Closing slides</vt:lpstr>
      <vt:lpstr>Section break</vt:lpstr>
      <vt:lpstr>think-cell Slide</vt:lpstr>
      <vt:lpstr>       Zadanie 4</vt:lpstr>
      <vt:lpstr>Wskazówki</vt:lpstr>
      <vt:lpstr>Krok 1. Dodaj więcej monet</vt:lpstr>
      <vt:lpstr>Krok 2. Zliczaj zdobyte monety</vt:lpstr>
      <vt:lpstr>Slide 5</vt:lpstr>
      <vt:lpstr>Slide 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162</cp:revision>
  <dcterms:created xsi:type="dcterms:W3CDTF">2014-10-21T19:55:20Z</dcterms:created>
  <dcterms:modified xsi:type="dcterms:W3CDTF">2015-01-27T18:37:20Z</dcterms:modified>
</cp:coreProperties>
</file>