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14"/>
  </p:notesMasterIdLst>
  <p:handoutMasterIdLst>
    <p:handoutMasterId r:id="rId15"/>
  </p:handoutMasterIdLst>
  <p:sldIdLst>
    <p:sldId id="311" r:id="rId4"/>
    <p:sldId id="340" r:id="rId5"/>
    <p:sldId id="366" r:id="rId6"/>
    <p:sldId id="368" r:id="rId7"/>
    <p:sldId id="367" r:id="rId8"/>
    <p:sldId id="369" r:id="rId9"/>
    <p:sldId id="370" r:id="rId10"/>
    <p:sldId id="371" r:id="rId11"/>
    <p:sldId id="329" r:id="rId12"/>
    <p:sldId id="349" r:id="rId13"/>
  </p:sldIdLst>
  <p:sldSz cx="9906000" cy="6858000" type="A4"/>
  <p:notesSz cx="6896100" cy="10033000"/>
  <p:custDataLst>
    <p:tags r:id="rId16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3861" autoAdjust="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11/27/2014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5.png"/><Relationship Id="rId4" Type="http://schemas.openxmlformats.org/officeDocument/2006/relationships/tags" Target="../tags/tag37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5.png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5.png"/><Relationship Id="rId4" Type="http://schemas.openxmlformats.org/officeDocument/2006/relationships/tags" Target="../tags/tag46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5.png"/><Relationship Id="rId2" Type="http://schemas.openxmlformats.org/officeDocument/2006/relationships/tags" Target="../tags/tag5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.jpeg"/><Relationship Id="rId2" Type="http://schemas.openxmlformats.org/officeDocument/2006/relationships/tags" Target="../tags/tag5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3.jpeg"/><Relationship Id="rId5" Type="http://schemas.openxmlformats.org/officeDocument/2006/relationships/tags" Target="../tags/tag17.xml"/><Relationship Id="rId10" Type="http://schemas.openxmlformats.org/officeDocument/2006/relationships/image" Target="../media/image5.emf"/><Relationship Id="rId4" Type="http://schemas.openxmlformats.org/officeDocument/2006/relationships/tags" Target="../tags/tag16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8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9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1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0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4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29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Excercise1-pl.pptx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60.xml"/><Relationship Id="rId7" Type="http://schemas.openxmlformats.org/officeDocument/2006/relationships/image" Target="../media/image16.png"/><Relationship Id="rId2" Type="http://schemas.openxmlformats.org/officeDocument/2006/relationships/tags" Target="../tags/tag59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0.png"/><Relationship Id="rId2" Type="http://schemas.openxmlformats.org/officeDocument/2006/relationships/tags" Target="../tags/tag6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3.png"/><Relationship Id="rId2" Type="http://schemas.openxmlformats.org/officeDocument/2006/relationships/tags" Target="../tags/tag6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7.png"/><Relationship Id="rId2" Type="http://schemas.openxmlformats.org/officeDocument/2006/relationships/tags" Target="../tags/tag6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1.png"/><Relationship Id="rId2" Type="http://schemas.openxmlformats.org/officeDocument/2006/relationships/tags" Target="../tags/tag65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0.png"/><Relationship Id="rId5" Type="http://schemas.openxmlformats.org/officeDocument/2006/relationships/oleObject" Target="../embeddings/oleObject26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4.png"/><Relationship Id="rId2" Type="http://schemas.openxmlformats.org/officeDocument/2006/relationships/tags" Target="../tags/tag6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27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6.png"/><Relationship Id="rId2" Type="http://schemas.openxmlformats.org/officeDocument/2006/relationships/tags" Target="../tags/tag6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5.png"/><Relationship Id="rId5" Type="http://schemas.openxmlformats.org/officeDocument/2006/relationships/oleObject" Target="../embeddings/oleObject28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6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690" y="1844780"/>
            <a:ext cx="9906000" cy="1944270"/>
          </a:xfrm>
        </p:spPr>
        <p:txBody>
          <a:bodyPr/>
          <a:lstStyle/>
          <a:p>
            <a:pPr algn="l"/>
            <a:r>
              <a:rPr lang="pl-PL" sz="4400" dirty="0" smtClean="0">
                <a:effectLst/>
                <a:latin typeface="Comic Sans MS"/>
              </a:rPr>
              <a:t>       </a:t>
            </a:r>
            <a:r>
              <a:rPr lang="en-US" sz="4400" dirty="0" err="1" smtClean="0">
                <a:effectLst/>
                <a:latin typeface="Comic Sans MS"/>
              </a:rPr>
              <a:t>Zadanie</a:t>
            </a:r>
            <a:r>
              <a:rPr lang="en-US" sz="4400" dirty="0" smtClean="0">
                <a:effectLst/>
                <a:latin typeface="Comic Sans MS"/>
              </a:rPr>
              <a:t> 1</a:t>
            </a:r>
            <a:endParaRPr lang="en-GB" dirty="0"/>
          </a:p>
        </p:txBody>
      </p:sp>
      <p:pic>
        <p:nvPicPr>
          <p:cNvPr id="75779" name="Picture 3" descr="C:\RoboCap\scratch-for-kids\slideshow\images\428px-Scratch_Logo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2350" y="5373270"/>
            <a:ext cx="3024420" cy="1017562"/>
          </a:xfrm>
          <a:prstGeom prst="rect">
            <a:avLst/>
          </a:prstGeom>
          <a:noFill/>
        </p:spPr>
      </p:pic>
      <p:pic>
        <p:nvPicPr>
          <p:cNvPr id="75780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588770" cy="1714500"/>
          </a:xfrm>
          <a:prstGeom prst="rect">
            <a:avLst/>
          </a:prstGeom>
          <a:noFill/>
        </p:spPr>
      </p:pic>
      <p:pic>
        <p:nvPicPr>
          <p:cNvPr id="7" name="Picture 2" descr="Warsztat 8+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939345" y="4365130"/>
            <a:ext cx="1838325" cy="1828800"/>
          </a:xfrm>
          <a:prstGeom prst="rect">
            <a:avLst/>
          </a:prstGeom>
          <a:noFill/>
        </p:spPr>
      </p:pic>
      <p:sp>
        <p:nvSpPr>
          <p:cNvPr id="11" name="Title 9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5690" y="2276840"/>
            <a:ext cx="9906000" cy="1944270"/>
          </a:xfrm>
          <a:prstGeom prst="rect">
            <a:avLst/>
          </a:prstGeom>
        </p:spPr>
        <p:txBody>
          <a:bodyPr vert="horz" lIns="36000" tIns="36000" rIns="360000" bIns="36000" rtlCol="0" anchor="ctr">
            <a:noAutofit/>
          </a:bodyPr>
          <a:lstStyle/>
          <a:p>
            <a:pPr marL="0" marR="0" lvl="0" indent="0" algn="l" defTabSz="9956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      </a:t>
            </a: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Tworzenie duszka i poruszanie nim</a:t>
            </a:r>
            <a:r>
              <a:rPr kumimoji="0" lang="pl-PL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w 4 kierunkach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Warsztat 8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265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0" name="Picture 4" descr="Warsztat 6+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350" y="692620"/>
            <a:ext cx="1828800" cy="1828800"/>
          </a:xfrm>
          <a:prstGeom prst="rect">
            <a:avLst/>
          </a:prstGeom>
          <a:noFill/>
        </p:spPr>
      </p:pic>
      <p:pic>
        <p:nvPicPr>
          <p:cNvPr id="178182" name="Picture 6" descr="Warsztat 10+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094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4" name="Picture 8" descr="Warsztat 12+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81240" y="764630"/>
            <a:ext cx="1838325" cy="1838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Wskazówki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Excercise1-pl.pptx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9217280" cy="18722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Wykonaj wszystkie ćwiczenia krok po kroku.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 ćwiczeniach możesz posiłkować się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wzdrukowanymi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kartami (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Scratch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Cards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Jeśli potrzebujesz pomocy, poproś prowadzącego.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6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60890" y="486920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140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1. Dodaj nowego duszka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Excercise1-pl.pptx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640889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Dodaj nowego duszka z pliku (wybierz plik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Cat.sprite2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Kliknij zakładkę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Costumes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 Duszek powinien posiadać 1 strój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Możesz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usunąc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duszka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Sprite1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klikając na niego i wybierając polecenie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delete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1402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25725" y="1916790"/>
            <a:ext cx="20478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Arrow Connector 19"/>
          <p:cNvCxnSpPr/>
          <p:nvPr/>
        </p:nvCxnSpPr>
        <p:spPr>
          <a:xfrm flipH="1">
            <a:off x="8836072" y="1268700"/>
            <a:ext cx="5468" cy="648090"/>
          </a:xfrm>
          <a:prstGeom prst="straightConnector1">
            <a:avLst/>
          </a:prstGeom>
          <a:ln w="22225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02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85310" y="2564880"/>
            <a:ext cx="2192304" cy="158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4024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185310" y="4437140"/>
            <a:ext cx="16859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Straight Arrow Connector 25"/>
          <p:cNvCxnSpPr/>
          <p:nvPr/>
        </p:nvCxnSpPr>
        <p:spPr>
          <a:xfrm flipH="1">
            <a:off x="8121440" y="5589300"/>
            <a:ext cx="1008140" cy="360050"/>
          </a:xfrm>
          <a:prstGeom prst="straightConnector1">
            <a:avLst/>
          </a:prstGeom>
          <a:ln w="22225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1606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2. Poruszaj duszkiem w 4 kierunkach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Excercise1-pl.pptx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741703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Zacznijmy od przesuwania kota w prawo:</a:t>
            </a:r>
          </a:p>
          <a:p>
            <a:pPr marL="639763" lvl="1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Zaznacz duszka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Cat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w panelu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Sprites</a:t>
            </a:r>
            <a:r>
              <a:rPr lang="pl-PL" sz="2400" b="1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b="1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b="1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639763" lvl="1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 panelu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Scripts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zaznacz grupę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Events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a następnie przeciągnij blok                    (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wciśnięto spację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 na obszar skryptowy.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639763" lvl="1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Kliknij na strzałkę obok słowa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space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i wybierz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right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arrow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(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strzałka w prawo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 z listy.</a:t>
            </a:r>
          </a:p>
        </p:txBody>
      </p:sp>
      <p:pic>
        <p:nvPicPr>
          <p:cNvPr id="21504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61390" y="1700760"/>
            <a:ext cx="1440200" cy="98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44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57320" y="3284980"/>
            <a:ext cx="2096193" cy="792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45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53000" y="3323515"/>
            <a:ext cx="1656230" cy="4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46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257320" y="5085230"/>
            <a:ext cx="2296740" cy="43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1504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2. Poruszaj duszkiem w 4 kierunkach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Excercise1-pl.pptx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340710"/>
            <a:ext cx="885723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Przesuwanie w prawo (c.d.):</a:t>
            </a:r>
          </a:p>
          <a:p>
            <a:pPr marL="639763" lvl="1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 grupy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Motion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(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Ruch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 przeciągnij blok                                               (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wskaż w kierunku 90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 oraz               (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zrób 10 kroków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</a:t>
            </a:r>
          </a:p>
          <a:p>
            <a:pPr marL="639763" lvl="1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Połącz razem jak na rysunku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15049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25010" y="2276840"/>
            <a:ext cx="11049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50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09230" y="1844780"/>
            <a:ext cx="14859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53" name="Picture 1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8380" y="3068950"/>
            <a:ext cx="5432111" cy="336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51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736970" y="3140960"/>
            <a:ext cx="3744520" cy="148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2700"/>
            <a:bevelB w="127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17090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2. Poruszaj duszkiem w 4 kierunkach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Excercise1-pl.pptx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84730"/>
            <a:ext cx="864120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 startAt="2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Powtórz kroki z punktu 1 dla strzałek w górę (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up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arrow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), w dół (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down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arrow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 i w lewo (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left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arrow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 i kierunków odpowiednio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0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,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180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i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-90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 </a:t>
            </a: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 startAt="2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 startAt="2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 startAt="2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 startAt="2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Poruszaj kotkiem we wszystkich kierunkach za pomocą strzałek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1709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6420" y="2780910"/>
            <a:ext cx="81724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7"/>
          <p:cNvSpPr>
            <a:spLocks noGrp="1"/>
          </p:cNvSpPr>
          <p:nvPr>
            <p:ph idx="4294967295"/>
          </p:nvPr>
        </p:nvSpPr>
        <p:spPr>
          <a:xfrm>
            <a:off x="200340" y="4985740"/>
            <a:ext cx="5112710" cy="18277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    Jak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porusza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się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kot w różnych kierunkach? Spróbuj zmieniać styl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obracania (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rotation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style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duszka.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17093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85060" y="4653170"/>
            <a:ext cx="2560616" cy="158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53250" y="5085230"/>
            <a:ext cx="2996588" cy="122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2630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</a:t>
            </a:r>
            <a:r>
              <a:rPr lang="pl-PL" dirty="0" smtClean="0"/>
              <a:t>3. Dostosuj wygląd duszka do kierunku ruchu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Excercise1-pl.pptx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84730"/>
            <a:ext cx="907326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Zaznacz duszka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Cat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w panelu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Sprites</a:t>
            </a:r>
            <a:endParaRPr lang="pl-PL" sz="2400" dirty="0" smtClean="0">
              <a:solidFill>
                <a:srgbClr val="FF99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Wybierz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panel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Costumes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a następnie kliknij ikonę folderu ze strzałką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Wybierz kolejno 3 pozostałe rysunki kota (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cat_right.svg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,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cat_left.svg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,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cat_back.svg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</a:t>
            </a: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2630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05385" y="2348850"/>
            <a:ext cx="22002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>
            <a:off x="3944860" y="2564880"/>
            <a:ext cx="4064595" cy="432060"/>
          </a:xfrm>
          <a:prstGeom prst="straightConnector1">
            <a:avLst/>
          </a:prstGeom>
          <a:ln w="22225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630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53000" y="3573020"/>
            <a:ext cx="4623182" cy="282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27330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</a:t>
            </a:r>
            <a:r>
              <a:rPr lang="pl-PL" dirty="0" smtClean="0"/>
              <a:t>3. Dostosuj wygląd duszka do kierunku ruchu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Excercise1-pl.pptx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84730"/>
            <a:ext cx="907326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 startAt="4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Wzbierz grupę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Looks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(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Wygląd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 w panelu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Scripts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  <a:endParaRPr lang="pl-PL" sz="2400" b="1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 startAt="4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Do każdego z 4 skryptów z kroku 2 dodaj blok                     (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przełącz strój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 </a:t>
            </a: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 startAt="4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Wybierz stroje tak aby wygląd kota pasował do kierunku ruchu.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 startAt="4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Poruszaj kotkiem we wszystkich kierunkach za pomocą strzałek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2733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73350" y="1988800"/>
            <a:ext cx="19431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733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8431" y="3573020"/>
            <a:ext cx="8353160" cy="1194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306</Words>
  <Application>Microsoft Office PowerPoint</Application>
  <PresentationFormat>A4 Paper (210x297 mm)</PresentationFormat>
  <Paragraphs>73</Paragraphs>
  <Slides>10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Blank</vt:lpstr>
      <vt:lpstr>Closing slides</vt:lpstr>
      <vt:lpstr>Section break</vt:lpstr>
      <vt:lpstr>think-cell Slide</vt:lpstr>
      <vt:lpstr>       Zadanie 1</vt:lpstr>
      <vt:lpstr>Wskazówki</vt:lpstr>
      <vt:lpstr>Krok 1. Dodaj nowego duszka</vt:lpstr>
      <vt:lpstr>Krok 2. Poruszaj duszkiem w 4 kierunkach</vt:lpstr>
      <vt:lpstr>Krok 2. Poruszaj duszkiem w 4 kierunkach</vt:lpstr>
      <vt:lpstr>Krok 2. Poruszaj duszkiem w 4 kierunkach</vt:lpstr>
      <vt:lpstr>Krok 3. Dostosuj wygląd duszka do kierunku ruchu</vt:lpstr>
      <vt:lpstr>Krok 3. Dostosuj wygląd duszka do kierunku ruchu</vt:lpstr>
      <vt:lpstr>Slide 9</vt:lpstr>
      <vt:lpstr>Slide 10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Krzysztof Sobkowiak</cp:lastModifiedBy>
  <cp:revision>120</cp:revision>
  <dcterms:created xsi:type="dcterms:W3CDTF">2014-10-21T19:55:20Z</dcterms:created>
  <dcterms:modified xsi:type="dcterms:W3CDTF">2014-11-27T22:57:13Z</dcterms:modified>
</cp:coreProperties>
</file>