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6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5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19"/>
  </p:notesMasterIdLst>
  <p:handoutMasterIdLst>
    <p:handoutMasterId r:id="rId20"/>
  </p:handoutMasterIdLst>
  <p:sldIdLst>
    <p:sldId id="311" r:id="rId4"/>
    <p:sldId id="340" r:id="rId5"/>
    <p:sldId id="366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29" r:id="rId17"/>
    <p:sldId id="349" r:id="rId18"/>
  </p:sldIdLst>
  <p:sldSz cx="9906000" cy="6858000" type="A4"/>
  <p:notesSz cx="6896100" cy="10033000"/>
  <p:custDataLst>
    <p:tags r:id="rId21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3861" autoAdjust="0"/>
  </p:normalViewPr>
  <p:slideViewPr>
    <p:cSldViewPr>
      <p:cViewPr varScale="1">
        <p:scale>
          <a:sx n="83" d="100"/>
          <a:sy n="83" d="100"/>
        </p:scale>
        <p:origin x="-1454" y="-62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3/16/2015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5.png"/><Relationship Id="rId2" Type="http://schemas.openxmlformats.org/officeDocument/2006/relationships/tags" Target="../tags/tag5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3.jpeg"/><Relationship Id="rId5" Type="http://schemas.openxmlformats.org/officeDocument/2006/relationships/tags" Target="../tags/tag17.xml"/><Relationship Id="rId10" Type="http://schemas.openxmlformats.org/officeDocument/2006/relationships/image" Target="../media/image5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8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9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Excercise1-pl.pptx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60.xml"/><Relationship Id="rId7" Type="http://schemas.openxmlformats.org/officeDocument/2006/relationships/image" Target="../media/image16.png"/><Relationship Id="rId2" Type="http://schemas.openxmlformats.org/officeDocument/2006/relationships/tags" Target="../tags/tag59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6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690" y="1844780"/>
            <a:ext cx="9906000" cy="1944270"/>
          </a:xfrm>
        </p:spPr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</a:t>
            </a:r>
            <a:r>
              <a:rPr lang="en-US" sz="5400" dirty="0" err="1" smtClean="0">
                <a:effectLst/>
                <a:latin typeface="Comic Sans MS"/>
              </a:rPr>
              <a:t>Zadanie</a:t>
            </a:r>
            <a:r>
              <a:rPr lang="en-US" sz="4400" dirty="0" smtClean="0">
                <a:effectLst/>
                <a:latin typeface="Comic Sans MS"/>
              </a:rPr>
              <a:t> 1</a:t>
            </a:r>
            <a:endParaRPr lang="en-GB" dirty="0"/>
          </a:p>
        </p:txBody>
      </p:sp>
      <p:pic>
        <p:nvPicPr>
          <p:cNvPr id="75779" name="Picture 3" descr="C:\RoboCap\scratch-for-kids\slideshow\images\428px-Scratch_Logo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2350" y="5373270"/>
            <a:ext cx="3024420" cy="1017562"/>
          </a:xfrm>
          <a:prstGeom prst="rect">
            <a:avLst/>
          </a:prstGeom>
          <a:noFill/>
        </p:spPr>
      </p:pic>
      <p:pic>
        <p:nvPicPr>
          <p:cNvPr id="75780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588770" cy="1714500"/>
          </a:xfrm>
          <a:prstGeom prst="rect">
            <a:avLst/>
          </a:prstGeom>
          <a:noFill/>
        </p:spPr>
      </p:pic>
      <p:sp>
        <p:nvSpPr>
          <p:cNvPr id="11" name="Title 9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-303730" y="2420860"/>
            <a:ext cx="9906000" cy="1944270"/>
          </a:xfrm>
          <a:prstGeom prst="rect">
            <a:avLst/>
          </a:prstGeom>
        </p:spPr>
        <p:txBody>
          <a:bodyPr vert="horz" lIns="36000" tIns="36000" rIns="360000" bIns="36000" rtlCol="0" anchor="ctr">
            <a:noAutofit/>
          </a:bodyPr>
          <a:lstStyle/>
          <a:p>
            <a:pPr marL="0" marR="0" lvl="0" indent="0" algn="l" defTabSz="9956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      </a:t>
            </a:r>
            <a:r>
              <a:rPr kumimoji="0" lang="pl-PL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Witaj</a:t>
            </a:r>
            <a:r>
              <a:rPr kumimoji="0" lang="pl-PL" sz="4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wiosno!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pic>
        <p:nvPicPr>
          <p:cNvPr id="8" name="Picture 4" descr="Warsztat 6+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689380" y="4365130"/>
            <a:ext cx="1828800" cy="1828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8. Dodaj autora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 dirty="0"/>
          </a:p>
        </p:txBody>
      </p:sp>
      <p:pic>
        <p:nvPicPr>
          <p:cNvPr id="7" name="Content Placeholder 6" descr="dd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16738" y="1501775"/>
            <a:ext cx="3472523" cy="463708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9. Powiedz coś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 dirty="0"/>
          </a:p>
        </p:txBody>
      </p:sp>
      <p:pic>
        <p:nvPicPr>
          <p:cNvPr id="7" name="Content Placeholder 6" descr="dd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76670" y="1412720"/>
            <a:ext cx="4611062" cy="447985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10. Dla odważnych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 dirty="0"/>
          </a:p>
        </p:txBody>
      </p:sp>
      <p:pic>
        <p:nvPicPr>
          <p:cNvPr id="7" name="Content Placeholder 6" descr="dd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2350" y="1772770"/>
            <a:ext cx="4595689" cy="3528490"/>
          </a:xfrm>
        </p:spPr>
      </p:pic>
      <p:pic>
        <p:nvPicPr>
          <p:cNvPr id="8" name="Picture 7" descr="d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020" y="1632186"/>
            <a:ext cx="4176580" cy="36342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11. Działa?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 dirty="0"/>
          </a:p>
        </p:txBody>
      </p:sp>
      <p:pic>
        <p:nvPicPr>
          <p:cNvPr id="7" name="Content Placeholder 6" descr="dd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72600" y="1268700"/>
            <a:ext cx="5825994" cy="4821512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Warsztat 8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265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0" name="Picture 4" descr="Warsztat 6+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350" y="692620"/>
            <a:ext cx="1828800" cy="1828800"/>
          </a:xfrm>
          <a:prstGeom prst="rect">
            <a:avLst/>
          </a:prstGeom>
          <a:noFill/>
        </p:spPr>
      </p:pic>
      <p:pic>
        <p:nvPicPr>
          <p:cNvPr id="178182" name="Picture 6" descr="Warsztat 10+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094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4" name="Picture 8" descr="Warsztat 12+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81240" y="764630"/>
            <a:ext cx="1838325" cy="183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Wskazówki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Excercise1-pl.pptx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9217280" cy="18722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32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Wykonaj wszystkie ćwiczenia krok po kroku.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32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Jeśli </a:t>
            </a:r>
            <a:r>
              <a:rPr lang="pl-PL" sz="32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potrzebujesz pomocy, poproś prowadzącego.</a:t>
            </a:r>
            <a:endParaRPr lang="de-DE" sz="32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6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60890" y="486920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140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1. </a:t>
            </a:r>
            <a:r>
              <a:rPr lang="pl-PL" dirty="0" smtClean="0"/>
              <a:t>Usuń istniejącego duszka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Excercise1-pl.pptx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3" name="Picture 12" descr="d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6620" y="1844780"/>
            <a:ext cx="5832810" cy="3624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2. Dodaj nowego duszka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 dirty="0"/>
          </a:p>
        </p:txBody>
      </p:sp>
      <p:pic>
        <p:nvPicPr>
          <p:cNvPr id="7" name="Content Placeholder 6" descr="dd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40540" y="1772770"/>
            <a:ext cx="6551522" cy="373610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3. Nazwij duszka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 dirty="0"/>
          </a:p>
        </p:txBody>
      </p:sp>
      <p:pic>
        <p:nvPicPr>
          <p:cNvPr id="7" name="Content Placeholder 6" descr="dd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88380" y="2132820"/>
            <a:ext cx="4090482" cy="2808390"/>
          </a:xfrm>
        </p:spPr>
      </p:pic>
      <p:pic>
        <p:nvPicPr>
          <p:cNvPr id="8" name="Picture 7" descr="d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979" y="2132820"/>
            <a:ext cx="4444775" cy="28083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4. Dodaj tło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 dirty="0"/>
          </a:p>
        </p:txBody>
      </p:sp>
      <p:pic>
        <p:nvPicPr>
          <p:cNvPr id="7" name="Content Placeholder 6" descr="dd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32650" y="1772770"/>
            <a:ext cx="5105185" cy="36005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5. Przesuń duszka w wybrane miejsce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 dirty="0"/>
          </a:p>
        </p:txBody>
      </p:sp>
      <p:pic>
        <p:nvPicPr>
          <p:cNvPr id="7" name="Content Placeholder 6" descr="dd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17605" y="1501775"/>
            <a:ext cx="3470790" cy="463708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6. Piszemy kod!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 dirty="0"/>
          </a:p>
        </p:txBody>
      </p:sp>
      <p:pic>
        <p:nvPicPr>
          <p:cNvPr id="7" name="Content Placeholder 6" descr="dd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12800" y="1916790"/>
            <a:ext cx="2696748" cy="315519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7. Testujemy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 dirty="0"/>
          </a:p>
        </p:txBody>
      </p:sp>
      <p:pic>
        <p:nvPicPr>
          <p:cNvPr id="7" name="Content Placeholder 6" descr="dd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76670" y="1484730"/>
            <a:ext cx="4667831" cy="4495657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158</Words>
  <Application>Microsoft Office PowerPoint</Application>
  <PresentationFormat>A4 Paper (210x297 mm)</PresentationFormat>
  <Paragraphs>56</Paragraphs>
  <Slides>15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Blank</vt:lpstr>
      <vt:lpstr>Closing slides</vt:lpstr>
      <vt:lpstr>Section break</vt:lpstr>
      <vt:lpstr>think-cell Slide</vt:lpstr>
      <vt:lpstr>       Zadanie 1</vt:lpstr>
      <vt:lpstr>Wskazówki</vt:lpstr>
      <vt:lpstr>Krok 1. Usuń istniejącego duszka</vt:lpstr>
      <vt:lpstr>Krok 2. Dodaj nowego duszka</vt:lpstr>
      <vt:lpstr>Krok 3. Nazwij duszka</vt:lpstr>
      <vt:lpstr>Krok 4. Dodaj tło</vt:lpstr>
      <vt:lpstr>Krok 5. Przesuń duszka w wybrane miejsce</vt:lpstr>
      <vt:lpstr>Krok 6. Piszemy kod!</vt:lpstr>
      <vt:lpstr>Krok 7. Testujemy</vt:lpstr>
      <vt:lpstr>Krok 8. Dodaj autora</vt:lpstr>
      <vt:lpstr>Krok 9. Powiedz coś</vt:lpstr>
      <vt:lpstr>Krok 10. Dla odważnych</vt:lpstr>
      <vt:lpstr>Krok 11. Działa?</vt:lpstr>
      <vt:lpstr>Slide 14</vt:lpstr>
      <vt:lpstr>Slide 15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ZPACHOLC</cp:lastModifiedBy>
  <cp:revision>126</cp:revision>
  <dcterms:created xsi:type="dcterms:W3CDTF">2014-10-21T19:55:20Z</dcterms:created>
  <dcterms:modified xsi:type="dcterms:W3CDTF">2015-03-16T21:47:49Z</dcterms:modified>
</cp:coreProperties>
</file>