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6"/>
  </p:notesMasterIdLst>
  <p:handoutMasterIdLst>
    <p:handoutMasterId r:id="rId17"/>
  </p:handoutMasterIdLst>
  <p:sldIdLst>
    <p:sldId id="311" r:id="rId4"/>
    <p:sldId id="340" r:id="rId5"/>
    <p:sldId id="351" r:id="rId6"/>
    <p:sldId id="353" r:id="rId7"/>
    <p:sldId id="355" r:id="rId8"/>
    <p:sldId id="359" r:id="rId9"/>
    <p:sldId id="360" r:id="rId10"/>
    <p:sldId id="361" r:id="rId11"/>
    <p:sldId id="363" r:id="rId12"/>
    <p:sldId id="362" r:id="rId13"/>
    <p:sldId id="329" r:id="rId14"/>
    <p:sldId id="349" r:id="rId15"/>
  </p:sldIdLst>
  <p:sldSz cx="9906000" cy="6858000" type="A4"/>
  <p:notesSz cx="6896100" cy="10033000"/>
  <p:custDataLst>
    <p:tags r:id="rId1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5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Group6-scratch-introduction.pptx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6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.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2550" y="2060810"/>
            <a:ext cx="4076700" cy="1371600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2" name="Picture 1" descr="Warsztat 6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1290" y="4221110"/>
            <a:ext cx="2160300" cy="21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55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Jak wystartować i zatrzymać program?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001250" cy="1296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Zielona flaga </a:t>
            </a:r>
            <a:r>
              <a:rPr lang="pl-PL" sz="2400" dirty="0" smtClean="0">
                <a:latin typeface="Comic Sans MS"/>
              </a:rPr>
              <a:t>startuje wszystkie skrypty zaczynające się blokiem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Czerwony znak stop </a:t>
            </a:r>
            <a:r>
              <a:rPr lang="pl-PL" sz="2400" dirty="0" smtClean="0">
                <a:latin typeface="Comic Sans MS"/>
              </a:rPr>
              <a:t>kończy działanie wszystkich skryptów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580" y="1844780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370" y="2852920"/>
            <a:ext cx="4176580" cy="285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0790" y="3789050"/>
            <a:ext cx="3457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105160" y="3717040"/>
            <a:ext cx="936130" cy="36005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z="3200" dirty="0" err="1" smtClean="0"/>
              <a:t>Czym</a:t>
            </a:r>
            <a:r>
              <a:rPr lang="de-DE" sz="3200" dirty="0" smtClean="0"/>
              <a:t> </a:t>
            </a:r>
            <a:r>
              <a:rPr lang="de-DE" sz="3200" dirty="0" err="1" smtClean="0"/>
              <a:t>jest</a:t>
            </a:r>
            <a:r>
              <a:rPr lang="de-DE" sz="3200" dirty="0" smtClean="0"/>
              <a:t>                  </a:t>
            </a:r>
            <a:r>
              <a:rPr lang="pl-PL" sz="3200" dirty="0" smtClean="0"/>
              <a:t>?</a:t>
            </a:r>
            <a:endParaRPr lang="en-GB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3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8630" y="188550"/>
            <a:ext cx="2038350" cy="685800"/>
          </a:xfrm>
          <a:prstGeom prst="rect">
            <a:avLst/>
          </a:prstGeom>
          <a:noFill/>
        </p:spPr>
      </p:pic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121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8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jest </a:t>
            </a:r>
            <a:r>
              <a:rPr lang="pl-PL" sz="2800" dirty="0" smtClean="0">
                <a:solidFill>
                  <a:srgbClr val="FF9900"/>
                </a:solidFill>
                <a:latin typeface="Comic Sans MS"/>
                <a:cs typeface="Comic Sans MS"/>
              </a:rPr>
              <a:t>językiem programowania</a:t>
            </a:r>
            <a:r>
              <a:rPr lang="de-DE" sz="2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8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Możemy użyć go do tworzenia własnych, interaktywnych historyjek, animacji, gier, muzyki oraz sztuki.</a:t>
            </a:r>
            <a:endParaRPr lang="en-US" sz="28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36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79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z="3200" dirty="0" err="1" smtClean="0">
                <a:solidFill>
                  <a:srgbClr val="000000"/>
                </a:solidFill>
                <a:latin typeface="Comic Sans MS"/>
              </a:rPr>
              <a:t>Czym</a:t>
            </a:r>
            <a:r>
              <a:rPr lang="de-DE" sz="32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Comic Sans MS"/>
              </a:rPr>
              <a:t>jest</a:t>
            </a:r>
            <a:r>
              <a:rPr lang="de-DE" sz="32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de-DE" sz="3200" dirty="0" err="1" smtClean="0">
                <a:solidFill>
                  <a:srgbClr val="000000"/>
                </a:solidFill>
                <a:latin typeface="Comic Sans MS"/>
              </a:rPr>
              <a:t>programowanie</a:t>
            </a:r>
            <a:r>
              <a:rPr lang="pl-PL" sz="3200" dirty="0" smtClean="0"/>
              <a:t>?</a:t>
            </a:r>
            <a:endParaRPr lang="en-GB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9145270" cy="2664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3200" dirty="0" smtClean="0">
                <a:solidFill>
                  <a:srgbClr val="FF9900"/>
                </a:solidFill>
                <a:latin typeface="Comic Sans MS"/>
              </a:rPr>
              <a:t>Programowanie</a:t>
            </a:r>
            <a:r>
              <a:rPr lang="pl-PL" sz="3200" dirty="0" smtClean="0">
                <a:latin typeface="Comic Sans MS"/>
              </a:rPr>
              <a:t> </a:t>
            </a:r>
            <a:r>
              <a:rPr lang="pl-PL" sz="3200" dirty="0" smtClean="0">
                <a:latin typeface="Comic Sans MS"/>
              </a:rPr>
              <a:t>to kierowanie komputerem przez rozkazy.</a:t>
            </a:r>
            <a:endParaRPr lang="pl-PL" sz="32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3200" dirty="0" smtClean="0">
                <a:latin typeface="Comic Sans MS"/>
              </a:rPr>
              <a:t>Pro</a:t>
            </a:r>
            <a:r>
              <a:rPr lang="pl-PL" sz="3200" dirty="0" err="1" smtClean="0">
                <a:latin typeface="Comic Sans MS"/>
              </a:rPr>
              <a:t>gramowanie</a:t>
            </a:r>
            <a:r>
              <a:rPr lang="pl-PL" sz="3200" dirty="0" smtClean="0">
                <a:latin typeface="Comic Sans MS"/>
              </a:rPr>
              <a:t> jest jak </a:t>
            </a:r>
            <a:r>
              <a:rPr lang="pl-PL" sz="3200" dirty="0" smtClean="0">
                <a:latin typeface="Comic Sans MS"/>
              </a:rPr>
              <a:t>przepis kucharski – mówimy komputerowi, co ma zrobić krok po kroku</a:t>
            </a:r>
            <a:r>
              <a:rPr lang="de-DE" sz="3200" dirty="0" smtClean="0">
                <a:latin typeface="Comic Sans MS"/>
              </a:rPr>
              <a:t>.</a:t>
            </a:r>
            <a:endParaRPr lang="de-DE" sz="32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32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32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5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65317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12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Sceny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 i </a:t>
            </a:r>
            <a:r>
              <a:rPr lang="de-DE" dirty="0" err="1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55674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Scena</a:t>
            </a:r>
            <a:r>
              <a:rPr lang="pl-PL" sz="2400" dirty="0" smtClean="0">
                <a:latin typeface="Comic Sans MS"/>
              </a:rPr>
              <a:t> jest miejscem, gdzie odbywają się wasze animacje, gry i historyjki.</a:t>
            </a: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4149100"/>
            <a:ext cx="3816530" cy="1728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de-DE" sz="2400" dirty="0" err="1" smtClean="0">
                <a:solidFill>
                  <a:srgbClr val="FF9900"/>
                </a:solidFill>
                <a:latin typeface="Comic Sans MS"/>
              </a:rPr>
              <a:t>Duszki</a:t>
            </a:r>
            <a:r>
              <a:rPr lang="de-DE" sz="2400" dirty="0" smtClean="0">
                <a:latin typeface="Comic Sans MS"/>
              </a:rPr>
              <a:t> </a:t>
            </a:r>
            <a:r>
              <a:rPr lang="pl-PL" sz="2400" dirty="0" smtClean="0">
                <a:latin typeface="Comic Sans MS"/>
              </a:rPr>
              <a:t>poruszają się oraz współdziałają ze sobą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scenie</a:t>
            </a:r>
            <a:r>
              <a:rPr lang="de-DE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808980" y="1509120"/>
            <a:ext cx="4657320" cy="3885840"/>
          </a:xfrm>
          <a:prstGeom prst="rect">
            <a:avLst/>
          </a:prstGeom>
          <a:ln>
            <a:noFill/>
          </a:ln>
        </p:spPr>
      </p:pic>
      <p:sp>
        <p:nvSpPr>
          <p:cNvPr id="12" name="Line 4"/>
          <p:cNvSpPr/>
          <p:nvPr/>
        </p:nvSpPr>
        <p:spPr>
          <a:xfrm flipV="1">
            <a:off x="1208480" y="3429000"/>
            <a:ext cx="5544770" cy="792110"/>
          </a:xfrm>
          <a:prstGeom prst="line">
            <a:avLst/>
          </a:prstGeom>
          <a:ln w="36720">
            <a:solidFill>
              <a:srgbClr val="FF9900"/>
            </a:solidFill>
            <a:round/>
            <a:tailEnd type="triangle" w="med" len="med"/>
          </a:ln>
        </p:spPr>
      </p:sp>
      <p:sp>
        <p:nvSpPr>
          <p:cNvPr id="13" name="Line 5"/>
          <p:cNvSpPr/>
          <p:nvPr/>
        </p:nvSpPr>
        <p:spPr>
          <a:xfrm flipV="1">
            <a:off x="2864710" y="5085230"/>
            <a:ext cx="2232310" cy="19430"/>
          </a:xfrm>
          <a:prstGeom prst="line">
            <a:avLst/>
          </a:prstGeom>
          <a:ln w="36720">
            <a:solidFill>
              <a:srgbClr val="FF950E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884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Duszki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448930" y="1340710"/>
            <a:ext cx="5256730" cy="288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latin typeface="Comic Sans MS"/>
              </a:rPr>
              <a:t>Możemy tworzyć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nowe duszki</a:t>
            </a:r>
            <a:r>
              <a:rPr lang="pl-PL" sz="2400" dirty="0" smtClean="0">
                <a:latin typeface="Comic Sans MS"/>
              </a:rPr>
              <a:t>: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wybierając z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biblioteki duszków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rysując</a:t>
            </a:r>
            <a:r>
              <a:rPr lang="pl-PL" sz="2400" dirty="0" smtClean="0">
                <a:latin typeface="Comic Sans MS"/>
              </a:rPr>
              <a:t> nowego duszka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wykorzystując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gotowy plik</a:t>
            </a:r>
          </a:p>
          <a:p>
            <a:pPr marL="525463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robiąc zdjęcie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kamerką.</a:t>
            </a:r>
            <a:endParaRPr lang="de-DE" sz="2400" dirty="0" smtClean="0">
              <a:solidFill>
                <a:srgbClr val="FF9900"/>
              </a:solidFill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88420" name="Picture 4" descr="C:\Projects\robocap\scratch-labs\slideshow\images\Screenshot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3140960"/>
            <a:ext cx="3877216" cy="1581371"/>
          </a:xfrm>
          <a:prstGeom prst="rect">
            <a:avLst/>
          </a:prstGeom>
          <a:noFill/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2600" y="4221110"/>
            <a:ext cx="6552910" cy="180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288630" y="3068950"/>
            <a:ext cx="1944270" cy="504070"/>
          </a:xfrm>
          <a:prstGeom prst="rect">
            <a:avLst/>
          </a:prstGeom>
          <a:noFill/>
          <a:ln w="603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1513222"/>
            <a:ext cx="699130" cy="7544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44360" y="2564880"/>
            <a:ext cx="4224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2400" dirty="0" smtClean="0"/>
              <a:t>Każdy duszek ma swoje imię!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25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4880990" y="1484730"/>
            <a:ext cx="4608640" cy="2520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Duszek</a:t>
            </a:r>
            <a:r>
              <a:rPr lang="pl-PL" sz="2400" dirty="0" smtClean="0">
                <a:latin typeface="Comic Sans MS"/>
              </a:rPr>
              <a:t> może wyglądać jak człowiek, motyl, pociąg lub cokolwiek innego.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Stroje</a:t>
            </a:r>
            <a:r>
              <a:rPr lang="pl-PL" sz="2400" dirty="0" smtClean="0">
                <a:latin typeface="Comic Sans MS"/>
              </a:rPr>
              <a:t> możemy wybrać z palety, z  pliku lub zrobić zdjęcie kamerą.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852920"/>
            <a:ext cx="3467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590" y="4005080"/>
            <a:ext cx="7589042" cy="216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48430" y="3356990"/>
            <a:ext cx="936130" cy="28804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35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Stroje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272350" y="1412720"/>
            <a:ext cx="4032560" cy="936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Stroje można także namalować.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8830" y="1196690"/>
            <a:ext cx="5832810" cy="499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36970" y="5085230"/>
            <a:ext cx="4752660" cy="115216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57570" y="1772770"/>
            <a:ext cx="504070" cy="2160300"/>
          </a:xfrm>
          <a:prstGeom prst="rect">
            <a:avLst/>
          </a:prstGeom>
          <a:noFill/>
          <a:ln w="476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945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Comic Sans MS"/>
              </a:rPr>
              <a:t>Paleta bloków</a:t>
            </a:r>
            <a:r>
              <a:rPr lang="de-DE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Group6-scratch-introduction.pptx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128330" y="1700760"/>
            <a:ext cx="7417030" cy="2232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Programowanie w </a:t>
            </a:r>
            <a:r>
              <a:rPr lang="pl-PL" sz="2400" dirty="0" err="1" smtClean="0">
                <a:latin typeface="Comic Sans MS"/>
              </a:rPr>
              <a:t>Scratchu</a:t>
            </a:r>
            <a:r>
              <a:rPr lang="pl-PL" sz="2400" dirty="0" smtClean="0">
                <a:latin typeface="Comic Sans MS"/>
              </a:rPr>
              <a:t> polega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układaniu sekwencji poleceń </a:t>
            </a:r>
            <a:r>
              <a:rPr lang="pl-PL" sz="2400" dirty="0" smtClean="0">
                <a:latin typeface="Comic Sans MS"/>
              </a:rPr>
              <a:t>z gotowych bloków dostępnych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palecie bloków</a:t>
            </a:r>
            <a:r>
              <a:rPr lang="pl-PL" sz="2400" dirty="0" smtClean="0">
                <a:latin typeface="Comic Sans MS"/>
              </a:rPr>
              <a:t>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blocks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palette</a:t>
            </a:r>
            <a:r>
              <a:rPr lang="pl-PL" sz="2400" dirty="0" smtClean="0">
                <a:latin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pl-PL" sz="2400" dirty="0" smtClean="0">
                <a:latin typeface="Comic Sans MS"/>
              </a:rPr>
              <a:t>Bloki układamy w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obszarze skryptowym </a:t>
            </a:r>
            <a:r>
              <a:rPr lang="pl-PL" sz="2400" dirty="0" smtClean="0">
                <a:latin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scripts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</a:rPr>
              <a:t>area</a:t>
            </a:r>
            <a:r>
              <a:rPr lang="pl-PL" sz="2400" dirty="0" smtClean="0">
                <a:latin typeface="Comic Sans MS"/>
              </a:rPr>
              <a:t>)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duszka</a:t>
            </a:r>
            <a:r>
              <a:rPr lang="pl-PL" sz="2400" dirty="0" smtClean="0">
                <a:latin typeface="Comic Sans MS"/>
              </a:rPr>
              <a:t> lub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</a:rPr>
              <a:t>tła</a:t>
            </a:r>
            <a:r>
              <a:rPr lang="pl-PL" sz="2400" dirty="0" smtClean="0">
                <a:latin typeface="Comic Sans MS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latin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endParaRPr lang="en-US" sz="2400" dirty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24760" y="4221110"/>
            <a:ext cx="5471080" cy="20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5360" y="1916790"/>
            <a:ext cx="1870988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Paleta bloków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Group6-scratch-introduction.pptx</a:t>
            </a:r>
            <a:endParaRPr lang="de-DE" dirty="0"/>
          </a:p>
        </p:txBody>
      </p:sp>
      <p:pic>
        <p:nvPicPr>
          <p:cNvPr id="7" name="Content Placeholder 6" descr="dd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40540" y="1340710"/>
            <a:ext cx="6480900" cy="4581844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268</Words>
  <Application>Microsoft Office PowerPoint</Application>
  <PresentationFormat>A4 Paper (210x297 mm)</PresentationFormat>
  <Paragraphs>66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Blank</vt:lpstr>
      <vt:lpstr>Closing slides</vt:lpstr>
      <vt:lpstr>Section break</vt:lpstr>
      <vt:lpstr>think-cell Slide</vt:lpstr>
      <vt:lpstr>           .</vt:lpstr>
      <vt:lpstr>Czym jest                  ?</vt:lpstr>
      <vt:lpstr>Czym jest programowanie?</vt:lpstr>
      <vt:lpstr>Sceny i duszki.</vt:lpstr>
      <vt:lpstr>Duszki.</vt:lpstr>
      <vt:lpstr>Stroje.</vt:lpstr>
      <vt:lpstr>Stroje.</vt:lpstr>
      <vt:lpstr>Paleta bloków.</vt:lpstr>
      <vt:lpstr>Paleta bloków</vt:lpstr>
      <vt:lpstr>Jak wystartować i zatrzymać program?</vt:lpstr>
      <vt:lpstr>Slide 11</vt:lpstr>
      <vt:lpstr>Slide 12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73</cp:revision>
  <dcterms:created xsi:type="dcterms:W3CDTF">2014-10-21T19:55:20Z</dcterms:created>
  <dcterms:modified xsi:type="dcterms:W3CDTF">2015-03-16T21:23:11Z</dcterms:modified>
</cp:coreProperties>
</file>