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0" r:id="rId5"/>
    <p:sldId id="366" r:id="rId6"/>
    <p:sldId id="368" r:id="rId7"/>
    <p:sldId id="367" r:id="rId8"/>
    <p:sldId id="369" r:id="rId9"/>
    <p:sldId id="370" r:id="rId10"/>
    <p:sldId id="371" r:id="rId11"/>
    <p:sldId id="329" r:id="rId12"/>
    <p:sldId id="34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Excercise1-pl.pptx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4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6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1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Tworzenie duszka i poruszanie nim</a:t>
            </a:r>
            <a:r>
              <a:rPr kumimoji="0" lang="pl-PL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w 4 kierunkach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nowego duszka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64088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 nowego duszka z pliku (wybierz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Cat.sprite2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Duszek powinien posiadać 1 strój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usunąc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duszka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Sprite1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klikając na niego i wybierając polecenie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delete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5725" y="1916790"/>
            <a:ext cx="2047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>
            <a:off x="8836072" y="1268700"/>
            <a:ext cx="5468" cy="64809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5310" y="2564880"/>
            <a:ext cx="2192304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85310" y="4437140"/>
            <a:ext cx="1685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H="1">
            <a:off x="8121440" y="5589300"/>
            <a:ext cx="1008140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60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170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Zacznijmy od przesuwania kota w prawo: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zaznacz 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a następnie przeciągnij blok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wciśnięto spację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na obszar skryptowy.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na strzałkę obok słowa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space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right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strzałka w prawo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z listy.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1390" y="1700760"/>
            <a:ext cx="1440200" cy="98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57320" y="3284980"/>
            <a:ext cx="2096193" cy="79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3323515"/>
            <a:ext cx="1656230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57320" y="5085230"/>
            <a:ext cx="2296740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50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88572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Przesuwanie w prawo (c.d.):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Ruch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przeciągnij blok                          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wskaż w kierunku 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oraz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zrób 10 kroków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Połącz razem jak na rysunku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504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5010" y="2276840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9230" y="1844780"/>
            <a:ext cx="1485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3068950"/>
            <a:ext cx="5432111" cy="336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36970" y="3140960"/>
            <a:ext cx="3744520" cy="148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70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6412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Powtórz kroki z punktu 1 dla strzałek w górę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w dół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down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w lewo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left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kierunków odpowiednio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180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-90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780910"/>
            <a:ext cx="8172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200340" y="4985740"/>
            <a:ext cx="5112710" cy="18277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    Jak porusza się kot w różnych kierunkach? Spróbuj zmieniać styl obracania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rotation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style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duszka.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5060" y="4653170"/>
            <a:ext cx="2560616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53250" y="5085230"/>
            <a:ext cx="2996588" cy="122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63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endParaRPr lang="pl-PL" sz="2400" dirty="0" smtClean="0">
              <a:solidFill>
                <a:srgbClr val="FF99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panel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a następnie kliknij ikonę folderu ze strzałką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kolejno 3 pozostałe rysunki kota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cat_right.svg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cat_left.svg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cat_back.svg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5385" y="2348850"/>
            <a:ext cx="220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944860" y="2564880"/>
            <a:ext cx="4064595" cy="43206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3573020"/>
            <a:ext cx="4623182" cy="28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73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Wzbierz 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Looks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Wygląd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 każdego z 4 skryptów z kroku 2 dodaj blok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przełącz strój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stroje tak aby wygląd kota pasował do kierunku ruchu.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3350" y="1988800"/>
            <a:ext cx="1943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431" y="3573020"/>
            <a:ext cx="8353160" cy="119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308</Words>
  <Application>Microsoft Office PowerPoint</Application>
  <PresentationFormat>A4 Paper (210x297 mm)</PresentationFormat>
  <Paragraphs>73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Zadanie 1</vt:lpstr>
      <vt:lpstr>Wskazówki</vt:lpstr>
      <vt:lpstr>Krok 1. Dodaj nowego duszka</vt:lpstr>
      <vt:lpstr>Krok 2. Poruszaj duszkiem w 4 kierunkach</vt:lpstr>
      <vt:lpstr>Krok 2. Poruszaj duszkiem w 4 kierunkach</vt:lpstr>
      <vt:lpstr>Krok 2. Poruszaj duszkiem w 4 kierunkach</vt:lpstr>
      <vt:lpstr>Krok 3. Dostosuj wygląd duszka do kierunku ruchu</vt:lpstr>
      <vt:lpstr>Krok 3. Dostosuj wygląd duszka do kierunku ruchu</vt:lpstr>
      <vt:lpstr>Slide 9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122</cp:revision>
  <dcterms:created xsi:type="dcterms:W3CDTF">2014-10-21T19:55:20Z</dcterms:created>
  <dcterms:modified xsi:type="dcterms:W3CDTF">2014-11-28T04:28:09Z</dcterms:modified>
</cp:coreProperties>
</file>