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6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2.xml" ContentType="application/vnd.openxmlformats-officedocument.presentationml.slideLayout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58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18.xml" ContentType="application/vnd.openxmlformats-officedocument.presentationml.tags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39" r:id="rId2"/>
    <p:sldMasterId id="2147483946" r:id="rId3"/>
  </p:sldMasterIdLst>
  <p:notesMasterIdLst>
    <p:notesMasterId r:id="rId13"/>
  </p:notesMasterIdLst>
  <p:handoutMasterIdLst>
    <p:handoutMasterId r:id="rId14"/>
  </p:handoutMasterIdLst>
  <p:sldIdLst>
    <p:sldId id="311" r:id="rId4"/>
    <p:sldId id="340" r:id="rId5"/>
    <p:sldId id="366" r:id="rId6"/>
    <p:sldId id="372" r:id="rId7"/>
    <p:sldId id="373" r:id="rId8"/>
    <p:sldId id="375" r:id="rId9"/>
    <p:sldId id="376" r:id="rId10"/>
    <p:sldId id="329" r:id="rId11"/>
    <p:sldId id="349" r:id="rId12"/>
  </p:sldIdLst>
  <p:sldSz cx="9906000" cy="6858000" type="A4"/>
  <p:notesSz cx="6896100" cy="10033000"/>
  <p:custDataLst>
    <p:tags r:id="rId15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63147"/>
    <a:srgbClr val="000000"/>
    <a:srgbClr val="A2BFAF"/>
    <a:srgbClr val="ACB7B2"/>
    <a:srgbClr val="AF1C63"/>
    <a:srgbClr val="6A9529"/>
    <a:srgbClr val="00A0D6"/>
    <a:srgbClr val="0085B3"/>
    <a:srgbClr val="005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93861" autoAdjust="0"/>
  </p:normalViewPr>
  <p:slideViewPr>
    <p:cSldViewPr>
      <p:cViewPr varScale="1">
        <p:scale>
          <a:sx n="125" d="100"/>
          <a:sy n="125" d="100"/>
        </p:scale>
        <p:origin x="-1188" y="-84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11/28/2014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6.gi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image" Target="../media/image5.emf"/><Relationship Id="rId5" Type="http://schemas.openxmlformats.org/officeDocument/2006/relationships/tags" Target="../tags/tag11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0.xml"/><Relationship Id="rId9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15.png"/><Relationship Id="rId4" Type="http://schemas.openxmlformats.org/officeDocument/2006/relationships/tags" Target="../tags/tag37.xml"/><Relationship Id="rId9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5.png"/><Relationship Id="rId2" Type="http://schemas.openxmlformats.org/officeDocument/2006/relationships/tags" Target="../tags/tag4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5.v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image" Target="../media/image15.png"/><Relationship Id="rId4" Type="http://schemas.openxmlformats.org/officeDocument/2006/relationships/tags" Target="../tags/tag46.xml"/><Relationship Id="rId9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15.png"/><Relationship Id="rId2" Type="http://schemas.openxmlformats.org/officeDocument/2006/relationships/tags" Target="../tags/tag5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7.jpeg"/><Relationship Id="rId2" Type="http://schemas.openxmlformats.org/officeDocument/2006/relationships/tags" Target="../tags/tag5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1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tags" Target="../tags/tag18.xml"/><Relationship Id="rId11" Type="http://schemas.openxmlformats.org/officeDocument/2006/relationships/image" Target="../media/image3.jpeg"/><Relationship Id="rId5" Type="http://schemas.openxmlformats.org/officeDocument/2006/relationships/tags" Target="../tags/tag17.xml"/><Relationship Id="rId10" Type="http://schemas.openxmlformats.org/officeDocument/2006/relationships/image" Target="../media/image5.emf"/><Relationship Id="rId4" Type="http://schemas.openxmlformats.org/officeDocument/2006/relationships/tags" Target="../tags/tag16.xml"/><Relationship Id="rId9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9" cstate="print"/>
          <a:srcRect l="240" t="25" r="260" b="533"/>
          <a:stretch>
            <a:fillRect/>
          </a:stretch>
        </p:blipFill>
        <p:spPr>
          <a:xfrm>
            <a:off x="0" y="1324099"/>
            <a:ext cx="9906000" cy="5533901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1026" name="think-cell Slide" r:id="rId10" imgW="360" imgH="360" progId="">
              <p:embed/>
            </p:oleObj>
          </a:graphicData>
        </a:graphic>
      </p:graphicFrame>
      <p:pic>
        <p:nvPicPr>
          <p:cNvPr id="10" name="Picture 104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0" y="2256613"/>
            <a:ext cx="4540683" cy="2261632"/>
          </a:xfrm>
        </p:spPr>
        <p:txBody>
          <a:bodyPr lIns="231412" tIns="33059" rIns="33059" b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0" y="4551798"/>
            <a:ext cx="4541230" cy="947750"/>
          </a:xfrm>
          <a:prstGeom prst="rect">
            <a:avLst/>
          </a:prstGeo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16233" y="653033"/>
            <a:ext cx="3002809" cy="694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01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1794" name="think-cell Slide" r:id="rId9" imgW="360" imgH="360" progId="">
              <p:embed/>
            </p:oleObj>
          </a:graphicData>
        </a:graphic>
      </p:graphicFrame>
      <p:grpSp>
        <p:nvGrpSpPr>
          <p:cNvPr id="2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3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36" name="Rectangle 335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9" name="Rectangle 338"/>
          <p:cNvSpPr/>
          <p:nvPr userDrawn="1">
            <p:custDataLst>
              <p:tags r:id="rId5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2818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2097" name="think-cell Slide" r:id="rId9" imgW="360" imgH="360" progId="">
              <p:embed/>
            </p:oleObj>
          </a:graphicData>
        </a:graphic>
      </p:graphicFrame>
      <p:grpSp>
        <p:nvGrpSpPr>
          <p:cNvPr id="5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6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0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40" name="Rectangle 339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6" name="Rectangle 335"/>
          <p:cNvSpPr/>
          <p:nvPr userDrawn="1">
            <p:custDataLst>
              <p:tags r:id="rId5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1073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0049" name="think-cell Slide" r:id="rId4" imgW="360" imgH="360" progId="">
              <p:embed/>
            </p:oleObj>
          </a:graphicData>
        </a:graphic>
      </p:graphicFrame>
      <p:sp>
        <p:nvSpPr>
          <p:cNvPr id="5" name="Rectangle 4"/>
          <p:cNvSpPr/>
          <p:nvPr userDrawn="1">
            <p:custDataLst>
              <p:tags r:id="rId2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8001" name="think-cell Slide" r:id="rId6" imgW="360" imgH="360" progId="">
              <p:embed/>
            </p:oleObj>
          </a:graphicData>
        </a:graphic>
      </p:graphicFrame>
      <p:pic>
        <p:nvPicPr>
          <p:cNvPr id="8" name="Image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240" t="16548" r="380" b="511"/>
          <a:stretch>
            <a:fillRect/>
          </a:stretch>
        </p:blipFill>
        <p:spPr>
          <a:xfrm>
            <a:off x="0" y="0"/>
            <a:ext cx="9906000" cy="4850150"/>
          </a:xfrm>
          <a:prstGeom prst="rect">
            <a:avLst/>
          </a:prstGeom>
        </p:spPr>
      </p:pic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490503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5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6977" name="think-cell Slide" r:id="rId6" imgW="360" imgH="360" progId="">
              <p:embed/>
            </p:oleObj>
          </a:graphicData>
        </a:graphic>
      </p:graphicFrame>
      <p:sp>
        <p:nvSpPr>
          <p:cNvPr id="4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3" y="0"/>
            <a:ext cx="9908534" cy="332915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832190"/>
            <a:ext cx="9906000" cy="1143240"/>
          </a:xfrm>
          <a:prstGeom prst="rect">
            <a:avLst/>
          </a:prstGeom>
        </p:spPr>
        <p:txBody>
          <a:bodyPr lIns="330588" tIns="33059" rIns="33059" bIns="33059" anchor="ctr" anchorCtr="0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8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9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961139" y="4609876"/>
            <a:ext cx="3944861" cy="1806302"/>
          </a:xfrm>
          <a:prstGeom prst="rect">
            <a:avLst/>
          </a:prstGeom>
        </p:spPr>
        <p:txBody>
          <a:bodyPr vert="horz"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5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/>
          <a:srcRect l="120" t="188" r="380" b="564"/>
          <a:stretch>
            <a:fillRect/>
          </a:stretch>
        </p:blipFill>
        <p:spPr>
          <a:xfrm>
            <a:off x="0" y="0"/>
            <a:ext cx="9906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0833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Excercise2-pl.pptx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/>
          <a:srcRect l="296" t="407" r="481" b="474"/>
          <a:stretch>
            <a:fillRect/>
          </a:stretch>
        </p:blipFill>
        <p:spPr>
          <a:xfrm>
            <a:off x="0" y="0"/>
            <a:ext cx="9906000" cy="6353297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6674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Excercise2-pl.pptx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Excercise2-pl.pptx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Excercise2-pl.pptx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Excercise2-pl.pptx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Excercise2-pl.pptx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Excercise2-pl.pptx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hyperlink" Target="http://www.facebook.com/Capgemini" TargetMode="External"/><Relationship Id="rId26" Type="http://schemas.openxmlformats.org/officeDocument/2006/relationships/hyperlink" Target="http://www.slideshare.net/capgemini" TargetMode="External"/><Relationship Id="rId3" Type="http://schemas.openxmlformats.org/officeDocument/2006/relationships/slideLayout" Target="../slideLayouts/slideLayout13.xml"/><Relationship Id="rId21" Type="http://schemas.openxmlformats.org/officeDocument/2006/relationships/image" Target="../media/image11.png"/><Relationship Id="rId7" Type="http://schemas.openxmlformats.org/officeDocument/2006/relationships/vmlDrawing" Target="../drawings/vmlDrawing12.vml"/><Relationship Id="rId12" Type="http://schemas.openxmlformats.org/officeDocument/2006/relationships/tags" Target="../tags/tag31.xml"/><Relationship Id="rId17" Type="http://schemas.openxmlformats.org/officeDocument/2006/relationships/image" Target="../media/image5.emf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.bin"/><Relationship Id="rId20" Type="http://schemas.openxmlformats.org/officeDocument/2006/relationships/hyperlink" Target="http://www.linkedin.com/company/capgemini" TargetMode="Externa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1" Type="http://schemas.openxmlformats.org/officeDocument/2006/relationships/tags" Target="../tags/tag30.xml"/><Relationship Id="rId24" Type="http://schemas.openxmlformats.org/officeDocument/2006/relationships/hyperlink" Target="http://www.youtube.com/capgemini" TargetMode="Externa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34.xml"/><Relationship Id="rId23" Type="http://schemas.openxmlformats.org/officeDocument/2006/relationships/image" Target="../media/image12.png"/><Relationship Id="rId28" Type="http://schemas.openxmlformats.org/officeDocument/2006/relationships/image" Target="../media/image6.gif"/><Relationship Id="rId10" Type="http://schemas.openxmlformats.org/officeDocument/2006/relationships/tags" Target="../tags/tag29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4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hyperlink" Target="http://www.twitter.com/capgemini" TargetMode="External"/><Relationship Id="rId27" Type="http://schemas.openxmlformats.org/officeDocument/2006/relationships/image" Target="../media/image14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oleObject" Target="../embeddings/oleObject18.bin"/><Relationship Id="rId4" Type="http://schemas.openxmlformats.org/officeDocument/2006/relationships/vmlDrawing" Target="../drawings/vmlDrawing1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9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5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Excercise2-pl.pptx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37" r:id="rId2"/>
    <p:sldLayoutId id="2147483958" r:id="rId3"/>
    <p:sldLayoutId id="2147483971" r:id="rId4"/>
    <p:sldLayoutId id="2147483970" r:id="rId5"/>
    <p:sldLayoutId id="2147483965" r:id="rId6"/>
    <p:sldLayoutId id="2147483966" r:id="rId7"/>
    <p:sldLayoutId id="2147483969" r:id="rId8"/>
    <p:sldLayoutId id="2147483964" r:id="rId9"/>
    <p:sldLayoutId id="214748393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3121" name="think-cell Slide" r:id="rId16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8"/>
            </p:custDataLst>
          </p:nvPr>
        </p:nvSpPr>
        <p:spPr bwMode="auto">
          <a:xfrm flipV="1">
            <a:off x="-1657" y="1677994"/>
            <a:ext cx="9907657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5457070" y="1125047"/>
            <a:ext cx="3763570" cy="313227"/>
          </a:xfrm>
          <a:prstGeom prst="rect">
            <a:avLst/>
          </a:prstGeom>
          <a:noFill/>
        </p:spPr>
      </p:pic>
      <p:pic>
        <p:nvPicPr>
          <p:cNvPr id="16" name="Picture 3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17" name="Picture 4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18" name="Picture 5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19" name="Picture 6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0" name="Image 22">
            <a:hlinkClick r:id="rId26"/>
          </p:cNvPr>
          <p:cNvPicPr preferRelativeResize="0">
            <a:picLocks/>
          </p:cNvPicPr>
          <p:nvPr>
            <p:custDataLst>
              <p:tags r:id="rId14"/>
            </p:custDataLst>
          </p:nvPr>
        </p:nvPicPr>
        <p:blipFill>
          <a:blip r:embed="rId27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/>
          <a:stretch>
            <a:fillRect/>
          </a:stretch>
        </p:blipFill>
        <p:spPr>
          <a:xfrm>
            <a:off x="740881" y="968918"/>
            <a:ext cx="3002809" cy="694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40" r:id="rId3"/>
    <p:sldLayoutId id="2147483945" r:id="rId4"/>
    <p:sldLayoutId id="2147483961" r:id="rId5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25" name="think-cell Slide" r:id="rId5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7" r:id="rId2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60.xml"/><Relationship Id="rId7" Type="http://schemas.openxmlformats.org/officeDocument/2006/relationships/image" Target="../media/image16.png"/><Relationship Id="rId2" Type="http://schemas.openxmlformats.org/officeDocument/2006/relationships/tags" Target="../tags/tag59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0.png"/><Relationship Id="rId2" Type="http://schemas.openxmlformats.org/officeDocument/2006/relationships/tags" Target="../tags/tag6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24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4.png"/><Relationship Id="rId2" Type="http://schemas.openxmlformats.org/officeDocument/2006/relationships/tags" Target="../tags/tag6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3.png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8.png"/><Relationship Id="rId2" Type="http://schemas.openxmlformats.org/officeDocument/2006/relationships/tags" Target="../tags/tag65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7.png"/><Relationship Id="rId5" Type="http://schemas.openxmlformats.org/officeDocument/2006/relationships/oleObject" Target="../embeddings/oleObject26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1.png"/><Relationship Id="rId2" Type="http://schemas.openxmlformats.org/officeDocument/2006/relationships/tags" Target="../tags/tag6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0.png"/><Relationship Id="rId5" Type="http://schemas.openxmlformats.org/officeDocument/2006/relationships/oleObject" Target="../embeddings/oleObject27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2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6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690" y="1844780"/>
            <a:ext cx="9906000" cy="1944270"/>
          </a:xfrm>
        </p:spPr>
        <p:txBody>
          <a:bodyPr/>
          <a:lstStyle/>
          <a:p>
            <a:pPr algn="l"/>
            <a:r>
              <a:rPr lang="pl-PL" sz="4400" dirty="0" smtClean="0">
                <a:effectLst/>
                <a:latin typeface="Comic Sans MS"/>
              </a:rPr>
              <a:t>       </a:t>
            </a:r>
            <a:r>
              <a:rPr lang="en-US" sz="4400" dirty="0" err="1" smtClean="0">
                <a:effectLst/>
                <a:latin typeface="Comic Sans MS"/>
              </a:rPr>
              <a:t>Zadanie</a:t>
            </a:r>
            <a:r>
              <a:rPr lang="en-US" sz="4400" dirty="0" smtClean="0">
                <a:effectLst/>
                <a:latin typeface="Comic Sans MS"/>
              </a:rPr>
              <a:t> 2</a:t>
            </a:r>
            <a:endParaRPr lang="en-GB" dirty="0"/>
          </a:p>
        </p:txBody>
      </p:sp>
      <p:pic>
        <p:nvPicPr>
          <p:cNvPr id="75779" name="Picture 3" descr="C:\RoboCap\scratch-for-kids\slideshow\images\428px-Scratch_Logo.sv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2350" y="5373270"/>
            <a:ext cx="3024420" cy="1017562"/>
          </a:xfrm>
          <a:prstGeom prst="rect">
            <a:avLst/>
          </a:prstGeom>
          <a:noFill/>
        </p:spPr>
      </p:pic>
      <p:pic>
        <p:nvPicPr>
          <p:cNvPr id="75780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1588770" cy="1714500"/>
          </a:xfrm>
          <a:prstGeom prst="rect">
            <a:avLst/>
          </a:prstGeom>
          <a:noFill/>
        </p:spPr>
      </p:pic>
      <p:pic>
        <p:nvPicPr>
          <p:cNvPr id="7" name="Picture 2" descr="Warsztat 8+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939345" y="4365130"/>
            <a:ext cx="1838325" cy="1828800"/>
          </a:xfrm>
          <a:prstGeom prst="rect">
            <a:avLst/>
          </a:prstGeom>
          <a:noFill/>
        </p:spPr>
      </p:pic>
      <p:sp>
        <p:nvSpPr>
          <p:cNvPr id="11" name="Title 9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5690" y="2276840"/>
            <a:ext cx="9906000" cy="1944270"/>
          </a:xfrm>
          <a:prstGeom prst="rect">
            <a:avLst/>
          </a:prstGeom>
        </p:spPr>
        <p:txBody>
          <a:bodyPr vert="horz" lIns="36000" tIns="36000" rIns="360000" bIns="36000" rtlCol="0" anchor="ctr">
            <a:noAutofit/>
          </a:bodyPr>
          <a:lstStyle/>
          <a:p>
            <a:pPr marL="0" marR="0" lvl="0" indent="0" algn="l" defTabSz="9956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      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Interakcja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 z</a:t>
            </a:r>
            <a:r>
              <a:rPr kumimoji="0" lang="de-DE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 </a:t>
            </a:r>
            <a:r>
              <a:rPr kumimoji="0" lang="de-DE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innymi</a:t>
            </a:r>
            <a:r>
              <a:rPr kumimoji="0" lang="de-DE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 </a:t>
            </a:r>
            <a:r>
              <a:rPr kumimoji="0" lang="de-DE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elementami</a:t>
            </a:r>
            <a:r>
              <a:rPr kumimoji="0" lang="de-DE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/>
              <a:t>Wskazówki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Excercise2-pl.pptx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700760"/>
            <a:ext cx="9217280" cy="18722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Wykonaj wszystkie ćwiczenia krok po kroku.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 ćwiczeniach możesz posiłkować się w</a:t>
            </a: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y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drukowanymi kartami (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Scratch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Cards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Jeśli potrzebujesz pomocy, poproś prowadzącego.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6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60890" y="4869200"/>
            <a:ext cx="105918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140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1. Ułóż labirynt z klocków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Excercise2-pl.pptx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700760"/>
            <a:ext cx="748904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Stwórz nowego duszka wybierając przycisk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Paint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new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sprite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 Nazwij go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Labirynth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Zaimportuj grafikę z klockami przyciskiem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Upload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costume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from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 file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i wybierz plik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level1.svg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Możesz w dowolny sposób poukładać klocki (możliwe po wcześniejszym zaznaczeniu klocków i wciśnięciu przycisku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Ungroup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908082" y="1556740"/>
            <a:ext cx="5468" cy="360050"/>
          </a:xfrm>
          <a:prstGeom prst="straightConnector1">
            <a:avLst/>
          </a:prstGeom>
          <a:ln w="22225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401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33400" y="1916790"/>
            <a:ext cx="16859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4020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265460" y="2708900"/>
            <a:ext cx="9525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H="1">
            <a:off x="8822870" y="2492870"/>
            <a:ext cx="5468" cy="360050"/>
          </a:xfrm>
          <a:prstGeom prst="straightConnector1">
            <a:avLst/>
          </a:prstGeom>
          <a:ln w="22225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625510" y="4293120"/>
            <a:ext cx="5429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H="1">
            <a:off x="9129580" y="5013220"/>
            <a:ext cx="360050" cy="0"/>
          </a:xfrm>
          <a:prstGeom prst="straightConnector1">
            <a:avLst/>
          </a:prstGeom>
          <a:ln w="22225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3142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1. Ułóż labirynt z klocków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Excercise2-pl.pptx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776420" y="5445280"/>
            <a:ext cx="7489040" cy="50407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Spróbuj poruszać kotem. Przechodzi przez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śiany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?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314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56570" y="1268700"/>
            <a:ext cx="5328740" cy="4000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33474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2. Zablokuj przechodzenie przez ściany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Excercise2-pl.pptx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84730"/>
            <a:ext cx="928929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Zaznacz duszka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Cat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Events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na panelu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Scripts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wybierz              (chcemy aby skrypt się uruchomił po kliknięciu zielonej flagi)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Control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wybierz blok           (chcemy aby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jakeś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polecenie wykonywało się cały czas)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Wewnątrz poprzedniego bloku dodaj blok             (chcemy sprawdzić jakiś warunek)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3347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89130" y="2276840"/>
            <a:ext cx="1080150" cy="472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3478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016870" y="3429000"/>
            <a:ext cx="829777" cy="504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3479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681240" y="4581160"/>
            <a:ext cx="10763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3480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673100" y="5373270"/>
            <a:ext cx="12668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3552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2. Zablokuj przechodzenie przez ściany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Excercise2-pl.pptx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772770"/>
            <a:ext cx="928929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 grupy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Sensoring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przeciągnij blok             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Kliknij strzałkę obok słowa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touching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i wybierz Labirynt  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Przeciągnij blok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touching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i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upuść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go na poprzednim bloku za słowem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if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(będziemy sprawdzać czy nasz kotek dotknął dowolny element labiryntu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).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3450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45110" y="1861930"/>
            <a:ext cx="10858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4504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481490" y="2715930"/>
            <a:ext cx="1314135" cy="28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23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880990" y="4797190"/>
            <a:ext cx="23907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4064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2. Zablokuj przechodzenie przez ściany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Excercise2-pl.pptx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772770"/>
            <a:ext cx="928929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 grupy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Motion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przeciągnij blok               do środka bloku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if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Zmień wartość na -10 (kotek po dotknięciu elementu labiryntu cofnie się 10 kroków do tyłu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</a:t>
            </a: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Po </a:t>
            </a:r>
            <a:r>
              <a:rPr lang="de-DE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klikni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ęciu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zielonej flagi poruszaj kotkiem. Jak zachowuje się teraz?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Spróbuj dodać dźwięk gdy kot dotyka labiryntu.</a:t>
            </a: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4064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13050" y="1844780"/>
            <a:ext cx="11715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0644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728830" y="3025540"/>
            <a:ext cx="24574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290" name="think-cell Slide" r:id="rId4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 descr="Warsztat 8+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265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0" name="Picture 4" descr="Warsztat 6+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350" y="692620"/>
            <a:ext cx="1828800" cy="1828800"/>
          </a:xfrm>
          <a:prstGeom prst="rect">
            <a:avLst/>
          </a:prstGeom>
          <a:noFill/>
        </p:spPr>
      </p:pic>
      <p:pic>
        <p:nvPicPr>
          <p:cNvPr id="178182" name="Picture 6" descr="Warsztat 10+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094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4" name="Picture 8" descr="Warsztat 12+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81240" y="764630"/>
            <a:ext cx="1838325" cy="1838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R.51JXkUuTGwZtl.Ssv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DXfA1dNkiPAl98aylUP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losing slides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ysClr val="window" lastClr="FFFFFF"/>
        </a:solidFill>
        <a:ln w="9525" cap="flat" cmpd="sng" algn="ctr">
          <a:solidFill>
            <a:srgbClr val="998C85"/>
          </a:solidFill>
          <a:prstDash val="solid"/>
        </a:ln>
        <a:effectLst/>
      </a:spPr>
      <a:bodyPr rtlCol="0" anchor="t" anchorCtr="0"/>
      <a:lstStyle>
        <a:defPPr marL="0" marR="0" indent="0" algn="ctr" defTabSz="714375" eaLnBrk="1" fontAlgn="base" latinLnBrk="0" hangingPunct="1">
          <a:lnSpc>
            <a:spcPct val="90000"/>
          </a:lnSpc>
          <a:spcBef>
            <a:spcPts val="0"/>
          </a:spcBef>
          <a:spcAft>
            <a:spcPts val="0"/>
          </a:spcAft>
          <a:buClr>
            <a:srgbClr val="AC2B37"/>
          </a:buClr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Section brea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172</Words>
  <Application>Microsoft Office PowerPoint</Application>
  <PresentationFormat>A4 Paper (210x297 mm)</PresentationFormat>
  <Paragraphs>51</Paragraphs>
  <Slides>9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Blank</vt:lpstr>
      <vt:lpstr>Closing slides</vt:lpstr>
      <vt:lpstr>Section break</vt:lpstr>
      <vt:lpstr>think-cell Slide</vt:lpstr>
      <vt:lpstr>       Zadanie 2</vt:lpstr>
      <vt:lpstr>Wskazówki</vt:lpstr>
      <vt:lpstr>Krok 1. Ułóż labirynt z klocków</vt:lpstr>
      <vt:lpstr>Krok 1. Ułóż labirynt z klocków</vt:lpstr>
      <vt:lpstr>Krok 2. Zablokuj przechodzenie przez ściany</vt:lpstr>
      <vt:lpstr>Krok 2. Zablokuj przechodzenie przez ściany</vt:lpstr>
      <vt:lpstr>Krok 2. Zablokuj przechodzenie przez ściany</vt:lpstr>
      <vt:lpstr>Slide 8</vt:lpstr>
      <vt:lpstr>Slide 9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Krzysztof Sobkowiak</cp:lastModifiedBy>
  <cp:revision>141</cp:revision>
  <dcterms:created xsi:type="dcterms:W3CDTF">2014-10-21T19:55:20Z</dcterms:created>
  <dcterms:modified xsi:type="dcterms:W3CDTF">2014-11-28T05:50:54Z</dcterms:modified>
</cp:coreProperties>
</file>