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tags/tag6.xml" ContentType="application/vnd.openxmlformats-officedocument.presentationml.tags+xml"/>
  <Override PartName="/ppt/tags/tag8.xml" ContentType="application/vnd.openxmlformats-officedocument.presentationml.tags+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ags/tag4.xml" ContentType="application/vnd.openxmlformats-officedocument.presentationml.tags+xml"/>
  <Override PartName="/ppt/theme/theme3.xml" ContentType="application/vnd.openxmlformats-officedocument.them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tags/tag2.xml" ContentType="application/vnd.openxmlformats-officedocument.presentationml.tags+xml"/>
  <Default Extension="rels" ContentType="application/vnd.openxmlformats-package.relationships+xml"/>
  <Default Extension="xml" ContentType="application/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Default Extension="vml" ContentType="application/vnd.openxmlformats-officedocument.vmlDrawing"/>
  <Override PartName="/ppt/tags/tag14.xml" ContentType="application/vnd.openxmlformats-officedocument.presentationml.tags+xml"/>
  <Override PartName="/ppt/tags/tag15.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tags/tag7.xml" ContentType="application/vnd.openxmlformats-officedocument.presentationml.tags+xml"/>
  <Default Extension="bin" ContentType="application/vnd.openxmlformats-officedocument.oleObject"/>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ags/tag5.xml" ContentType="application/vnd.openxmlformats-officedocument.presentationml.tags+xml"/>
  <Override PartName="/ppt/theme/theme2.xml" ContentType="application/vnd.openxmlformats-officedocument.theme+xml"/>
  <Override PartName="/ppt/slides/slide1.xml" ContentType="application/vnd.openxmlformats-officedocument.presentationml.slide+xml"/>
  <Override PartName="/ppt/slideLayouts/slideLayout3.xml" ContentType="application/vnd.openxmlformats-officedocument.presentationml.slideLayout+xml"/>
  <Default Extension="emf" ContentType="image/x-emf"/>
  <Override PartName="/ppt/tags/tag3.xml" ContentType="application/vnd.openxmlformats-officedocument.presentationml.tags+xml"/>
  <Default Extension="jpeg" ContentType="image/jpeg"/>
  <Override PartName="/ppt/presentation.xml" ContentType="application/vnd.openxmlformats-officedocument.presentationml.presentation.main+xml"/>
  <Override PartName="/ppt/tags/tag1.xml" ContentType="application/vnd.openxmlformats-officedocument.presentationml.tags+xml"/>
  <Override PartName="/ppt/slideLayouts/slideLayout1.xml" ContentType="application/vnd.openxmlformats-officedocument.presentationml.slideLayout+xml"/>
  <Override PartName="/ppt/tags/tag19.xml" ContentType="application/vnd.openxmlformats-officedocument.presentationml.tag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27" r:id="rId1"/>
  </p:sldMasterIdLst>
  <p:notesMasterIdLst>
    <p:notesMasterId r:id="rId14"/>
  </p:notesMasterIdLst>
  <p:handoutMasterIdLst>
    <p:handoutMasterId r:id="rId15"/>
  </p:handoutMasterIdLst>
  <p:sldIdLst>
    <p:sldId id="311" r:id="rId2"/>
    <p:sldId id="359" r:id="rId3"/>
    <p:sldId id="360" r:id="rId4"/>
    <p:sldId id="361" r:id="rId5"/>
    <p:sldId id="362" r:id="rId6"/>
    <p:sldId id="363" r:id="rId7"/>
    <p:sldId id="364" r:id="rId8"/>
    <p:sldId id="365" r:id="rId9"/>
    <p:sldId id="366" r:id="rId10"/>
    <p:sldId id="367" r:id="rId11"/>
    <p:sldId id="368" r:id="rId12"/>
    <p:sldId id="358" r:id="rId13"/>
  </p:sldIdLst>
  <p:sldSz cx="9906000" cy="6858000" type="A4"/>
  <p:notesSz cx="6896100" cy="10033000"/>
  <p:custShowLst>
    <p:custShow name="Custom Show 1" id="0">
      <p:sldLst>
        <p:sld r:id="rId2"/>
      </p:sldLst>
    </p:custShow>
  </p:custShowLst>
  <p:custDataLst>
    <p:tags r:id="rId16"/>
  </p:custDataLst>
  <p:defaultTextStyle>
    <a:defPPr>
      <a:defRPr lang="de-DE"/>
    </a:defPPr>
    <a:lvl1pPr marL="0" algn="l" defTabSz="957756" rtl="0" eaLnBrk="1" latinLnBrk="0" hangingPunct="1">
      <a:defRPr sz="1900" kern="1200">
        <a:solidFill>
          <a:schemeClr val="tx1"/>
        </a:solidFill>
        <a:latin typeface="+mn-lt"/>
        <a:ea typeface="+mn-ea"/>
        <a:cs typeface="+mn-cs"/>
      </a:defRPr>
    </a:lvl1pPr>
    <a:lvl2pPr marL="478878" algn="l" defTabSz="957756" rtl="0" eaLnBrk="1" latinLnBrk="0" hangingPunct="1">
      <a:defRPr sz="1900" kern="1200">
        <a:solidFill>
          <a:schemeClr val="tx1"/>
        </a:solidFill>
        <a:latin typeface="+mn-lt"/>
        <a:ea typeface="+mn-ea"/>
        <a:cs typeface="+mn-cs"/>
      </a:defRPr>
    </a:lvl2pPr>
    <a:lvl3pPr marL="957756" algn="l" defTabSz="957756" rtl="0" eaLnBrk="1" latinLnBrk="0" hangingPunct="1">
      <a:defRPr sz="1900" kern="1200">
        <a:solidFill>
          <a:schemeClr val="tx1"/>
        </a:solidFill>
        <a:latin typeface="+mn-lt"/>
        <a:ea typeface="+mn-ea"/>
        <a:cs typeface="+mn-cs"/>
      </a:defRPr>
    </a:lvl3pPr>
    <a:lvl4pPr marL="1436634" algn="l" defTabSz="957756" rtl="0" eaLnBrk="1" latinLnBrk="0" hangingPunct="1">
      <a:defRPr sz="1900" kern="1200">
        <a:solidFill>
          <a:schemeClr val="tx1"/>
        </a:solidFill>
        <a:latin typeface="+mn-lt"/>
        <a:ea typeface="+mn-ea"/>
        <a:cs typeface="+mn-cs"/>
      </a:defRPr>
    </a:lvl4pPr>
    <a:lvl5pPr marL="1915510" algn="l" defTabSz="957756" rtl="0" eaLnBrk="1" latinLnBrk="0" hangingPunct="1">
      <a:defRPr sz="1900" kern="1200">
        <a:solidFill>
          <a:schemeClr val="tx1"/>
        </a:solidFill>
        <a:latin typeface="+mn-lt"/>
        <a:ea typeface="+mn-ea"/>
        <a:cs typeface="+mn-cs"/>
      </a:defRPr>
    </a:lvl5pPr>
    <a:lvl6pPr marL="2394388" algn="l" defTabSz="957756" rtl="0" eaLnBrk="1" latinLnBrk="0" hangingPunct="1">
      <a:defRPr sz="1900" kern="1200">
        <a:solidFill>
          <a:schemeClr val="tx1"/>
        </a:solidFill>
        <a:latin typeface="+mn-lt"/>
        <a:ea typeface="+mn-ea"/>
        <a:cs typeface="+mn-cs"/>
      </a:defRPr>
    </a:lvl6pPr>
    <a:lvl7pPr marL="2873265" algn="l" defTabSz="957756" rtl="0" eaLnBrk="1" latinLnBrk="0" hangingPunct="1">
      <a:defRPr sz="1900" kern="1200">
        <a:solidFill>
          <a:schemeClr val="tx1"/>
        </a:solidFill>
        <a:latin typeface="+mn-lt"/>
        <a:ea typeface="+mn-ea"/>
        <a:cs typeface="+mn-cs"/>
      </a:defRPr>
    </a:lvl7pPr>
    <a:lvl8pPr marL="3352143" algn="l" defTabSz="957756" rtl="0" eaLnBrk="1" latinLnBrk="0" hangingPunct="1">
      <a:defRPr sz="1900" kern="1200">
        <a:solidFill>
          <a:schemeClr val="tx1"/>
        </a:solidFill>
        <a:latin typeface="+mn-lt"/>
        <a:ea typeface="+mn-ea"/>
        <a:cs typeface="+mn-cs"/>
      </a:defRPr>
    </a:lvl8pPr>
    <a:lvl9pPr marL="3831021" algn="l" defTabSz="957756" rtl="0" eaLnBrk="1" latinLnBrk="0" hangingPunct="1">
      <a:defRPr sz="19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00"/>
    <a:srgbClr val="263147"/>
    <a:srgbClr val="000000"/>
    <a:srgbClr val="A2BFAF"/>
    <a:srgbClr val="ACB7B2"/>
    <a:srgbClr val="AF1C63"/>
    <a:srgbClr val="6A9529"/>
    <a:srgbClr val="00A0D6"/>
    <a:srgbClr val="0085B3"/>
    <a:srgbClr val="005B7C"/>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0530" autoAdjust="0"/>
    <p:restoredTop sz="82246" autoAdjust="0"/>
  </p:normalViewPr>
  <p:slideViewPr>
    <p:cSldViewPr>
      <p:cViewPr>
        <p:scale>
          <a:sx n="50" d="100"/>
          <a:sy n="50" d="100"/>
        </p:scale>
        <p:origin x="-3528" y="-1068"/>
      </p:cViewPr>
      <p:guideLst>
        <p:guide orient="horz" pos="935"/>
        <p:guide orient="horz" pos="1117"/>
        <p:guide pos="172"/>
        <p:guide pos="6068"/>
        <p:guide pos="312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75" d="100"/>
          <a:sy n="75" d="100"/>
        </p:scale>
        <p:origin x="-4134" y="-102"/>
      </p:cViewPr>
      <p:guideLst>
        <p:guide orient="horz" pos="3161"/>
        <p:guide pos="2173"/>
      </p:guideLst>
    </p:cSldViewPr>
  </p:notesViewPr>
  <p:gridSpacing cx="73737788" cy="7373778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tags" Target="tags/tag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8.png"/></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9.png"/></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0.png"/></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1.png"/></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2.png"/></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3.png"/></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2"/>
            <a:ext cx="6896100" cy="501105"/>
          </a:xfrm>
          <a:prstGeom prst="rect">
            <a:avLst/>
          </a:prstGeom>
        </p:spPr>
        <p:txBody>
          <a:bodyPr vert="horz" lIns="35154" tIns="35154" rIns="246080" bIns="35154" rtlCol="0" anchor="ctr"/>
          <a:lstStyle>
            <a:lvl1pPr algn="l">
              <a:defRPr sz="1200"/>
            </a:lvl1pPr>
          </a:lstStyle>
          <a:p>
            <a:pPr algn="r"/>
            <a:endParaRPr lang="de-DE" sz="1500" dirty="0">
              <a:latin typeface="Arial" pitchFamily="34" charset="0"/>
              <a:cs typeface="Arial" pitchFamily="34" charset="0"/>
            </a:endParaRPr>
          </a:p>
        </p:txBody>
      </p:sp>
      <p:sp>
        <p:nvSpPr>
          <p:cNvPr id="4" name="Footer Placeholder 3"/>
          <p:cNvSpPr>
            <a:spLocks noGrp="1"/>
          </p:cNvSpPr>
          <p:nvPr>
            <p:ph type="ftr" sz="quarter" idx="2"/>
          </p:nvPr>
        </p:nvSpPr>
        <p:spPr>
          <a:xfrm>
            <a:off x="1" y="9530339"/>
            <a:ext cx="2988515" cy="501105"/>
          </a:xfrm>
          <a:prstGeom prst="rect">
            <a:avLst/>
          </a:prstGeom>
        </p:spPr>
        <p:txBody>
          <a:bodyPr vert="horz" lIns="89291" tIns="44646" rIns="89291" bIns="44646" rtlCol="0" anchor="b"/>
          <a:lstStyle>
            <a:lvl1pPr algn="l">
              <a:defRPr sz="1200"/>
            </a:lvl1pPr>
          </a:lstStyle>
          <a:p>
            <a:r>
              <a:rPr lang="de-DE" sz="800" dirty="0" smtClean="0">
                <a:latin typeface="Arial" pitchFamily="34" charset="0"/>
                <a:cs typeface="Arial" pitchFamily="34" charset="0"/>
              </a:rPr>
              <a:t>GLOBAL TEMPLATE_3.PPTX</a:t>
            </a:r>
            <a:endParaRPr lang="de-DE" sz="800" dirty="0">
              <a:latin typeface="Arial" pitchFamily="34" charset="0"/>
              <a:cs typeface="Arial" pitchFamily="34" charset="0"/>
            </a:endParaRPr>
          </a:p>
        </p:txBody>
      </p:sp>
      <p:sp>
        <p:nvSpPr>
          <p:cNvPr id="5" name="Slide Number Placeholder 4"/>
          <p:cNvSpPr>
            <a:spLocks noGrp="1"/>
          </p:cNvSpPr>
          <p:nvPr>
            <p:ph type="sldNum" sz="quarter" idx="3"/>
          </p:nvPr>
        </p:nvSpPr>
        <p:spPr>
          <a:xfrm>
            <a:off x="3906044" y="9530339"/>
            <a:ext cx="2988515" cy="501105"/>
          </a:xfrm>
          <a:prstGeom prst="rect">
            <a:avLst/>
          </a:prstGeom>
        </p:spPr>
        <p:txBody>
          <a:bodyPr vert="horz" lIns="89291" tIns="44646" rIns="89291" bIns="44646" rtlCol="0" anchor="b"/>
          <a:lstStyle>
            <a:lvl1pPr algn="r">
              <a:defRPr sz="1200"/>
            </a:lvl1pPr>
          </a:lstStyle>
          <a:p>
            <a:fld id="{9EC16AE0-9542-4D5B-AF70-A50F5AFBFBE0}" type="slidenum">
              <a:rPr lang="de-DE" sz="800" smtClean="0">
                <a:latin typeface="Arial" pitchFamily="34" charset="0"/>
                <a:cs typeface="Arial" pitchFamily="34" charset="0"/>
              </a:rPr>
              <a:pPr/>
              <a:t>‹#›</a:t>
            </a:fld>
            <a:endParaRPr lang="de-DE" sz="800" dirty="0">
              <a:latin typeface="Arial" pitchFamily="34" charset="0"/>
              <a:cs typeface="Arial" pitchFamily="34" charset="0"/>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88310" cy="501651"/>
          </a:xfrm>
          <a:prstGeom prst="rect">
            <a:avLst/>
          </a:prstGeom>
        </p:spPr>
        <p:txBody>
          <a:bodyPr vert="horz" lIns="96721" tIns="48361" rIns="96721" bIns="48361" rtlCol="0"/>
          <a:lstStyle>
            <a:lvl1pPr algn="l">
              <a:defRPr sz="1200"/>
            </a:lvl1pPr>
          </a:lstStyle>
          <a:p>
            <a:endParaRPr lang="en-US" dirty="0"/>
          </a:p>
        </p:txBody>
      </p:sp>
      <p:sp>
        <p:nvSpPr>
          <p:cNvPr id="3" name="Date Placeholder 2"/>
          <p:cNvSpPr>
            <a:spLocks noGrp="1"/>
          </p:cNvSpPr>
          <p:nvPr>
            <p:ph type="dt" idx="1"/>
          </p:nvPr>
        </p:nvSpPr>
        <p:spPr>
          <a:xfrm>
            <a:off x="3906195" y="1"/>
            <a:ext cx="2988310" cy="501651"/>
          </a:xfrm>
          <a:prstGeom prst="rect">
            <a:avLst/>
          </a:prstGeom>
        </p:spPr>
        <p:txBody>
          <a:bodyPr vert="horz" lIns="96721" tIns="48361" rIns="96721" bIns="48361" rtlCol="0"/>
          <a:lstStyle>
            <a:lvl1pPr algn="r">
              <a:defRPr sz="1200"/>
            </a:lvl1pPr>
          </a:lstStyle>
          <a:p>
            <a:fld id="{2FB4FF29-EE9A-4D47-9F1A-289A80693C0F}" type="datetimeFigureOut">
              <a:rPr lang="en-US" smtClean="0"/>
              <a:pPr/>
              <a:t>6/22/2016</a:t>
            </a:fld>
            <a:endParaRPr lang="en-US" dirty="0"/>
          </a:p>
        </p:txBody>
      </p:sp>
      <p:sp>
        <p:nvSpPr>
          <p:cNvPr id="4" name="Slide Image Placeholder 3"/>
          <p:cNvSpPr>
            <a:spLocks noGrp="1" noRot="1" noChangeAspect="1"/>
          </p:cNvSpPr>
          <p:nvPr>
            <p:ph type="sldImg" idx="2"/>
          </p:nvPr>
        </p:nvSpPr>
        <p:spPr>
          <a:xfrm>
            <a:off x="731838" y="754063"/>
            <a:ext cx="5432425" cy="3760787"/>
          </a:xfrm>
          <a:prstGeom prst="rect">
            <a:avLst/>
          </a:prstGeom>
          <a:noFill/>
          <a:ln w="12700">
            <a:solidFill>
              <a:prstClr val="black"/>
            </a:solidFill>
          </a:ln>
        </p:spPr>
        <p:txBody>
          <a:bodyPr vert="horz" lIns="96721" tIns="48361" rIns="96721" bIns="48361" rtlCol="0" anchor="ctr"/>
          <a:lstStyle/>
          <a:p>
            <a:endParaRPr lang="de-DE"/>
          </a:p>
        </p:txBody>
      </p:sp>
      <p:sp>
        <p:nvSpPr>
          <p:cNvPr id="5" name="Notes Placeholder 4"/>
          <p:cNvSpPr>
            <a:spLocks noGrp="1"/>
          </p:cNvSpPr>
          <p:nvPr>
            <p:ph type="body" sz="quarter" idx="3"/>
          </p:nvPr>
        </p:nvSpPr>
        <p:spPr>
          <a:xfrm>
            <a:off x="689611" y="4765676"/>
            <a:ext cx="5516880" cy="4514851"/>
          </a:xfrm>
          <a:prstGeom prst="rect">
            <a:avLst/>
          </a:prstGeom>
        </p:spPr>
        <p:txBody>
          <a:bodyPr vert="horz" lIns="96721" tIns="48361" rIns="96721" bIns="48361"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9529610"/>
            <a:ext cx="2988310" cy="501651"/>
          </a:xfrm>
          <a:prstGeom prst="rect">
            <a:avLst/>
          </a:prstGeom>
        </p:spPr>
        <p:txBody>
          <a:bodyPr vert="horz" lIns="96721" tIns="48361" rIns="96721" bIns="48361" rtlCol="0" anchor="b"/>
          <a:lstStyle>
            <a:lvl1pPr algn="l">
              <a:defRPr sz="800"/>
            </a:lvl1pPr>
          </a:lstStyle>
          <a:p>
            <a:r>
              <a:rPr lang="en-US" smtClean="0"/>
              <a:t>GLOBAL TEMPLATE_3.PPTX</a:t>
            </a:r>
            <a:endParaRPr lang="en-US" dirty="0"/>
          </a:p>
        </p:txBody>
      </p:sp>
      <p:sp>
        <p:nvSpPr>
          <p:cNvPr id="7" name="Slide Number Placeholder 6"/>
          <p:cNvSpPr>
            <a:spLocks noGrp="1"/>
          </p:cNvSpPr>
          <p:nvPr>
            <p:ph type="sldNum" sz="quarter" idx="5"/>
          </p:nvPr>
        </p:nvSpPr>
        <p:spPr>
          <a:xfrm>
            <a:off x="3906195" y="9529610"/>
            <a:ext cx="2988310" cy="501651"/>
          </a:xfrm>
          <a:prstGeom prst="rect">
            <a:avLst/>
          </a:prstGeom>
        </p:spPr>
        <p:txBody>
          <a:bodyPr vert="horz" lIns="96721" tIns="48361" rIns="96721" bIns="48361" rtlCol="0" anchor="b"/>
          <a:lstStyle>
            <a:lvl1pPr algn="r">
              <a:defRPr sz="800"/>
            </a:lvl1pPr>
          </a:lstStyle>
          <a:p>
            <a:fld id="{71E7D22E-2FCF-4181-8686-08BDCDF9406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342" rtl="0" eaLnBrk="1" latinLnBrk="0" hangingPunct="1">
      <a:lnSpc>
        <a:spcPct val="90000"/>
      </a:lnSpc>
      <a:spcAft>
        <a:spcPts val="400"/>
      </a:spcAft>
      <a:defRPr sz="1200" kern="1200">
        <a:solidFill>
          <a:schemeClr val="tx1"/>
        </a:solidFill>
        <a:latin typeface="+mn-lt"/>
        <a:ea typeface="+mn-ea"/>
        <a:cs typeface="+mn-cs"/>
      </a:defRPr>
    </a:lvl1pPr>
    <a:lvl2pPr marL="177800" indent="-177800" algn="l" defTabSz="914342" rtl="0" eaLnBrk="1" latinLnBrk="0" hangingPunct="1">
      <a:lnSpc>
        <a:spcPct val="90000"/>
      </a:lnSpc>
      <a:spcAft>
        <a:spcPts val="400"/>
      </a:spcAft>
      <a:buClr>
        <a:schemeClr val="tx2"/>
      </a:buClr>
      <a:buFont typeface="Wingdings" pitchFamily="2" charset="2"/>
      <a:buChar char="§"/>
      <a:defRPr sz="1200" kern="1200">
        <a:solidFill>
          <a:schemeClr val="tx1"/>
        </a:solidFill>
        <a:latin typeface="+mn-lt"/>
        <a:ea typeface="+mn-ea"/>
        <a:cs typeface="+mn-cs"/>
      </a:defRPr>
    </a:lvl2pPr>
    <a:lvl3pPr marL="361950" indent="-184150" algn="l" defTabSz="914342" rtl="0" eaLnBrk="1" latinLnBrk="0" hangingPunct="1">
      <a:lnSpc>
        <a:spcPct val="90000"/>
      </a:lnSpc>
      <a:spcAft>
        <a:spcPts val="400"/>
      </a:spcAft>
      <a:buClr>
        <a:schemeClr val="tx2"/>
      </a:buClr>
      <a:buFont typeface="Arial" pitchFamily="34" charset="0"/>
      <a:buChar char="•"/>
      <a:defRPr sz="1200" kern="1200">
        <a:solidFill>
          <a:schemeClr val="tx1"/>
        </a:solidFill>
        <a:latin typeface="+mn-lt"/>
        <a:ea typeface="+mn-ea"/>
        <a:cs typeface="+mn-cs"/>
      </a:defRPr>
    </a:lvl3pPr>
    <a:lvl4pPr marL="539750" indent="-177800" algn="l" defTabSz="914342" rtl="0" eaLnBrk="1" latinLnBrk="0" hangingPunct="1">
      <a:lnSpc>
        <a:spcPct val="90000"/>
      </a:lnSpc>
      <a:spcAft>
        <a:spcPts val="400"/>
      </a:spcAft>
      <a:buClr>
        <a:schemeClr val="tx2"/>
      </a:buClr>
      <a:buFont typeface="Symbol" pitchFamily="18" charset="2"/>
      <a:buChar char="-"/>
      <a:defRPr sz="1200" kern="1200">
        <a:solidFill>
          <a:schemeClr val="tx1"/>
        </a:solidFill>
        <a:latin typeface="+mn-lt"/>
        <a:ea typeface="+mn-ea"/>
        <a:cs typeface="+mn-cs"/>
      </a:defRPr>
    </a:lvl4pPr>
    <a:lvl5pPr marL="717550" indent="-177800" algn="l" defTabSz="914342" rtl="0" eaLnBrk="1" latinLnBrk="0" hangingPunct="1">
      <a:lnSpc>
        <a:spcPct val="90000"/>
      </a:lnSpc>
      <a:spcAft>
        <a:spcPts val="400"/>
      </a:spcAft>
      <a:buClr>
        <a:schemeClr val="tx2"/>
      </a:buClr>
      <a:buFont typeface="Symbol" pitchFamily="18" charset="2"/>
      <a:buChar char="-"/>
      <a:defRPr sz="1200" kern="1200">
        <a:solidFill>
          <a:schemeClr val="tx1"/>
        </a:solidFill>
        <a:latin typeface="+mn-lt"/>
        <a:ea typeface="+mn-ea"/>
        <a:cs typeface="+mn-cs"/>
      </a:defRPr>
    </a:lvl5pPr>
    <a:lvl6pPr marL="2285855" algn="l" defTabSz="914342" rtl="0" eaLnBrk="1" latinLnBrk="0" hangingPunct="1">
      <a:defRPr sz="1200" kern="1200">
        <a:solidFill>
          <a:schemeClr val="tx1"/>
        </a:solidFill>
        <a:latin typeface="+mn-lt"/>
        <a:ea typeface="+mn-ea"/>
        <a:cs typeface="+mn-cs"/>
      </a:defRPr>
    </a:lvl6pPr>
    <a:lvl7pPr marL="2743026" algn="l" defTabSz="914342" rtl="0" eaLnBrk="1" latinLnBrk="0" hangingPunct="1">
      <a:defRPr sz="1200" kern="1200">
        <a:solidFill>
          <a:schemeClr val="tx1"/>
        </a:solidFill>
        <a:latin typeface="+mn-lt"/>
        <a:ea typeface="+mn-ea"/>
        <a:cs typeface="+mn-cs"/>
      </a:defRPr>
    </a:lvl7pPr>
    <a:lvl8pPr marL="3200198" algn="l" defTabSz="914342" rtl="0" eaLnBrk="1" latinLnBrk="0" hangingPunct="1">
      <a:defRPr sz="1200" kern="1200">
        <a:solidFill>
          <a:schemeClr val="tx1"/>
        </a:solidFill>
        <a:latin typeface="+mn-lt"/>
        <a:ea typeface="+mn-ea"/>
        <a:cs typeface="+mn-cs"/>
      </a:defRPr>
    </a:lvl8pPr>
    <a:lvl9pPr marL="3657369" algn="l" defTabSz="9143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pl.wikipedia.org/wiki/Tranzystor_bipolarny" TargetMode="External"/><Relationship Id="rId7" Type="http://schemas.openxmlformats.org/officeDocument/2006/relationships/hyperlink" Target="https://pl.wikipedia.org/wiki/Masa_(elektryczno%C5%9B%C4%87)" TargetMode="External"/><Relationship Id="rId2" Type="http://schemas.openxmlformats.org/officeDocument/2006/relationships/slide" Target="../slides/slide4.xml"/><Relationship Id="rId1" Type="http://schemas.openxmlformats.org/officeDocument/2006/relationships/notesMaster" Target="../notesMasters/notesMaster1.xml"/><Relationship Id="rId6" Type="http://schemas.openxmlformats.org/officeDocument/2006/relationships/hyperlink" Target="https://pl.wikipedia.org/wiki/Emiter" TargetMode="External"/><Relationship Id="rId5" Type="http://schemas.openxmlformats.org/officeDocument/2006/relationships/hyperlink" Target="https://pl.wikipedia.org/wiki/Przeka%C5%BAnik" TargetMode="External"/><Relationship Id="rId4" Type="http://schemas.openxmlformats.org/officeDocument/2006/relationships/hyperlink" Target="https://pl.wikipedia.org/wiki/MOSFET"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1838" y="754063"/>
            <a:ext cx="5432425" cy="3760787"/>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5676509-7C6A-495B-9013-E029E7C26F6E}" type="slidenum">
              <a:rPr lang="pl-PL"/>
              <a:pPr/>
              <a:t>2</a:t>
            </a:fld>
            <a:endParaRPr lang="pl-PL"/>
          </a:p>
        </p:txBody>
      </p:sp>
      <p:sp>
        <p:nvSpPr>
          <p:cNvPr id="5122" name="Rectangle 2"/>
          <p:cNvSpPr>
            <a:spLocks noRot="1" noChangeArrowheads="1" noTextEdit="1"/>
          </p:cNvSpPr>
          <p:nvPr>
            <p:ph type="sldImg"/>
          </p:nvPr>
        </p:nvSpPr>
        <p:spPr>
          <a:ln/>
        </p:spPr>
      </p:sp>
      <p:sp>
        <p:nvSpPr>
          <p:cNvPr id="5123" name="Rectangle 3"/>
          <p:cNvSpPr>
            <a:spLocks noGrp="1" noChangeArrowheads="1"/>
          </p:cNvSpPr>
          <p:nvPr>
            <p:ph type="body" idx="1"/>
          </p:nvPr>
        </p:nvSpPr>
        <p:spPr/>
        <p:txBody>
          <a:bodyPr/>
          <a:lstStyle/>
          <a:p>
            <a:r>
              <a:rPr lang="pl-PL" b="1"/>
              <a:t>Magistrala 1-Wire – teoria</a:t>
            </a:r>
            <a:endParaRPr lang="pl-PL"/>
          </a:p>
          <a:p>
            <a:r>
              <a:rPr lang="pl-PL"/>
              <a:t>Magistrala 1-Wire jest przedstawicielem typowego asynchronicznego interfejsu szeregowego. Jak łatwo wywnioskować komunikacja na magistrali odbywa się za pomocą jednej linii danych oraz linii masy, która stanowi poziom odniesienia dla sygnału. W tzw. trybie pasożytniczym (ang. </a:t>
            </a:r>
            <a:r>
              <a:rPr lang="pl-PL" i="1"/>
              <a:t>parasite power </a:t>
            </a:r>
            <a:r>
              <a:rPr lang="pl-PL"/>
              <a:t>) urządzenia peryferyjne nie potrzebują podłączenie osobnej linii zasilania – moc dostarczana jest przez wbudowany w układy peryferyjne kondensator gromadzący energię z linii danych. Takie rozwiązanie redukuję liczbę przewodów magistrali, jednak wpływa negatywnie na zasięg transmisji, zwiększając obciążenie prądowe linii danych.</a:t>
            </a:r>
          </a:p>
          <a:p>
            <a:r>
              <a:rPr lang="pl-PL"/>
              <a:t>Komunikacja na magistrali odbywa się dwukierunkowo w trybie </a:t>
            </a:r>
            <a:r>
              <a:rPr lang="pl-PL" i="1"/>
              <a:t>master </a:t>
            </a:r>
            <a:r>
              <a:rPr lang="pl-PL"/>
              <a:t>– </a:t>
            </a:r>
            <a:r>
              <a:rPr lang="pl-PL" i="1"/>
              <a:t>slave </a:t>
            </a:r>
            <a:r>
              <a:rPr lang="pl-PL"/>
              <a:t>(istnieje również możliwość konfiguracji sieci w trybie multimaster, jednak wymaga to zastosowania procedur arbitrażu). W typowej konfiguracji rolę </a:t>
            </a:r>
            <a:r>
              <a:rPr lang="pl-PL" i="1"/>
              <a:t>mastera </a:t>
            </a:r>
            <a:r>
              <a:rPr lang="pl-PL"/>
              <a:t>(urządzenia przeprowadzającego i nadzorującego transmisję) pełni układ mikroprocesora/mikrokontrolera – w naszym przypadku masterem będzie Arduino.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895D830-6E4D-4BBA-9981-E16041FDEED7}" type="slidenum">
              <a:rPr lang="pl-PL"/>
              <a:pPr/>
              <a:t>4</a:t>
            </a:fld>
            <a:endParaRPr lang="pl-PL"/>
          </a:p>
        </p:txBody>
      </p:sp>
      <p:sp>
        <p:nvSpPr>
          <p:cNvPr id="12290" name="Rectangle 2"/>
          <p:cNvSpPr>
            <a:spLocks noRot="1" noChangeArrowheads="1" noTextEdit="1"/>
          </p:cNvSpPr>
          <p:nvPr>
            <p:ph type="sldImg"/>
          </p:nvPr>
        </p:nvSpPr>
        <p:spPr>
          <a:ln/>
        </p:spPr>
      </p:sp>
      <p:sp>
        <p:nvSpPr>
          <p:cNvPr id="12291" name="Rectangle 3"/>
          <p:cNvSpPr>
            <a:spLocks noGrp="1" noChangeArrowheads="1"/>
          </p:cNvSpPr>
          <p:nvPr>
            <p:ph type="body" idx="1"/>
          </p:nvPr>
        </p:nvSpPr>
        <p:spPr/>
        <p:txBody>
          <a:bodyPr/>
          <a:lstStyle/>
          <a:p>
            <a:r>
              <a:rPr lang="pl-PL" b="1"/>
              <a:t>Otwarty kolektor</a:t>
            </a:r>
            <a:r>
              <a:rPr lang="pl-PL"/>
              <a:t> – rodzaj wyjścia układów elektronicznych zrealizowany najczęściej jako wyprowadzenie kolektora</a:t>
            </a:r>
            <a:r>
              <a:rPr lang="pl-PL">
                <a:hlinkClick r:id="rId3" tooltip="Tranzystor bipolarny"/>
              </a:rPr>
              <a:t>tranzystora</a:t>
            </a:r>
            <a:r>
              <a:rPr lang="pl-PL"/>
              <a:t> wewnętrznego stopnia wyjściowego na końcówkę układu.</a:t>
            </a:r>
          </a:p>
          <a:p>
            <a:r>
              <a:rPr lang="pl-PL"/>
              <a:t>Jeśli urządzeniem wyjścia jest tranzystor </a:t>
            </a:r>
            <a:r>
              <a:rPr lang="pl-PL">
                <a:hlinkClick r:id="rId4" tooltip="MOSFET"/>
              </a:rPr>
              <a:t>MOSFET</a:t>
            </a:r>
            <a:r>
              <a:rPr lang="pl-PL"/>
              <a:t> układ nazywany bywa </a:t>
            </a:r>
            <a:r>
              <a:rPr lang="pl-PL" b="1" i="1"/>
              <a:t>otwarty dren</a:t>
            </a:r>
            <a:r>
              <a:rPr lang="pl-PL"/>
              <a:t> i funkcjonuje w podobny sposób.</a:t>
            </a:r>
          </a:p>
          <a:p>
            <a:r>
              <a:rPr lang="pl-PL"/>
              <a:t>Zaletą tego wyjścia (dwustanowego) jest to, że działa jak styki </a:t>
            </a:r>
            <a:r>
              <a:rPr lang="pl-PL">
                <a:hlinkClick r:id="rId5" tooltip="Przekaźnik"/>
              </a:rPr>
              <a:t>przekaźnika</a:t>
            </a:r>
            <a:r>
              <a:rPr lang="pl-PL"/>
              <a:t>: tzn. pin jest zwarty do masy lub innego wspólnego bieguna albo jest w stanie wysokiej impedancji, tym samym będąc w stanie wysokiej impedancji nie zakłóca innych podłączonych do linii układów. </a:t>
            </a:r>
            <a:r>
              <a:rPr lang="pl-PL">
                <a:hlinkClick r:id="rId6" tooltip="Emiter"/>
              </a:rPr>
              <a:t>Emiter</a:t>
            </a:r>
            <a:r>
              <a:rPr lang="pl-PL"/>
              <a:t> tranzystora najczęściej znajduje się na </a:t>
            </a:r>
            <a:r>
              <a:rPr lang="pl-PL">
                <a:hlinkClick r:id="rId7" tooltip="Masa (elektryczność)"/>
              </a:rPr>
              <a:t>masie</a:t>
            </a:r>
            <a:r>
              <a:rPr lang="pl-PL"/>
              <a:t>.</a:t>
            </a:r>
          </a:p>
          <a:p>
            <a:r>
              <a:rPr lang="pl-PL"/>
              <a:t>Układ umożliwia prostą realizację sterowania układami o innym napięciu niż napięcie panujące w układzie.</a:t>
            </a:r>
          </a:p>
          <a:p>
            <a:r>
              <a:rPr lang="pl-PL"/>
              <a:t>Zaletą układu jest możliwość podłączenia więcej niż jednego wyjścia otwarty kolektor do jednej linii. Przyjmując, że stanem nieaktywnym jest stan wysokiej impedancji, przejście któregokolwiek z układów w stan zwarcia zmienia stan sterowanej linii. Dlatego często by umożliwić uaktywnienie układów przez wiele źródeł sygnału przyjmuje się, że stanem aktywującym jest stan niski (zwarcia do masy) umożliwiając tym samym sterowanie ich z wyjść otwarty kolektor.</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540D029-491B-45A8-A582-D339BFE142DE}" type="slidenum">
              <a:rPr lang="pl-PL"/>
              <a:pPr/>
              <a:t>5</a:t>
            </a:fld>
            <a:endParaRPr lang="pl-PL"/>
          </a:p>
        </p:txBody>
      </p:sp>
      <p:sp>
        <p:nvSpPr>
          <p:cNvPr id="14338" name="Rectangle 2"/>
          <p:cNvSpPr>
            <a:spLocks noRot="1" noChangeArrowheads="1" noTextEdit="1"/>
          </p:cNvSpPr>
          <p:nvPr>
            <p:ph type="sldImg"/>
          </p:nvPr>
        </p:nvSpPr>
        <p:spPr>
          <a:ln/>
        </p:spPr>
      </p:sp>
      <p:sp>
        <p:nvSpPr>
          <p:cNvPr id="14339" name="Rectangle 3"/>
          <p:cNvSpPr>
            <a:spLocks noGrp="1" noChangeArrowheads="1"/>
          </p:cNvSpPr>
          <p:nvPr>
            <p:ph type="body" idx="1"/>
          </p:nvPr>
        </p:nvSpPr>
        <p:spPr/>
        <p:txBody>
          <a:bodyPr/>
          <a:lstStyle/>
          <a:p>
            <a:r>
              <a:rPr lang="pl-PL"/>
              <a:t>Całość wymiany danych na magistrali 1-Wire możemy zrealizować za pomocą czterech prostych sekwencji, opierających się na mechanizmie slotów czasowych:</a:t>
            </a:r>
          </a:p>
          <a:p>
            <a:r>
              <a:rPr lang="pl-PL"/>
              <a:t>inicjalizacja magistrali,</a:t>
            </a:r>
          </a:p>
          <a:p>
            <a:r>
              <a:rPr lang="pl-PL"/>
              <a:t>nadanie logicznej jedynki,</a:t>
            </a:r>
          </a:p>
          <a:p>
            <a:r>
              <a:rPr lang="pl-PL"/>
              <a:t>nadanie logicznego zera,</a:t>
            </a:r>
          </a:p>
          <a:p>
            <a:r>
              <a:rPr lang="pl-PL"/>
              <a:t>odczyt bitu danych.</a:t>
            </a:r>
          </a:p>
          <a:p>
            <a:r>
              <a:rPr lang="pl-PL"/>
              <a:t>Bazując na powyższych czterech operacjach możemy zrealizować kompletne funkcje przesyłania i odczytu całego bajta danych, adresowania urządzeń, itd., stąd też w dalszej części tego podrozdziału skupimy się wyłącznie na bardzo krótkiej analizie tych najprostszych transakcji.</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5BB84AC-640A-4F9E-B863-30DD8067AFE1}" type="slidenum">
              <a:rPr lang="pl-PL"/>
              <a:pPr/>
              <a:t>6</a:t>
            </a:fld>
            <a:endParaRPr lang="pl-PL"/>
          </a:p>
        </p:txBody>
      </p:sp>
      <p:sp>
        <p:nvSpPr>
          <p:cNvPr id="16386" name="Rectangle 2"/>
          <p:cNvSpPr>
            <a:spLocks noRot="1" noChangeArrowheads="1" noTextEdit="1"/>
          </p:cNvSpPr>
          <p:nvPr>
            <p:ph type="sldImg"/>
          </p:nvPr>
        </p:nvSpPr>
        <p:spPr>
          <a:ln/>
        </p:spPr>
      </p:sp>
      <p:sp>
        <p:nvSpPr>
          <p:cNvPr id="16387" name="Rectangle 3"/>
          <p:cNvSpPr>
            <a:spLocks noGrp="1" noChangeArrowheads="1"/>
          </p:cNvSpPr>
          <p:nvPr>
            <p:ph type="body" idx="1"/>
          </p:nvPr>
        </p:nvSpPr>
        <p:spPr/>
        <p:txBody>
          <a:bodyPr/>
          <a:lstStyle/>
          <a:p>
            <a:r>
              <a:rPr lang="pl-PL"/>
              <a:t>Głównym zadaniem sekwencji inicjalizacji jest zresetowanie magistrali i wykrycie podłączonych do niej urządzeń. W cyklu tym układ mastera wymusza na magistrali poziom niski o czasie trwania 480-960 µs. Po zwolnieniu magistrali (co jest równoznaczne z ustawieniem poziomu wysokiego poprzez zewnętrzny rezystor podciągający) układ </a:t>
            </a:r>
            <a:r>
              <a:rPr lang="pl-PL" i="1"/>
              <a:t>mastera </a:t>
            </a:r>
            <a:r>
              <a:rPr lang="pl-PL"/>
              <a:t>oczekuje na impuls obecności (ang. </a:t>
            </a:r>
            <a:r>
              <a:rPr lang="pl-PL" i="1"/>
              <a:t>presence pulse </a:t>
            </a:r>
            <a:r>
              <a:rPr lang="pl-PL"/>
              <a:t>) ze strony układów </a:t>
            </a:r>
            <a:r>
              <a:rPr lang="pl-PL" i="1"/>
              <a:t>slave </a:t>
            </a:r>
            <a:r>
              <a:rPr lang="pl-PL"/>
              <a:t>. Impuls obecności, reprezentowany przez stan niski na magistrali, powinien trwać od 15 do 60 µs.</a:t>
            </a:r>
          </a:p>
          <a:p>
            <a:endParaRPr lang="pl-PL"/>
          </a:p>
          <a:p>
            <a:r>
              <a:rPr lang="pl-PL"/>
              <a:t>Wystawienie przez przynajmniej jeden układ </a:t>
            </a:r>
            <a:r>
              <a:rPr lang="pl-PL" i="1"/>
              <a:t>slave </a:t>
            </a:r>
            <a:r>
              <a:rPr lang="pl-PL"/>
              <a:t>impulsu obecności, jest sygnałem dla </a:t>
            </a:r>
            <a:r>
              <a:rPr lang="pl-PL" i="1"/>
              <a:t>mastera </a:t>
            </a:r>
            <a:r>
              <a:rPr lang="pl-PL"/>
              <a:t>, że może sukcesywnie przeprowadzać kolejne operacje zapisu/odczytu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A353A40-9870-4344-85EB-770D7EAB58DD}" type="slidenum">
              <a:rPr lang="pl-PL"/>
              <a:pPr/>
              <a:t>7</a:t>
            </a:fld>
            <a:endParaRPr lang="pl-PL"/>
          </a:p>
        </p:txBody>
      </p:sp>
      <p:sp>
        <p:nvSpPr>
          <p:cNvPr id="20482" name="Rectangle 2"/>
          <p:cNvSpPr>
            <a:spLocks noRot="1" noChangeArrowheads="1" noTextEdit="1"/>
          </p:cNvSpPr>
          <p:nvPr>
            <p:ph type="sldImg"/>
          </p:nvPr>
        </p:nvSpPr>
        <p:spPr>
          <a:ln/>
        </p:spPr>
      </p:sp>
      <p:sp>
        <p:nvSpPr>
          <p:cNvPr id="20483" name="Rectangle 3"/>
          <p:cNvSpPr>
            <a:spLocks noGrp="1" noChangeArrowheads="1"/>
          </p:cNvSpPr>
          <p:nvPr>
            <p:ph type="body" idx="1"/>
          </p:nvPr>
        </p:nvSpPr>
        <p:spPr/>
        <p:txBody>
          <a:bodyPr/>
          <a:lstStyle/>
          <a:p>
            <a:r>
              <a:rPr lang="pl-PL"/>
              <a:t>Wystawienie przez przynajmniej jeden układ </a:t>
            </a:r>
            <a:r>
              <a:rPr lang="pl-PL" i="1"/>
              <a:t>slave </a:t>
            </a:r>
            <a:r>
              <a:rPr lang="pl-PL"/>
              <a:t>impulsu obecności, jest sygnałem dla </a:t>
            </a:r>
            <a:r>
              <a:rPr lang="pl-PL" i="1"/>
              <a:t>mastera </a:t>
            </a:r>
            <a:r>
              <a:rPr lang="pl-PL"/>
              <a:t>, że może sukcesywnie przeprowadzać kolejne operacje zapisu/odczytu. Zapis logicznej jedynki polega na ustawieniu przez układ </a:t>
            </a:r>
            <a:r>
              <a:rPr lang="pl-PL" i="1"/>
              <a:t>mastera </a:t>
            </a:r>
            <a:r>
              <a:rPr lang="pl-PL"/>
              <a:t>stanu niskiego na linii danych magistrali na okres 15 µs, a następnie zwolnieniu magistrali do końca czasu trwania szczeliny czasowej (maksymalnie 105 µs). W przypadku zapisu logicznego zera, stan niski na magistrali powinien trwać od 60 do 120 µs. Odstęp przed transmisją kolejnego bitu powinien wynosić minimum 1 µs.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B0897DB-155F-47E5-8030-0C254ACC175B}" type="slidenum">
              <a:rPr lang="pl-PL"/>
              <a:pPr/>
              <a:t>8</a:t>
            </a:fld>
            <a:endParaRPr lang="pl-PL"/>
          </a:p>
        </p:txBody>
      </p:sp>
      <p:sp>
        <p:nvSpPr>
          <p:cNvPr id="24578" name="Rectangle 2"/>
          <p:cNvSpPr>
            <a:spLocks noRot="1" noChangeArrowheads="1" noTextEdit="1"/>
          </p:cNvSpPr>
          <p:nvPr>
            <p:ph type="sldImg"/>
          </p:nvPr>
        </p:nvSpPr>
        <p:spPr>
          <a:ln/>
        </p:spPr>
      </p:sp>
      <p:sp>
        <p:nvSpPr>
          <p:cNvPr id="24579" name="Rectangle 3"/>
          <p:cNvSpPr>
            <a:spLocks noGrp="1" noChangeArrowheads="1"/>
          </p:cNvSpPr>
          <p:nvPr>
            <p:ph type="body" idx="1"/>
          </p:nvPr>
        </p:nvSpPr>
        <p:spPr/>
        <p:txBody>
          <a:bodyPr/>
          <a:lstStyle/>
          <a:p>
            <a:r>
              <a:rPr lang="pl-PL"/>
              <a:t>Jak wspomniano, 1-Wire zapewnia komunikację dwukierunkową, tak więc do pełnego przedstawienia wymiany danych na magistrali, brakuje już tylko krótkiego przedstawienia odczytu bitu danych z urządzenia</a:t>
            </a:r>
            <a:r>
              <a:rPr lang="pl-PL" i="1"/>
              <a:t>slave </a:t>
            </a:r>
            <a:r>
              <a:rPr lang="pl-PL"/>
              <a:t>.</a:t>
            </a:r>
          </a:p>
          <a:p>
            <a:r>
              <a:rPr lang="pl-PL"/>
              <a:t>Żądanie odczytu bitu danych jest sygnalizowane przez układ master poprzez wystawienie na magistrali impulsu o czasie trwania 1 µs. Następnie poziom na magistrali ustawia układ </a:t>
            </a:r>
            <a:r>
              <a:rPr lang="pl-PL" i="1"/>
              <a:t>slave </a:t>
            </a:r>
            <a:r>
              <a:rPr lang="pl-PL"/>
              <a:t>– jeżeli transmitowana jest logiczna jedynka, układ </a:t>
            </a:r>
            <a:r>
              <a:rPr lang="pl-PL" i="1"/>
              <a:t>master </a:t>
            </a:r>
            <a:r>
              <a:rPr lang="pl-PL"/>
              <a:t>nie przedłuża impulsu, jeżeli natomiast logiczne zero, </a:t>
            </a:r>
            <a:r>
              <a:rPr lang="pl-PL" i="1"/>
              <a:t>slave </a:t>
            </a:r>
            <a:r>
              <a:rPr lang="pl-PL"/>
              <a:t>przedłuża impuls do czasu minimum 15 µs od momentu rozpoczęcia transmisji. Przed upływem 15 µs </a:t>
            </a:r>
            <a:r>
              <a:rPr lang="pl-PL" i="1"/>
              <a:t>master </a:t>
            </a:r>
            <a:r>
              <a:rPr lang="pl-PL"/>
              <a:t>rozpoczyna próbkowanie stanu magistrali.</a:t>
            </a:r>
          </a:p>
          <a:p>
            <a:r>
              <a:rPr lang="pl-PL"/>
              <a:t/>
            </a:r>
            <a:br>
              <a:rPr lang="pl-PL"/>
            </a:br>
            <a:endParaRPr lang="pl-PL"/>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0CF1B10-7B00-44FB-8CB7-C6EFCE99BC24}" type="slidenum">
              <a:rPr lang="pl-PL"/>
              <a:pPr/>
              <a:t>9</a:t>
            </a:fld>
            <a:endParaRPr lang="pl-PL"/>
          </a:p>
        </p:txBody>
      </p:sp>
      <p:sp>
        <p:nvSpPr>
          <p:cNvPr id="32770" name="Rectangle 2"/>
          <p:cNvSpPr>
            <a:spLocks noRot="1" noChangeArrowheads="1" noTextEdit="1"/>
          </p:cNvSpPr>
          <p:nvPr>
            <p:ph type="sldImg"/>
          </p:nvPr>
        </p:nvSpPr>
        <p:spPr>
          <a:ln/>
        </p:spPr>
      </p:sp>
      <p:sp>
        <p:nvSpPr>
          <p:cNvPr id="32771" name="Rectangle 3"/>
          <p:cNvSpPr>
            <a:spLocks noGrp="1" noChangeArrowheads="1"/>
          </p:cNvSpPr>
          <p:nvPr>
            <p:ph type="body" idx="1"/>
          </p:nvPr>
        </p:nvSpPr>
        <p:spPr/>
        <p:txBody>
          <a:bodyPr>
            <a:normAutofit lnSpcReduction="10000"/>
          </a:bodyPr>
          <a:lstStyle/>
          <a:p>
            <a:pPr>
              <a:lnSpc>
                <a:spcPct val="80000"/>
              </a:lnSpc>
            </a:pPr>
            <a:r>
              <a:rPr lang="pl-PL" sz="1000" b="1" dirty="0"/>
              <a:t>CONVERT T [44h]</a:t>
            </a:r>
            <a:r>
              <a:rPr lang="pl-PL" sz="1000" dirty="0"/>
              <a:t> – komenda inicjalizująca pojedynczą konwersję temperatury, odczytany bezpośrednio po komendzie bit oznacza status konwersji (jeśli termometr korzysta z zasilania pasożytniczego master musi w czasie 10 </a:t>
            </a:r>
            <a:r>
              <a:rPr lang="pl-PL" sz="1000" dirty="0" err="1"/>
              <a:t>μs</a:t>
            </a:r>
            <a:r>
              <a:rPr lang="pl-PL" sz="1000" dirty="0"/>
              <a:t> od wydania komendy wystawić na linię „</a:t>
            </a:r>
            <a:r>
              <a:rPr lang="pl-PL" sz="1000" dirty="0" err="1"/>
              <a:t>strong</a:t>
            </a:r>
            <a:r>
              <a:rPr lang="pl-PL" sz="1000" dirty="0"/>
              <a:t> </a:t>
            </a:r>
            <a:r>
              <a:rPr lang="pl-PL" sz="1000" dirty="0" err="1"/>
              <a:t>pull-up</a:t>
            </a:r>
            <a:r>
              <a:rPr lang="pl-PL" sz="1000" dirty="0"/>
              <a:t>”)</a:t>
            </a:r>
          </a:p>
          <a:p>
            <a:pPr>
              <a:lnSpc>
                <a:spcPct val="80000"/>
              </a:lnSpc>
            </a:pPr>
            <a:r>
              <a:rPr lang="pl-PL" sz="1000" b="1" dirty="0"/>
              <a:t>WRITE SCRATCHPAD [4Eh]</a:t>
            </a:r>
            <a:r>
              <a:rPr lang="pl-PL" sz="1000" dirty="0"/>
              <a:t> – zapis danych do pamięci notatnikowej, w kolejności: TH (bajt 2), TL (bajt 3), rejestr konfiguracji (bajt 4). Transmisja powinna zaczynać się od najmniej znaczącego bitu. Wszystkie bajty muszą zostać przesłane przed kolejnym resetem, inaczej może nastąpić ich uszkodzenie.</a:t>
            </a:r>
          </a:p>
          <a:p>
            <a:pPr>
              <a:lnSpc>
                <a:spcPct val="80000"/>
              </a:lnSpc>
            </a:pPr>
            <a:r>
              <a:rPr lang="pl-PL" sz="1000" b="1" dirty="0"/>
              <a:t>READ SCRATCHPAD [</a:t>
            </a:r>
            <a:r>
              <a:rPr lang="pl-PL" sz="1000" b="1" dirty="0" err="1"/>
              <a:t>BEh</a:t>
            </a:r>
            <a:r>
              <a:rPr lang="pl-PL" sz="1000" dirty="0"/>
              <a:t>] – odczyt danych z pamięci notatnikowej, transfer danych zaczyna się od najmniej znaczącego bitu </a:t>
            </a:r>
            <a:r>
              <a:rPr lang="pl-PL" sz="1000" dirty="0" err="1"/>
              <a:t>bajtu</a:t>
            </a:r>
            <a:r>
              <a:rPr lang="pl-PL" sz="1000" dirty="0"/>
              <a:t> zerowego i jest kontynuowany aż do odczytu 9 </a:t>
            </a:r>
            <a:r>
              <a:rPr lang="pl-PL" sz="1000" dirty="0" err="1"/>
              <a:t>bajtu</a:t>
            </a:r>
            <a:r>
              <a:rPr lang="pl-PL" sz="1000" dirty="0"/>
              <a:t> (CRC). Master może w każdej chwili przerwać transmisję sygnałem reset jeśli uzna, że nie potrzebuje danych z dalszej części pamięci. </a:t>
            </a:r>
          </a:p>
          <a:p>
            <a:pPr>
              <a:lnSpc>
                <a:spcPct val="80000"/>
              </a:lnSpc>
            </a:pPr>
            <a:r>
              <a:rPr lang="pl-PL" sz="1000" b="1" dirty="0"/>
              <a:t>COPY SCRATCHPAD [48h]</a:t>
            </a:r>
            <a:r>
              <a:rPr lang="pl-PL" sz="1000" dirty="0"/>
              <a:t> – skopiowanie zawartości rejestrów TH, TL i konfiguracyjnego z pamięci notatnikowej do EEPROM. Jeśli termometr jest zasilany pasożytniczo, należy w ciągu max 10 </a:t>
            </a:r>
            <a:r>
              <a:rPr lang="pl-PL" sz="1000" dirty="0" err="1"/>
              <a:t>μs</a:t>
            </a:r>
            <a:r>
              <a:rPr lang="pl-PL" sz="1000" dirty="0"/>
              <a:t> wystawić na linię danych sygnał „</a:t>
            </a:r>
            <a:r>
              <a:rPr lang="pl-PL" sz="1000" dirty="0" err="1"/>
              <a:t>strong</a:t>
            </a:r>
            <a:r>
              <a:rPr lang="pl-PL" sz="1000" dirty="0"/>
              <a:t> </a:t>
            </a:r>
            <a:r>
              <a:rPr lang="pl-PL" sz="1000" dirty="0" err="1"/>
              <a:t>pull-up</a:t>
            </a:r>
            <a:r>
              <a:rPr lang="pl-PL" sz="1000" dirty="0"/>
              <a:t>” na kolejne 10 </a:t>
            </a:r>
            <a:r>
              <a:rPr lang="pl-PL" sz="1000" dirty="0" err="1"/>
              <a:t>μs</a:t>
            </a:r>
            <a:r>
              <a:rPr lang="pl-PL" sz="1000" dirty="0"/>
              <a:t> (bez tego zasilanie urządzenia w trakcie operacji na EEPROM będzie niewystarczające). </a:t>
            </a:r>
          </a:p>
          <a:p>
            <a:pPr>
              <a:lnSpc>
                <a:spcPct val="80000"/>
              </a:lnSpc>
            </a:pPr>
            <a:r>
              <a:rPr lang="pl-PL" sz="1000" b="1" dirty="0"/>
              <a:t>RECALL E2 [B8h]</a:t>
            </a:r>
            <a:r>
              <a:rPr lang="pl-PL" sz="1000" dirty="0"/>
              <a:t> - skopiowanie zawartości rejestrów TH, TL i konfiguracyjnego z EEPROM do pamięci notatnikowej. Bit odczytany po wydaniu komendy określa status kopiowania („1” - zakończone, „0” - w toku). Operacja RECALL wykonywana jest automatycznie przy włączaniu układu, dzięki czemu przywoływane są wartości rejestrów zapisane w poprzedniej sesji. </a:t>
            </a:r>
          </a:p>
          <a:p>
            <a:pPr>
              <a:lnSpc>
                <a:spcPct val="80000"/>
              </a:lnSpc>
            </a:pPr>
            <a:r>
              <a:rPr lang="pl-PL" sz="1000" b="1" dirty="0"/>
              <a:t>READ POWER SUPPLY [B4h]</a:t>
            </a:r>
            <a:r>
              <a:rPr lang="pl-PL" sz="1000" dirty="0"/>
              <a:t> – określenie które z urządzeń podłączonych do magistrali 1- </a:t>
            </a:r>
            <a:r>
              <a:rPr lang="pl-PL" sz="1000" dirty="0" err="1"/>
              <a:t>Wire</a:t>
            </a:r>
            <a:r>
              <a:rPr lang="pl-PL" sz="1000" dirty="0"/>
              <a:t> używa zasilania pasożytniczego. Po wysłaniu tej komendy termometry zasilane z linii danych wystawią na magistralę stan niski, co w </a:t>
            </a:r>
            <a:r>
              <a:rPr lang="pl-PL" sz="1000" dirty="0" err="1"/>
              <a:t>połącze</a:t>
            </a:r>
            <a:r>
              <a:rPr lang="pl-PL" sz="1000" dirty="0"/>
              <a:t> </a:t>
            </a:r>
          </a:p>
          <a:p>
            <a:pPr>
              <a:lnSpc>
                <a:spcPct val="80000"/>
              </a:lnSpc>
            </a:pPr>
            <a:endParaRPr lang="pl-PL" sz="1000" dirty="0"/>
          </a:p>
          <a:p>
            <a:pPr>
              <a:lnSpc>
                <a:spcPct val="80000"/>
              </a:lnSpc>
            </a:pPr>
            <a:endParaRPr lang="pl-PL" sz="1000" dirty="0"/>
          </a:p>
          <a:p>
            <a:pPr>
              <a:lnSpc>
                <a:spcPct val="80000"/>
              </a:lnSpc>
            </a:pPr>
            <a:r>
              <a:rPr lang="pl-PL" sz="1000" dirty="0"/>
              <a:t>Główną funkcjonalnością DS18B20 jest odczyt temperatury i jej konwersja do postaci bitowej. Użytkownik może wybrać liczbę bitów składającą się na wynik – do wyboru mamy 9, 10, 11 i 12 (domyślnie 12). DS18B20 uruchamia się w trybie bezczynności, w celu rozpoczęcia konwersji master musi wysłać komendę CONVERT T i odczekać od kilkudziesięciu do kilkuset milisekund (jeśli CONVERT T nie zostanie wysłane wówczas termometr będzie wskazywał wartość początkową równą 85 °C). Wynik pomiaru pojawi się w dwubajtowym rejestrze w pamięci notatnikowej (ang. </a:t>
            </a:r>
            <a:r>
              <a:rPr lang="pl-PL" sz="1000" dirty="0" err="1"/>
              <a:t>scratchpad</a:t>
            </a:r>
            <a:r>
              <a:rPr lang="pl-PL" sz="1000" dirty="0"/>
              <a:t> </a:t>
            </a:r>
            <a:r>
              <a:rPr lang="pl-PL" sz="1000" dirty="0" err="1"/>
              <a:t>memory</a:t>
            </a:r>
            <a:r>
              <a:rPr lang="pl-PL" sz="1000" dirty="0"/>
              <a:t>). Możliwe jest sprawdzenie, czy wynik został już umieszczony w rejestrze – wystarczy bezpośrednio po CONVERT T odczytać poje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pPr/>
              <a:t>12</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tags" Target="../tags/tag9.xml"/><Relationship Id="rId7" Type="http://schemas.openxmlformats.org/officeDocument/2006/relationships/oleObject" Target="../embeddings/oleObject2.bin"/><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image" Target="../media/image4.jpeg"/><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tags" Target="../tags/tag12.xml"/><Relationship Id="rId7" Type="http://schemas.openxmlformats.org/officeDocument/2006/relationships/oleObject" Target="../embeddings/oleObject3.bin"/><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image" Target="../media/image5.jpeg"/><Relationship Id="rId5" Type="http://schemas.openxmlformats.org/officeDocument/2006/relationships/slideMaster" Target="../slideMasters/slideMaster1.xml"/><Relationship Id="rId4" Type="http://schemas.openxmlformats.org/officeDocument/2006/relationships/tags" Target="../tags/tag13.xml"/></Relationships>
</file>

<file path=ppt/slideLayouts/_rels/slideLayout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vmlDrawing" Target="../drawings/vmlDrawing4.vml"/></Relationships>
</file>

<file path=ppt/slideLayouts/_rels/slideLayout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4.xml"/><Relationship Id="rId1" Type="http://schemas.openxmlformats.org/officeDocument/2006/relationships/vmlDrawing" Target="../drawings/vmlDrawing5.vml"/><Relationship Id="rId4"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16.xml"/><Relationship Id="rId2" Type="http://schemas.openxmlformats.org/officeDocument/2006/relationships/tags" Target="../tags/tag15.xml"/><Relationship Id="rId1" Type="http://schemas.openxmlformats.org/officeDocument/2006/relationships/vmlDrawing" Target="../drawings/vmlDrawing6.vml"/><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18.xml"/><Relationship Id="rId2" Type="http://schemas.openxmlformats.org/officeDocument/2006/relationships/tags" Target="../tags/tag17.xml"/><Relationship Id="rId1" Type="http://schemas.openxmlformats.org/officeDocument/2006/relationships/vmlDrawing" Target="../drawings/vmlDrawing7.vml"/><Relationship Id="rId5" Type="http://schemas.openxmlformats.org/officeDocument/2006/relationships/oleObject" Target="../embeddings/oleObject7.bin"/><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9.xml"/><Relationship Id="rId1" Type="http://schemas.openxmlformats.org/officeDocument/2006/relationships/vmlDrawing" Target="../drawings/vmlDrawing8.vml"/><Relationship Id="rId4" Type="http://schemas.openxmlformats.org/officeDocument/2006/relationships/oleObject" Target="../embeddings/oleObject8.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2">
    <p:spTree>
      <p:nvGrpSpPr>
        <p:cNvPr id="1" name=""/>
        <p:cNvGrpSpPr/>
        <p:nvPr/>
      </p:nvGrpSpPr>
      <p:grpSpPr>
        <a:xfrm>
          <a:off x="0" y="0"/>
          <a:ext cx="0" cy="0"/>
          <a:chOff x="0" y="0"/>
          <a:chExt cx="0" cy="0"/>
        </a:xfrm>
      </p:grpSpPr>
      <p:pic>
        <p:nvPicPr>
          <p:cNvPr id="97284" name="Picture 4" descr="http://upload.wikimedia.org/wikipedia/commons/d/d9/Arduino_ftdi_chip-1.jpg"/>
          <p:cNvPicPr>
            <a:picLocks noChangeAspect="1" noChangeArrowheads="1"/>
          </p:cNvPicPr>
          <p:nvPr userDrawn="1"/>
        </p:nvPicPr>
        <p:blipFill>
          <a:blip r:embed="rId6"/>
          <a:srcRect/>
          <a:stretch>
            <a:fillRect/>
          </a:stretch>
        </p:blipFill>
        <p:spPr bwMode="auto">
          <a:xfrm>
            <a:off x="0" y="1156875"/>
            <a:ext cx="9906000" cy="5270915"/>
          </a:xfrm>
          <a:prstGeom prst="rect">
            <a:avLst/>
          </a:prstGeom>
          <a:noFill/>
        </p:spPr>
      </p:pic>
      <p:graphicFrame>
        <p:nvGraphicFramePr>
          <p:cNvPr id="4" name="Object 3" hidden="1"/>
          <p:cNvGraphicFramePr>
            <a:graphicFrameLocks noChangeAspect="1"/>
          </p:cNvGraphicFramePr>
          <p:nvPr/>
        </p:nvGraphicFramePr>
        <p:xfrm>
          <a:off x="1" y="0"/>
          <a:ext cx="158750" cy="158750"/>
        </p:xfrm>
        <a:graphic>
          <a:graphicData uri="http://schemas.openxmlformats.org/presentationml/2006/ole">
            <p:oleObj spid="_x0000_s97282" name="think-cell Slide" r:id="rId7" imgW="360" imgH="360" progId="">
              <p:embed/>
            </p:oleObj>
          </a:graphicData>
        </a:graphic>
      </p:graphicFrame>
      <p:sp>
        <p:nvSpPr>
          <p:cNvPr id="16" name="Title 1"/>
          <p:cNvSpPr>
            <a:spLocks noGrp="1"/>
          </p:cNvSpPr>
          <p:nvPr>
            <p:ph type="title" hasCustomPrompt="1"/>
            <p:custDataLst>
              <p:tags r:id="rId2"/>
            </p:custDataLst>
          </p:nvPr>
        </p:nvSpPr>
        <p:spPr>
          <a:xfrm>
            <a:off x="0" y="1556740"/>
            <a:ext cx="9906000" cy="1944270"/>
          </a:xfrm>
        </p:spPr>
        <p:txBody>
          <a:bodyPr vert="horz" lIns="36000" tIns="36000" rIns="360000" bIns="36000" rtlCol="0" anchor="ctr">
            <a:noAutofit/>
          </a:bodyPr>
          <a:lstStyle>
            <a:lvl1pPr algn="ctr" defTabSz="995690" rtl="0" eaLnBrk="1" latinLnBrk="0" hangingPunct="1">
              <a:spcBef>
                <a:spcPct val="0"/>
              </a:spcBef>
              <a:buNone/>
              <a:defRPr lang="en-US" sz="3600" b="0" kern="1200" dirty="0">
                <a:solidFill>
                  <a:schemeClr val="bg1"/>
                </a:solidFill>
                <a:effectLst>
                  <a:outerShdw blurRad="38100" dist="38100" dir="2700000" algn="tl">
                    <a:srgbClr val="000000">
                      <a:alpha val="43137"/>
                    </a:srgbClr>
                  </a:outerShdw>
                </a:effectLst>
                <a:latin typeface="Arial" pitchFamily="34" charset="0"/>
                <a:ea typeface="+mj-ea"/>
                <a:cs typeface="Arial" pitchFamily="34" charset="0"/>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21" name="Rectangle 7"/>
          <p:cNvSpPr/>
          <p:nvPr userDrawn="1">
            <p:custDataLst>
              <p:tags r:id="rId3"/>
            </p:custDataLst>
          </p:nvPr>
        </p:nvSpPr>
        <p:spPr bwMode="auto">
          <a:xfrm>
            <a:off x="-2053" y="0"/>
            <a:ext cx="9908053"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sp>
        <p:nvSpPr>
          <p:cNvPr id="23" name="Rectangle 22"/>
          <p:cNvSpPr/>
          <p:nvPr userDrawn="1">
            <p:custDataLst>
              <p:tags r:id="rId4"/>
            </p:custDataLst>
          </p:nvPr>
        </p:nvSpPr>
        <p:spPr>
          <a:xfrm>
            <a:off x="0" y="6400876"/>
            <a:ext cx="9906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p>
        </p:txBody>
      </p:sp>
      <p:pic>
        <p:nvPicPr>
          <p:cNvPr id="14" name="Picture 4" descr="robocap_2048x2048.jpg"/>
          <p:cNvPicPr>
            <a:picLocks noChangeAspect="1" noChangeArrowheads="1"/>
          </p:cNvPicPr>
          <p:nvPr userDrawn="1"/>
        </p:nvPicPr>
        <p:blipFill>
          <a:blip r:embed="rId8"/>
          <a:srcRect/>
          <a:stretch>
            <a:fillRect/>
          </a:stretch>
        </p:blipFill>
        <p:spPr bwMode="auto">
          <a:xfrm>
            <a:off x="7545360" y="0"/>
            <a:ext cx="1800250" cy="1800250"/>
          </a:xfrm>
          <a:prstGeom prst="rect">
            <a:avLst/>
          </a:prstGeom>
          <a:noFill/>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Title Slide 2">
    <p:spTree>
      <p:nvGrpSpPr>
        <p:cNvPr id="1" name=""/>
        <p:cNvGrpSpPr/>
        <p:nvPr/>
      </p:nvGrpSpPr>
      <p:grpSpPr>
        <a:xfrm>
          <a:off x="0" y="0"/>
          <a:ext cx="0" cy="0"/>
          <a:chOff x="0" y="0"/>
          <a:chExt cx="0" cy="0"/>
        </a:xfrm>
      </p:grpSpPr>
      <p:pic>
        <p:nvPicPr>
          <p:cNvPr id="232452" name="Picture 4" descr="http://wallpaperest.com/wallpapers/electronic-circuit-dual-screen_159428.jpg"/>
          <p:cNvPicPr>
            <a:picLocks noChangeAspect="1" noChangeArrowheads="1"/>
          </p:cNvPicPr>
          <p:nvPr userDrawn="1"/>
        </p:nvPicPr>
        <p:blipFill>
          <a:blip r:embed="rId6"/>
          <a:srcRect/>
          <a:stretch>
            <a:fillRect/>
          </a:stretch>
        </p:blipFill>
        <p:spPr bwMode="auto">
          <a:xfrm>
            <a:off x="0" y="1340710"/>
            <a:ext cx="9906000" cy="5078360"/>
          </a:xfrm>
          <a:prstGeom prst="rect">
            <a:avLst/>
          </a:prstGeom>
          <a:noFill/>
        </p:spPr>
      </p:pic>
      <p:graphicFrame>
        <p:nvGraphicFramePr>
          <p:cNvPr id="4" name="Object 3" hidden="1"/>
          <p:cNvGraphicFramePr>
            <a:graphicFrameLocks noChangeAspect="1"/>
          </p:cNvGraphicFramePr>
          <p:nvPr/>
        </p:nvGraphicFramePr>
        <p:xfrm>
          <a:off x="1" y="0"/>
          <a:ext cx="158750" cy="158750"/>
        </p:xfrm>
        <a:graphic>
          <a:graphicData uri="http://schemas.openxmlformats.org/presentationml/2006/ole">
            <p:oleObj spid="_x0000_s232450" name="think-cell Slide" r:id="rId7" imgW="360" imgH="360" progId="">
              <p:embed/>
            </p:oleObj>
          </a:graphicData>
        </a:graphic>
      </p:graphicFrame>
      <p:sp>
        <p:nvSpPr>
          <p:cNvPr id="16" name="Title 1"/>
          <p:cNvSpPr>
            <a:spLocks noGrp="1"/>
          </p:cNvSpPr>
          <p:nvPr>
            <p:ph type="title" hasCustomPrompt="1"/>
            <p:custDataLst>
              <p:tags r:id="rId2"/>
            </p:custDataLst>
          </p:nvPr>
        </p:nvSpPr>
        <p:spPr>
          <a:xfrm>
            <a:off x="0" y="1556740"/>
            <a:ext cx="9906000" cy="1944270"/>
          </a:xfrm>
        </p:spPr>
        <p:txBody>
          <a:bodyPr vert="horz" lIns="36000" tIns="36000" rIns="360000" bIns="36000" rtlCol="0" anchor="ctr">
            <a:noAutofit/>
          </a:bodyPr>
          <a:lstStyle>
            <a:lvl1pPr algn="ctr" defTabSz="995690" rtl="0" eaLnBrk="1" latinLnBrk="0" hangingPunct="1">
              <a:spcBef>
                <a:spcPct val="0"/>
              </a:spcBef>
              <a:buNone/>
              <a:defRPr lang="en-US" sz="3600" b="0" kern="1200" dirty="0">
                <a:solidFill>
                  <a:schemeClr val="bg1"/>
                </a:solidFill>
                <a:effectLst>
                  <a:outerShdw blurRad="38100" dist="38100" dir="2700000" algn="tl">
                    <a:srgbClr val="000000">
                      <a:alpha val="43137"/>
                    </a:srgbClr>
                  </a:outerShdw>
                </a:effectLst>
                <a:latin typeface="Arial" pitchFamily="34" charset="0"/>
                <a:ea typeface="+mj-ea"/>
                <a:cs typeface="Arial" pitchFamily="34" charset="0"/>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21" name="Rectangle 7"/>
          <p:cNvSpPr/>
          <p:nvPr userDrawn="1">
            <p:custDataLst>
              <p:tags r:id="rId3"/>
            </p:custDataLst>
          </p:nvPr>
        </p:nvSpPr>
        <p:spPr bwMode="auto">
          <a:xfrm>
            <a:off x="-2053" y="0"/>
            <a:ext cx="9908053"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sp>
        <p:nvSpPr>
          <p:cNvPr id="23" name="Rectangle 22"/>
          <p:cNvSpPr/>
          <p:nvPr userDrawn="1">
            <p:custDataLst>
              <p:tags r:id="rId4"/>
            </p:custDataLst>
          </p:nvPr>
        </p:nvSpPr>
        <p:spPr>
          <a:xfrm>
            <a:off x="0" y="6400876"/>
            <a:ext cx="9906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p>
        </p:txBody>
      </p:sp>
      <p:pic>
        <p:nvPicPr>
          <p:cNvPr id="14" name="Picture 4" descr="robocap_2048x2048.jpg"/>
          <p:cNvPicPr>
            <a:picLocks noChangeAspect="1" noChangeArrowheads="1"/>
          </p:cNvPicPr>
          <p:nvPr userDrawn="1"/>
        </p:nvPicPr>
        <p:blipFill>
          <a:blip r:embed="rId8"/>
          <a:srcRect/>
          <a:stretch>
            <a:fillRect/>
          </a:stretch>
        </p:blipFill>
        <p:spPr bwMode="auto">
          <a:xfrm>
            <a:off x="7545360" y="0"/>
            <a:ext cx="1800250" cy="1800250"/>
          </a:xfrm>
          <a:prstGeom prst="rect">
            <a:avLst/>
          </a:prstGeom>
          <a:noFill/>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able of Content-Agenda no photo">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nvGraphicFramePr>
        <p:xfrm>
          <a:off x="0" y="0"/>
          <a:ext cx="158750" cy="158750"/>
        </p:xfrm>
        <a:graphic>
          <a:graphicData uri="http://schemas.openxmlformats.org/presentationml/2006/ole">
            <p:oleObj spid="_x0000_s151554" name="think-cell Slide" r:id="rId3" imgW="360" imgH="360" progId="">
              <p:embed/>
            </p:oleObj>
          </a:graphicData>
        </a:graphic>
      </p:graphicFrame>
      <p:sp>
        <p:nvSpPr>
          <p:cNvPr id="12" name="Date Placeholder 11"/>
          <p:cNvSpPr>
            <a:spLocks noGrp="1"/>
          </p:cNvSpPr>
          <p:nvPr>
            <p:ph type="dt" sz="half" idx="10"/>
          </p:nvPr>
        </p:nvSpPr>
        <p:spPr/>
        <p:txBody>
          <a:bodyPr/>
          <a:lstStyle/>
          <a:p>
            <a:pPr defTabSz="995445" eaLnBrk="0" hangingPunct="0">
              <a:lnSpc>
                <a:spcPct val="90000"/>
              </a:lnSpc>
              <a:spcBef>
                <a:spcPct val="10000"/>
              </a:spcBef>
              <a:defRPr/>
            </a:pPr>
            <a:r>
              <a:rPr lang="en-US" dirty="0" smtClean="0"/>
              <a:t>Creative Commons 4.0 license</a:t>
            </a:r>
            <a:endParaRPr lang="en-US" dirty="0"/>
          </a:p>
        </p:txBody>
      </p:sp>
      <p:sp>
        <p:nvSpPr>
          <p:cNvPr id="13" name="Slide Number Placeholder 12"/>
          <p:cNvSpPr>
            <a:spLocks noGrp="1"/>
          </p:cNvSpPr>
          <p:nvPr>
            <p:ph type="sldNum" sz="quarter" idx="11"/>
          </p:nvPr>
        </p:nvSpPr>
        <p:spPr/>
        <p:txBody>
          <a:bodyPr/>
          <a:lstStyle/>
          <a:p>
            <a:fld id="{880BADDE-CEDF-4108-ADCD-25C7E5D681A5}" type="slidenum">
              <a:rPr lang="de-DE" smtClean="0"/>
              <a:pPr/>
              <a:t>‹#›</a:t>
            </a:fld>
            <a:endParaRPr lang="de-DE" dirty="0"/>
          </a:p>
        </p:txBody>
      </p:sp>
      <p:sp>
        <p:nvSpPr>
          <p:cNvPr id="14" name="Footer Placeholder 13"/>
          <p:cNvSpPr>
            <a:spLocks noGrp="1"/>
          </p:cNvSpPr>
          <p:nvPr>
            <p:ph type="ftr" sz="quarter" idx="12"/>
          </p:nvPr>
        </p:nvSpPr>
        <p:spPr/>
        <p:txBody>
          <a:bodyPr/>
          <a:lstStyle/>
          <a:p>
            <a:r>
              <a:rPr lang="de-DE" smtClean="0"/>
              <a:t>CzujnikTemperatury.pptx</a:t>
            </a:r>
            <a:endParaRPr lang="de-DE"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0" y="0"/>
          <a:ext cx="147061" cy="143985"/>
        </p:xfrm>
        <a:graphic>
          <a:graphicData uri="http://schemas.openxmlformats.org/presentationml/2006/ole">
            <p:oleObj spid="_x0000_s118786" name="think-cell Slide" r:id="rId4" imgW="360" imgH="360" progId="">
              <p:embed/>
            </p:oleObj>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smtClean="0"/>
              <a:t>Click to edit Master title style</a:t>
            </a:r>
            <a:endParaRPr lang="en-US" dirty="0"/>
          </a:p>
        </p:txBody>
      </p:sp>
      <p:sp>
        <p:nvSpPr>
          <p:cNvPr id="5" name="Date Placeholder 4"/>
          <p:cNvSpPr>
            <a:spLocks noGrp="1"/>
          </p:cNvSpPr>
          <p:nvPr>
            <p:ph type="dt" sz="half" idx="10"/>
          </p:nvPr>
        </p:nvSpPr>
        <p:spPr/>
        <p:txBody>
          <a:bodyPr/>
          <a:lstStyle/>
          <a:p>
            <a:pPr defTabSz="995445" eaLnBrk="0" hangingPunct="0">
              <a:lnSpc>
                <a:spcPct val="90000"/>
              </a:lnSpc>
              <a:spcBef>
                <a:spcPct val="10000"/>
              </a:spcBef>
              <a:defRPr/>
            </a:pPr>
            <a:r>
              <a:rPr lang="en-US" smtClean="0"/>
              <a:t>Creative Commons 4.0 license</a:t>
            </a:r>
            <a:endParaRPr lang="de-DE" dirty="0"/>
          </a:p>
        </p:txBody>
      </p:sp>
      <p:sp>
        <p:nvSpPr>
          <p:cNvPr id="6" name="Slide Number Placeholder 5"/>
          <p:cNvSpPr>
            <a:spLocks noGrp="1"/>
          </p:cNvSpPr>
          <p:nvPr>
            <p:ph type="sldNum" sz="quarter" idx="11"/>
          </p:nvPr>
        </p:nvSpPr>
        <p:spPr/>
        <p:txBody>
          <a:bodyPr/>
          <a:lstStyle/>
          <a:p>
            <a:fld id="{880BADDE-CEDF-4108-ADCD-25C7E5D681A5}" type="slidenum">
              <a:rPr lang="de-DE" smtClean="0"/>
              <a:pPr/>
              <a:t>‹#›</a:t>
            </a:fld>
            <a:endParaRPr lang="de-DE"/>
          </a:p>
        </p:txBody>
      </p:sp>
      <p:sp>
        <p:nvSpPr>
          <p:cNvPr id="7" name="Footer Placeholder 6"/>
          <p:cNvSpPr>
            <a:spLocks noGrp="1"/>
          </p:cNvSpPr>
          <p:nvPr>
            <p:ph type="ftr" sz="quarter" idx="12"/>
          </p:nvPr>
        </p:nvSpPr>
        <p:spPr/>
        <p:txBody>
          <a:bodyPr/>
          <a:lstStyle/>
          <a:p>
            <a:r>
              <a:rPr lang="de-DE" smtClean="0"/>
              <a:t>CzujnikTemperatury.pptx</a:t>
            </a:r>
            <a:endParaRPr lang="de-DE" dirty="0"/>
          </a:p>
        </p:txBody>
      </p:sp>
      <p:sp>
        <p:nvSpPr>
          <p:cNvPr id="9" name="Content Placeholder 8"/>
          <p:cNvSpPr>
            <a:spLocks noGrp="1"/>
          </p:cNvSpPr>
          <p:nvPr>
            <p:ph sz="quarter" idx="13"/>
          </p:nvPr>
        </p:nvSpPr>
        <p:spPr>
          <a:xfrm>
            <a:off x="273050" y="1501977"/>
            <a:ext cx="9359900" cy="4636539"/>
          </a:xfrm>
        </p:spPr>
        <p:txBody>
          <a:bodyPr/>
          <a:lstStyle>
            <a:lvl2pPr marL="180975" indent="-180975">
              <a:defRPr/>
            </a:lvl2pPr>
            <a:lvl3pPr marL="361950" indent="-177800">
              <a:tabLst/>
              <a:defRPr/>
            </a:lvl3pPr>
            <a:lvl4pPr marL="542925" indent="-180975">
              <a:defRPr/>
            </a:lvl4pPr>
            <a:lvl5pPr marL="714375" indent="-171450" defTabSz="804863">
              <a:defRPr/>
            </a:lvl5pPr>
            <a:lvl6pPr marL="896938" indent="-179388">
              <a:tabLst/>
              <a:defRPr/>
            </a:lvl6pPr>
            <a:lvl7pPr marL="1079500" indent="-180975">
              <a:tabLst/>
              <a:defRPr/>
            </a:lvl7pPr>
            <a:lvl8pPr marL="1255713" indent="-176213">
              <a:buFont typeface="Symbol" pitchFamily="18" charset="2"/>
              <a:buChar char="-"/>
              <a:defRPr/>
            </a:lvl8pPr>
            <a:lvl9pPr marL="1431925" indent="-174625">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Content_Subtitle_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0" y="0"/>
          <a:ext cx="147061" cy="143985"/>
        </p:xfrm>
        <a:graphic>
          <a:graphicData uri="http://schemas.openxmlformats.org/presentationml/2006/ole">
            <p:oleObj spid="_x0000_s119810" name="think-cell Slide" r:id="rId5" imgW="360" imgH="360" progId="">
              <p:embed/>
            </p:oleObj>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smtClean="0"/>
              <a:t>Click to edit Master title style</a:t>
            </a:r>
            <a:endParaRPr lang="en-US" dirty="0"/>
          </a:p>
        </p:txBody>
      </p:sp>
      <p:sp>
        <p:nvSpPr>
          <p:cNvPr id="8" name="Espace réservé du texte 7"/>
          <p:cNvSpPr>
            <a:spLocks noGrp="1"/>
          </p:cNvSpPr>
          <p:nvPr>
            <p:ph type="body" sz="quarter" idx="11" hasCustomPrompt="1"/>
            <p:custDataLst>
              <p:tags r:id="rId3"/>
            </p:custDataLst>
          </p:nvPr>
        </p:nvSpPr>
        <p:spPr>
          <a:xfrm>
            <a:off x="273050" y="1412720"/>
            <a:ext cx="9359900" cy="288413"/>
          </a:xfrm>
          <a:prstGeom prst="rect">
            <a:avLst/>
          </a:prstGeom>
        </p:spPr>
        <p:txBody>
          <a:bodyPr>
            <a:spAutoFit/>
          </a:bodyPr>
          <a:lstStyle>
            <a:lvl1pPr marL="0" indent="0">
              <a:buNone/>
              <a:defRPr lang="fr-FR" sz="1400" b="1" i="1" kern="1200" dirty="0" smtClean="0">
                <a:solidFill>
                  <a:schemeClr val="accent5">
                    <a:lumMod val="75000"/>
                  </a:schemeClr>
                </a:solidFill>
                <a:latin typeface="+mn-lt"/>
                <a:ea typeface="+mn-ea"/>
                <a:cs typeface="+mn-cs"/>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
        <p:nvSpPr>
          <p:cNvPr id="6" name="Date Placeholder 5"/>
          <p:cNvSpPr>
            <a:spLocks noGrp="1"/>
          </p:cNvSpPr>
          <p:nvPr>
            <p:ph type="dt" sz="half" idx="12"/>
          </p:nvPr>
        </p:nvSpPr>
        <p:spPr/>
        <p:txBody>
          <a:bodyPr/>
          <a:lstStyle/>
          <a:p>
            <a:pPr defTabSz="995445" eaLnBrk="0" hangingPunct="0">
              <a:lnSpc>
                <a:spcPct val="90000"/>
              </a:lnSpc>
              <a:spcBef>
                <a:spcPct val="10000"/>
              </a:spcBef>
              <a:defRPr/>
            </a:pPr>
            <a:r>
              <a:rPr lang="en-US" smtClean="0"/>
              <a:t>Creative Commons 4.0 license</a:t>
            </a:r>
            <a:endParaRPr lang="de-DE" dirty="0"/>
          </a:p>
        </p:txBody>
      </p:sp>
      <p:sp>
        <p:nvSpPr>
          <p:cNvPr id="7" name="Slide Number Placeholder 6"/>
          <p:cNvSpPr>
            <a:spLocks noGrp="1"/>
          </p:cNvSpPr>
          <p:nvPr>
            <p:ph type="sldNum" sz="quarter" idx="13"/>
          </p:nvPr>
        </p:nvSpPr>
        <p:spPr/>
        <p:txBody>
          <a:bodyPr/>
          <a:lstStyle/>
          <a:p>
            <a:fld id="{880BADDE-CEDF-4108-ADCD-25C7E5D681A5}" type="slidenum">
              <a:rPr lang="de-DE" smtClean="0"/>
              <a:pPr/>
              <a:t>‹#›</a:t>
            </a:fld>
            <a:endParaRPr lang="de-DE"/>
          </a:p>
        </p:txBody>
      </p:sp>
      <p:sp>
        <p:nvSpPr>
          <p:cNvPr id="9" name="Footer Placeholder 8"/>
          <p:cNvSpPr>
            <a:spLocks noGrp="1"/>
          </p:cNvSpPr>
          <p:nvPr>
            <p:ph type="ftr" sz="quarter" idx="14"/>
          </p:nvPr>
        </p:nvSpPr>
        <p:spPr/>
        <p:txBody>
          <a:bodyPr/>
          <a:lstStyle/>
          <a:p>
            <a:r>
              <a:rPr lang="de-DE" smtClean="0"/>
              <a:t>CzujnikTemperatury.pptx</a:t>
            </a:r>
            <a:endParaRPr lang="de-DE" dirty="0"/>
          </a:p>
        </p:txBody>
      </p:sp>
      <p:sp>
        <p:nvSpPr>
          <p:cNvPr id="11" name="Content Placeholder 10"/>
          <p:cNvSpPr>
            <a:spLocks noGrp="1"/>
          </p:cNvSpPr>
          <p:nvPr>
            <p:ph sz="quarter" idx="15"/>
          </p:nvPr>
        </p:nvSpPr>
        <p:spPr>
          <a:xfrm>
            <a:off x="273050" y="1772771"/>
            <a:ext cx="9359900" cy="4464620"/>
          </a:xfrm>
        </p:spPr>
        <p:txBody>
          <a:bodyPr/>
          <a:lstStyle>
            <a:lvl4pPr marL="542925" indent="-180975">
              <a:defRPr/>
            </a:lvl4pPr>
            <a:lvl5pPr marL="714375" indent="-171450">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Heading_Subtitle">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0" y="0"/>
          <a:ext cx="147061" cy="143985"/>
        </p:xfrm>
        <a:graphic>
          <a:graphicData uri="http://schemas.openxmlformats.org/presentationml/2006/ole">
            <p:oleObj spid="_x0000_s141314" name="think-cell Slide" r:id="rId5" imgW="360" imgH="360" progId="">
              <p:embed/>
            </p:oleObj>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smtClean="0"/>
              <a:t>Click to edit Master title style</a:t>
            </a:r>
            <a:endParaRPr lang="en-US" dirty="0"/>
          </a:p>
        </p:txBody>
      </p:sp>
      <p:sp>
        <p:nvSpPr>
          <p:cNvPr id="8" name="Espace réservé du texte 7"/>
          <p:cNvSpPr>
            <a:spLocks noGrp="1"/>
          </p:cNvSpPr>
          <p:nvPr>
            <p:ph type="body" sz="quarter" idx="11" hasCustomPrompt="1"/>
            <p:custDataLst>
              <p:tags r:id="rId3"/>
            </p:custDataLst>
          </p:nvPr>
        </p:nvSpPr>
        <p:spPr>
          <a:xfrm>
            <a:off x="273050" y="1412720"/>
            <a:ext cx="9359900" cy="288413"/>
          </a:xfrm>
          <a:prstGeom prst="rect">
            <a:avLst/>
          </a:prstGeom>
        </p:spPr>
        <p:txBody>
          <a:bodyPr>
            <a:spAutoFit/>
          </a:bodyPr>
          <a:lstStyle>
            <a:lvl1pPr marL="0" indent="0">
              <a:buNone/>
              <a:defRPr lang="fr-FR" sz="1400" b="1" i="1" kern="1200" dirty="0" smtClean="0">
                <a:solidFill>
                  <a:schemeClr val="accent5">
                    <a:lumMod val="75000"/>
                  </a:schemeClr>
                </a:solidFill>
                <a:latin typeface="+mn-lt"/>
                <a:ea typeface="+mn-ea"/>
                <a:cs typeface="+mn-cs"/>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
        <p:nvSpPr>
          <p:cNvPr id="6" name="Date Placeholder 5"/>
          <p:cNvSpPr>
            <a:spLocks noGrp="1"/>
          </p:cNvSpPr>
          <p:nvPr>
            <p:ph type="dt" sz="half" idx="12"/>
          </p:nvPr>
        </p:nvSpPr>
        <p:spPr/>
        <p:txBody>
          <a:bodyPr/>
          <a:lstStyle/>
          <a:p>
            <a:pPr defTabSz="995445" eaLnBrk="0" hangingPunct="0">
              <a:lnSpc>
                <a:spcPct val="90000"/>
              </a:lnSpc>
              <a:spcBef>
                <a:spcPct val="10000"/>
              </a:spcBef>
              <a:defRPr/>
            </a:pPr>
            <a:r>
              <a:rPr lang="en-US" smtClean="0"/>
              <a:t>Creative Commons 4.0 license</a:t>
            </a:r>
            <a:endParaRPr lang="de-DE" dirty="0"/>
          </a:p>
        </p:txBody>
      </p:sp>
      <p:sp>
        <p:nvSpPr>
          <p:cNvPr id="7" name="Slide Number Placeholder 6"/>
          <p:cNvSpPr>
            <a:spLocks noGrp="1"/>
          </p:cNvSpPr>
          <p:nvPr>
            <p:ph type="sldNum" sz="quarter" idx="13"/>
          </p:nvPr>
        </p:nvSpPr>
        <p:spPr/>
        <p:txBody>
          <a:bodyPr/>
          <a:lstStyle/>
          <a:p>
            <a:fld id="{880BADDE-CEDF-4108-ADCD-25C7E5D681A5}" type="slidenum">
              <a:rPr lang="de-DE" smtClean="0"/>
              <a:pPr/>
              <a:t>‹#›</a:t>
            </a:fld>
            <a:endParaRPr lang="de-DE"/>
          </a:p>
        </p:txBody>
      </p:sp>
      <p:sp>
        <p:nvSpPr>
          <p:cNvPr id="9" name="Footer Placeholder 8"/>
          <p:cNvSpPr>
            <a:spLocks noGrp="1"/>
          </p:cNvSpPr>
          <p:nvPr>
            <p:ph type="ftr" sz="quarter" idx="14"/>
          </p:nvPr>
        </p:nvSpPr>
        <p:spPr/>
        <p:txBody>
          <a:bodyPr/>
          <a:lstStyle/>
          <a:p>
            <a:r>
              <a:rPr lang="de-DE" smtClean="0"/>
              <a:t>CzujnikTemperatury.pptx</a:t>
            </a:r>
            <a:endParaRPr lang="de-DE"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Only Titl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nvGraphicFramePr>
        <p:xfrm>
          <a:off x="0" y="0"/>
          <a:ext cx="158750" cy="158750"/>
        </p:xfrm>
        <a:graphic>
          <a:graphicData uri="http://schemas.openxmlformats.org/presentationml/2006/ole">
            <p:oleObj spid="_x0000_s121857" name="think-cell Slide" r:id="rId4" imgW="360" imgH="360" progId="">
              <p:embed/>
            </p:oleObj>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smtClean="0"/>
              <a:t>Click to edit Master title style</a:t>
            </a:r>
          </a:p>
        </p:txBody>
      </p:sp>
      <p:sp>
        <p:nvSpPr>
          <p:cNvPr id="4" name="Date Placeholder 3"/>
          <p:cNvSpPr>
            <a:spLocks noGrp="1"/>
          </p:cNvSpPr>
          <p:nvPr>
            <p:ph type="dt" sz="half" idx="10"/>
          </p:nvPr>
        </p:nvSpPr>
        <p:spPr/>
        <p:txBody>
          <a:bodyPr/>
          <a:lstStyle/>
          <a:p>
            <a:pPr defTabSz="995445" eaLnBrk="0" hangingPunct="0">
              <a:lnSpc>
                <a:spcPct val="90000"/>
              </a:lnSpc>
              <a:spcBef>
                <a:spcPct val="10000"/>
              </a:spcBef>
              <a:defRPr/>
            </a:pPr>
            <a:r>
              <a:rPr lang="en-US" smtClean="0"/>
              <a:t>Creative Commons 4.0 license</a:t>
            </a:r>
            <a:endParaRPr lang="de-DE" dirty="0"/>
          </a:p>
        </p:txBody>
      </p:sp>
      <p:sp>
        <p:nvSpPr>
          <p:cNvPr id="5" name="Slide Number Placeholder 4"/>
          <p:cNvSpPr>
            <a:spLocks noGrp="1"/>
          </p:cNvSpPr>
          <p:nvPr>
            <p:ph type="sldNum" sz="quarter" idx="11"/>
          </p:nvPr>
        </p:nvSpPr>
        <p:spPr/>
        <p:txBody>
          <a:bodyPr/>
          <a:lstStyle/>
          <a:p>
            <a:fld id="{880BADDE-CEDF-4108-ADCD-25C7E5D681A5}" type="slidenum">
              <a:rPr lang="de-DE" smtClean="0"/>
              <a:pPr/>
              <a:t>‹#›</a:t>
            </a:fld>
            <a:endParaRPr lang="de-DE"/>
          </a:p>
        </p:txBody>
      </p:sp>
      <p:sp>
        <p:nvSpPr>
          <p:cNvPr id="6" name="Footer Placeholder 5"/>
          <p:cNvSpPr>
            <a:spLocks noGrp="1"/>
          </p:cNvSpPr>
          <p:nvPr>
            <p:ph type="ftr" sz="quarter" idx="12"/>
          </p:nvPr>
        </p:nvSpPr>
        <p:spPr/>
        <p:txBody>
          <a:bodyPr/>
          <a:lstStyle/>
          <a:p>
            <a:r>
              <a:rPr lang="de-DE" smtClean="0"/>
              <a:t>CzujnikTemperatury.pptx</a:t>
            </a:r>
            <a:endParaRPr lang="de-DE"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xAndObj">
  <p:cSld name="Tytuł, tekst i zawartość">
    <p:spTree>
      <p:nvGrpSpPr>
        <p:cNvPr id="1" name=""/>
        <p:cNvGrpSpPr/>
        <p:nvPr/>
      </p:nvGrpSpPr>
      <p:grpSpPr>
        <a:xfrm>
          <a:off x="0" y="0"/>
          <a:ext cx="0" cy="0"/>
          <a:chOff x="0" y="0"/>
          <a:chExt cx="0" cy="0"/>
        </a:xfrm>
      </p:grpSpPr>
      <p:sp>
        <p:nvSpPr>
          <p:cNvPr id="2" name="Tytuł 1"/>
          <p:cNvSpPr>
            <a:spLocks noGrp="1"/>
          </p:cNvSpPr>
          <p:nvPr>
            <p:ph type="title"/>
          </p:nvPr>
        </p:nvSpPr>
        <p:spPr>
          <a:xfrm>
            <a:off x="495300" y="274638"/>
            <a:ext cx="8915400" cy="1143000"/>
          </a:xfrm>
        </p:spPr>
        <p:txBody>
          <a:bodyPr/>
          <a:lstStyle/>
          <a:p>
            <a:r>
              <a:rPr lang="pl-PL" smtClean="0"/>
              <a:t>Kliknij, aby edytować styl</a:t>
            </a:r>
            <a:endParaRPr lang="pl-PL"/>
          </a:p>
        </p:txBody>
      </p:sp>
      <p:sp>
        <p:nvSpPr>
          <p:cNvPr id="3" name="Symbol zastępczy tekstu 2"/>
          <p:cNvSpPr>
            <a:spLocks noGrp="1"/>
          </p:cNvSpPr>
          <p:nvPr>
            <p:ph type="body" sz="half" idx="1"/>
          </p:nvPr>
        </p:nvSpPr>
        <p:spPr>
          <a:xfrm>
            <a:off x="495300" y="1600201"/>
            <a:ext cx="4375150" cy="4525963"/>
          </a:xfrm>
        </p:spPr>
        <p:txBody>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zawartości 3"/>
          <p:cNvSpPr>
            <a:spLocks noGrp="1"/>
          </p:cNvSpPr>
          <p:nvPr>
            <p:ph sz="half" idx="2"/>
          </p:nvPr>
        </p:nvSpPr>
        <p:spPr>
          <a:xfrm>
            <a:off x="5035550" y="1600201"/>
            <a:ext cx="4375150" cy="4525963"/>
          </a:xfrm>
        </p:spPr>
        <p:txBody>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5" name="Symbol zastępczy daty 4"/>
          <p:cNvSpPr>
            <a:spLocks noGrp="1"/>
          </p:cNvSpPr>
          <p:nvPr>
            <p:ph type="dt" sz="half" idx="10"/>
          </p:nvPr>
        </p:nvSpPr>
        <p:spPr>
          <a:xfrm>
            <a:off x="495300" y="6245225"/>
            <a:ext cx="2311400" cy="476250"/>
          </a:xfrm>
        </p:spPr>
        <p:txBody>
          <a:bodyPr/>
          <a:lstStyle>
            <a:lvl1pPr>
              <a:defRPr/>
            </a:lvl1pPr>
          </a:lstStyle>
          <a:p>
            <a:endParaRPr lang="pl-PL"/>
          </a:p>
        </p:txBody>
      </p:sp>
      <p:sp>
        <p:nvSpPr>
          <p:cNvPr id="6" name="Symbol zastępczy stopki 5"/>
          <p:cNvSpPr>
            <a:spLocks noGrp="1"/>
          </p:cNvSpPr>
          <p:nvPr>
            <p:ph type="ftr" sz="quarter" idx="11"/>
          </p:nvPr>
        </p:nvSpPr>
        <p:spPr>
          <a:xfrm>
            <a:off x="3384550" y="6245225"/>
            <a:ext cx="3136900" cy="476250"/>
          </a:xfrm>
        </p:spPr>
        <p:txBody>
          <a:bodyPr/>
          <a:lstStyle>
            <a:lvl1pPr>
              <a:defRPr/>
            </a:lvl1pPr>
          </a:lstStyle>
          <a:p>
            <a:endParaRPr lang="pl-PL"/>
          </a:p>
        </p:txBody>
      </p:sp>
      <p:sp>
        <p:nvSpPr>
          <p:cNvPr id="7" name="Symbol zastępczy numeru slajdu 6"/>
          <p:cNvSpPr>
            <a:spLocks noGrp="1"/>
          </p:cNvSpPr>
          <p:nvPr>
            <p:ph type="sldNum" sz="quarter" idx="12"/>
          </p:nvPr>
        </p:nvSpPr>
        <p:spPr>
          <a:xfrm>
            <a:off x="7099300" y="6245225"/>
            <a:ext cx="125034" cy="123111"/>
          </a:xfrm>
        </p:spPr>
        <p:txBody>
          <a:bodyPr/>
          <a:lstStyle>
            <a:lvl1pPr>
              <a:defRPr/>
            </a:lvl1pPr>
          </a:lstStyle>
          <a:p>
            <a:fld id="{31A671F7-EED2-48A2-B26F-F53EA8632568}" type="slidenum">
              <a:rPr lang="pl-PL"/>
              <a:pPr/>
              <a:t>‹#›</a:t>
            </a:fld>
            <a:endParaRPr lang="pl-PL"/>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cSld name="Tytuł i zawartość">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Symbol zastępczy zawartości 2"/>
          <p:cNvSpPr>
            <a:spLocks noGrp="1"/>
          </p:cNvSpPr>
          <p:nvPr>
            <p:ph idx="1"/>
          </p:nvPr>
        </p:nvSpPr>
        <p:spPr/>
        <p:txBody>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daty 3"/>
          <p:cNvSpPr>
            <a:spLocks noGrp="1"/>
          </p:cNvSpPr>
          <p:nvPr>
            <p:ph type="dt" sz="half" idx="10"/>
          </p:nvPr>
        </p:nvSpPr>
        <p:spPr/>
        <p:txBody>
          <a:bodyPr/>
          <a:lstStyle>
            <a:lvl1pPr>
              <a:defRPr/>
            </a:lvl1pPr>
          </a:lstStyle>
          <a:p>
            <a:endParaRPr lang="pl-PL"/>
          </a:p>
        </p:txBody>
      </p:sp>
      <p:sp>
        <p:nvSpPr>
          <p:cNvPr id="5" name="Symbol zastępczy stopki 4"/>
          <p:cNvSpPr>
            <a:spLocks noGrp="1"/>
          </p:cNvSpPr>
          <p:nvPr>
            <p:ph type="ftr" sz="quarter" idx="11"/>
          </p:nvPr>
        </p:nvSpPr>
        <p:spPr/>
        <p:txBody>
          <a:bodyPr/>
          <a:lstStyle>
            <a:lvl1pPr>
              <a:defRPr/>
            </a:lvl1pPr>
          </a:lstStyle>
          <a:p>
            <a:endParaRPr lang="pl-PL"/>
          </a:p>
        </p:txBody>
      </p:sp>
      <p:sp>
        <p:nvSpPr>
          <p:cNvPr id="6" name="Symbol zastępczy numeru slajdu 5"/>
          <p:cNvSpPr>
            <a:spLocks noGrp="1"/>
          </p:cNvSpPr>
          <p:nvPr>
            <p:ph type="sldNum" sz="quarter" idx="12"/>
          </p:nvPr>
        </p:nvSpPr>
        <p:spPr/>
        <p:txBody>
          <a:bodyPr/>
          <a:lstStyle>
            <a:lvl1pPr>
              <a:defRPr/>
            </a:lvl1pPr>
          </a:lstStyle>
          <a:p>
            <a:fld id="{BD464A96-7A4B-4965-BC79-2218D08A098D}" type="slidenum">
              <a:rPr lang="pl-PL"/>
              <a:pPr/>
              <a:t>‹#›</a:t>
            </a:fld>
            <a:endParaRPr lang="pl-PL"/>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3.xml"/><Relationship Id="rId18" Type="http://schemas.openxmlformats.org/officeDocument/2006/relationships/oleObject" Target="../embeddings/oleObject1.bin"/><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ags" Target="../tags/tag2.xml"/><Relationship Id="rId17" Type="http://schemas.openxmlformats.org/officeDocument/2006/relationships/tags" Target="../tags/tag7.xml"/><Relationship Id="rId2" Type="http://schemas.openxmlformats.org/officeDocument/2006/relationships/slideLayout" Target="../slideLayouts/slideLayout2.xml"/><Relationship Id="rId16" Type="http://schemas.openxmlformats.org/officeDocument/2006/relationships/tags" Target="../tags/tag6.xml"/><Relationship Id="rId20" Type="http://schemas.openxmlformats.org/officeDocument/2006/relationships/image" Target="../media/image3.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vmlDrawing" Target="../drawings/vmlDrawing1.vml"/><Relationship Id="rId5" Type="http://schemas.openxmlformats.org/officeDocument/2006/relationships/slideLayout" Target="../slideLayouts/slideLayout5.xml"/><Relationship Id="rId15" Type="http://schemas.openxmlformats.org/officeDocument/2006/relationships/tags" Target="../tags/tag5.xml"/><Relationship Id="rId10" Type="http://schemas.openxmlformats.org/officeDocument/2006/relationships/theme" Target="../theme/theme1.xml"/><Relationship Id="rId19" Type="http://schemas.openxmlformats.org/officeDocument/2006/relationships/image" Target="../media/image2.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nvGraphicFramePr>
        <p:xfrm>
          <a:off x="1" y="0"/>
          <a:ext cx="158750" cy="158750"/>
        </p:xfrm>
        <a:graphic>
          <a:graphicData uri="http://schemas.openxmlformats.org/presentationml/2006/ole">
            <p:oleObj spid="_x0000_s2049" name="think-cell Slide" r:id="rId18" imgW="360" imgH="360" progId="">
              <p:embed/>
            </p:oleObj>
          </a:graphicData>
        </a:graphic>
      </p:graphicFrame>
      <p:sp>
        <p:nvSpPr>
          <p:cNvPr id="2" name="Title Placeholder 1"/>
          <p:cNvSpPr>
            <a:spLocks noGrp="1"/>
          </p:cNvSpPr>
          <p:nvPr>
            <p:ph type="title"/>
            <p:custDataLst>
              <p:tags r:id="rId12"/>
            </p:custDataLst>
          </p:nvPr>
        </p:nvSpPr>
        <p:spPr>
          <a:xfrm>
            <a:off x="1" y="0"/>
            <a:ext cx="9905999" cy="1002135"/>
          </a:xfrm>
          <a:prstGeom prst="rect">
            <a:avLst/>
          </a:prstGeom>
        </p:spPr>
        <p:txBody>
          <a:bodyPr vert="horz" lIns="297529" tIns="33059" rIns="165294" bIns="33059" rtlCol="0" anchor="ctr">
            <a:noAutofit/>
          </a:bodyPr>
          <a:lstStyle/>
          <a:p>
            <a:r>
              <a:rPr lang="en-US" noProof="0" dirty="0" smtClean="0"/>
              <a:t>Click to edit Master title style</a:t>
            </a:r>
            <a:endParaRPr lang="en-US" noProof="0" dirty="0"/>
          </a:p>
        </p:txBody>
      </p:sp>
      <p:sp>
        <p:nvSpPr>
          <p:cNvPr id="9" name="Freeform 4"/>
          <p:cNvSpPr>
            <a:spLocks/>
          </p:cNvSpPr>
          <p:nvPr>
            <p:custDataLst>
              <p:tags r:id="rId13"/>
            </p:custDataLst>
          </p:nvPr>
        </p:nvSpPr>
        <p:spPr bwMode="auto">
          <a:xfrm>
            <a:off x="2" y="676402"/>
            <a:ext cx="9905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a:p>
        </p:txBody>
      </p:sp>
      <p:cxnSp>
        <p:nvCxnSpPr>
          <p:cNvPr id="15" name="Straight Connector 5"/>
          <p:cNvCxnSpPr/>
          <p:nvPr>
            <p:custDataLst>
              <p:tags r:id="rId14"/>
            </p:custDataLst>
          </p:nvPr>
        </p:nvCxnSpPr>
        <p:spPr>
          <a:xfrm flipH="1">
            <a:off x="2" y="6362700"/>
            <a:ext cx="9905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sp>
        <p:nvSpPr>
          <p:cNvPr id="16" name="Date Placeholder 15"/>
          <p:cNvSpPr>
            <a:spLocks noGrp="1"/>
          </p:cNvSpPr>
          <p:nvPr>
            <p:ph type="dt" sz="half" idx="2"/>
            <p:custDataLst>
              <p:tags r:id="rId15"/>
            </p:custDataLst>
          </p:nvPr>
        </p:nvSpPr>
        <p:spPr>
          <a:xfrm>
            <a:off x="6741831" y="6427223"/>
            <a:ext cx="2660643" cy="195814"/>
          </a:xfrm>
          <a:prstGeom prst="rect">
            <a:avLst/>
          </a:prstGeom>
          <a:noFill/>
          <a:ln w="19050">
            <a:noFill/>
            <a:miter lim="800000"/>
            <a:headEnd/>
            <a:tailEnd/>
          </a:ln>
          <a:effectLst/>
        </p:spPr>
        <p:txBody>
          <a:bodyPr wrap="none" lIns="35997" tIns="35997" rIns="35997" bIns="35997" anchor="b" anchorCtr="0">
            <a:noAutofit/>
          </a:bodyPr>
          <a:lstStyle>
            <a:lvl1pPr marL="0" algn="r" defTabSz="957756" rtl="0" eaLnBrk="1" latinLnBrk="0" hangingPunct="1">
              <a:defRPr lang="de-DE" altLang="en-US" sz="700" b="0" i="0" kern="1200" noProof="0" smtClean="0">
                <a:solidFill>
                  <a:schemeClr val="tx1">
                    <a:lumMod val="50000"/>
                    <a:lumOff val="50000"/>
                  </a:schemeClr>
                </a:solidFill>
                <a:latin typeface="+mj-lt"/>
                <a:ea typeface="+mn-ea"/>
                <a:cs typeface="Helvetica Light"/>
              </a:defRPr>
            </a:lvl1pPr>
          </a:lstStyle>
          <a:p>
            <a:pPr defTabSz="995445" eaLnBrk="0" hangingPunct="0">
              <a:lnSpc>
                <a:spcPct val="90000"/>
              </a:lnSpc>
              <a:spcBef>
                <a:spcPct val="10000"/>
              </a:spcBef>
              <a:defRPr/>
            </a:pPr>
            <a:r>
              <a:rPr lang="en-US" smtClean="0"/>
              <a:t>Creative Commons 4.0 license</a:t>
            </a:r>
            <a:endParaRPr lang="en-US" dirty="0"/>
          </a:p>
        </p:txBody>
      </p:sp>
      <p:sp>
        <p:nvSpPr>
          <p:cNvPr id="17" name="Footer Placeholder 16"/>
          <p:cNvSpPr>
            <a:spLocks noGrp="1"/>
          </p:cNvSpPr>
          <p:nvPr>
            <p:ph type="ftr" sz="quarter" idx="3"/>
            <p:custDataLst>
              <p:tags r:id="rId16"/>
            </p:custDataLst>
          </p:nvPr>
        </p:nvSpPr>
        <p:spPr>
          <a:xfrm>
            <a:off x="6741831" y="6623402"/>
            <a:ext cx="2660643" cy="183502"/>
          </a:xfrm>
          <a:prstGeom prst="rect">
            <a:avLst/>
          </a:prstGeom>
        </p:spPr>
        <p:txBody>
          <a:bodyPr wrap="none" lIns="35997" tIns="35997" rIns="35997" bIns="35997" anchor="b" anchorCtr="0">
            <a:noAutofit/>
          </a:bodyPr>
          <a:lstStyle>
            <a:lvl1pPr marL="0" algn="r" defTabSz="957756" rtl="0" eaLnBrk="1" latinLnBrk="0" hangingPunct="1">
              <a:defRPr lang="de-DE" sz="700" kern="1200" dirty="0" smtClean="0">
                <a:solidFill>
                  <a:schemeClr val="tx1">
                    <a:lumMod val="50000"/>
                    <a:lumOff val="50000"/>
                  </a:schemeClr>
                </a:solidFill>
                <a:latin typeface="+mj-lt"/>
                <a:ea typeface="+mn-ea"/>
                <a:cs typeface="+mn-cs"/>
              </a:defRPr>
            </a:lvl1pPr>
          </a:lstStyle>
          <a:p>
            <a:r>
              <a:rPr lang="de-DE" smtClean="0"/>
              <a:t>CzujnikTemperatury.pptx</a:t>
            </a:r>
            <a:endParaRPr lang="de-DE"/>
          </a:p>
        </p:txBody>
      </p:sp>
      <p:sp>
        <p:nvSpPr>
          <p:cNvPr id="18" name="Slide Number Placeholder 17"/>
          <p:cNvSpPr>
            <a:spLocks noGrp="1"/>
          </p:cNvSpPr>
          <p:nvPr>
            <p:ph type="sldNum" sz="quarter" idx="4"/>
            <p:custDataLst>
              <p:tags r:id="rId17"/>
            </p:custDataLst>
          </p:nvPr>
        </p:nvSpPr>
        <p:spPr>
          <a:xfrm>
            <a:off x="9560277" y="6653996"/>
            <a:ext cx="125034" cy="123111"/>
          </a:xfrm>
          <a:prstGeom prst="rect">
            <a:avLst/>
          </a:prstGeom>
          <a:noFill/>
        </p:spPr>
        <p:txBody>
          <a:bodyPr wrap="none" lIns="0" tIns="0" rIns="0" bIns="0" rtlCol="0" anchor="ctr">
            <a:spAutoFit/>
          </a:bodyPr>
          <a:lstStyle>
            <a:lvl1pPr marL="0" algn="ctr" defTabSz="957756" rtl="0" eaLnBrk="1" latinLnBrk="0" hangingPunct="1">
              <a:defRPr lang="de-DE" sz="800" kern="1200" smtClean="0">
                <a:solidFill>
                  <a:schemeClr val="tx1">
                    <a:lumMod val="50000"/>
                    <a:lumOff val="50000"/>
                  </a:schemeClr>
                </a:solidFill>
                <a:latin typeface="+mn-lt"/>
                <a:ea typeface="+mn-ea"/>
                <a:cs typeface="+mn-cs"/>
              </a:defRPr>
            </a:lvl1pPr>
          </a:lstStyle>
          <a:p>
            <a:fld id="{880BADDE-CEDF-4108-ADCD-25C7E5D681A5}" type="slidenum">
              <a:rPr lang="de-DE" smtClean="0"/>
              <a:pPr/>
              <a:t>‹#›</a:t>
            </a:fld>
            <a:endParaRPr lang="de-DE" dirty="0"/>
          </a:p>
        </p:txBody>
      </p:sp>
      <p:sp>
        <p:nvSpPr>
          <p:cNvPr id="11" name="Text Placeholder 10"/>
          <p:cNvSpPr>
            <a:spLocks noGrp="1"/>
          </p:cNvSpPr>
          <p:nvPr>
            <p:ph type="body" idx="1"/>
          </p:nvPr>
        </p:nvSpPr>
        <p:spPr>
          <a:xfrm>
            <a:off x="273050" y="1501977"/>
            <a:ext cx="9359900" cy="463653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2" name="FootnoteAndSource" hidden="1"/>
          <p:cNvSpPr txBox="1"/>
          <p:nvPr/>
        </p:nvSpPr>
        <p:spPr>
          <a:xfrm>
            <a:off x="271148" y="6174740"/>
            <a:ext cx="4681852" cy="162096"/>
          </a:xfrm>
          <a:prstGeom prst="rect">
            <a:avLst/>
          </a:prstGeom>
          <a:noFill/>
        </p:spPr>
        <p:txBody>
          <a:bodyPr vert="horz" wrap="square" lIns="0" tIns="25400" rIns="0" bIns="25400" rtlCol="0">
            <a:spAutoFit/>
          </a:bodyPr>
          <a:lstStyle/>
          <a:p>
            <a:pPr marL="429768" indent="-429768" defTabSz="914400">
              <a:lnSpc>
                <a:spcPct val="90000"/>
              </a:lnSpc>
              <a:tabLst>
                <a:tab pos="347472" algn="r"/>
              </a:tabLst>
            </a:pPr>
            <a:r>
              <a:rPr lang="de-DE" sz="800" dirty="0" smtClean="0"/>
              <a:t>	Source:	Source Text</a:t>
            </a:r>
          </a:p>
        </p:txBody>
      </p:sp>
      <p:grpSp>
        <p:nvGrpSpPr>
          <p:cNvPr id="25" name="Group_Sticker" hidden="1"/>
          <p:cNvGrpSpPr/>
          <p:nvPr/>
        </p:nvGrpSpPr>
        <p:grpSpPr>
          <a:xfrm>
            <a:off x="9056716" y="1176324"/>
            <a:ext cx="561974" cy="247650"/>
            <a:chOff x="9056716" y="1176324"/>
            <a:chExt cx="561974" cy="247650"/>
          </a:xfrm>
        </p:grpSpPr>
        <p:sp>
          <p:nvSpPr>
            <p:cNvPr id="19" name="Rectangle 109"/>
            <p:cNvSpPr>
              <a:spLocks noChangeArrowheads="1"/>
            </p:cNvSpPr>
            <p:nvPr/>
          </p:nvSpPr>
          <p:spPr bwMode="auto">
            <a:xfrm>
              <a:off x="9056716" y="1176324"/>
              <a:ext cx="561974" cy="247650"/>
            </a:xfrm>
            <a:prstGeom prst="rect">
              <a:avLst/>
            </a:prstGeom>
            <a:noFill/>
            <a:ln w="9525">
              <a:noFill/>
              <a:miter lim="800000"/>
              <a:headEnd/>
              <a:tailEnd/>
            </a:ln>
            <a:effectLst/>
          </p:spPr>
          <p:txBody>
            <a:bodyPr wrap="none" lIns="0" tIns="46038" rIns="0" bIns="46038" anchor="ctr">
              <a:spAutoFit/>
            </a:bodyPr>
            <a:lstStyle/>
            <a:p>
              <a:pPr algn="ctr" eaLnBrk="0" hangingPunct="0">
                <a:lnSpc>
                  <a:spcPct val="100000"/>
                </a:lnSpc>
                <a:tabLst>
                  <a:tab pos="6400800" algn="r"/>
                  <a:tab pos="8636000" algn="r"/>
                </a:tabLst>
              </a:pPr>
              <a:r>
                <a:rPr lang="en-GB" sz="1000" b="1" dirty="0" smtClean="0"/>
                <a:t>STICKER</a:t>
              </a:r>
              <a:endParaRPr lang="en-GB" sz="1000" b="1" dirty="0"/>
            </a:p>
          </p:txBody>
        </p:sp>
        <p:sp>
          <p:nvSpPr>
            <p:cNvPr id="20" name="Line 110"/>
            <p:cNvSpPr>
              <a:spLocks noChangeShapeType="1"/>
            </p:cNvSpPr>
            <p:nvPr/>
          </p:nvSpPr>
          <p:spPr bwMode="auto">
            <a:xfrm>
              <a:off x="9056716" y="1184262"/>
              <a:ext cx="561974" cy="0"/>
            </a:xfrm>
            <a:prstGeom prst="line">
              <a:avLst/>
            </a:prstGeom>
            <a:noFill/>
            <a:ln w="9525">
              <a:solidFill>
                <a:schemeClr val="bg2"/>
              </a:solidFill>
              <a:round/>
              <a:headEnd type="none" w="sm" len="sm"/>
              <a:tailEnd type="none" w="sm" len="sm"/>
            </a:ln>
            <a:effectLst/>
          </p:spPr>
          <p:txBody>
            <a:bodyPr wrap="none" anchor="ctr"/>
            <a:lstStyle/>
            <a:p>
              <a:endParaRPr lang="en-GB"/>
            </a:p>
          </p:txBody>
        </p:sp>
        <p:sp>
          <p:nvSpPr>
            <p:cNvPr id="22" name="Line 111"/>
            <p:cNvSpPr>
              <a:spLocks noChangeShapeType="1"/>
            </p:cNvSpPr>
            <p:nvPr/>
          </p:nvSpPr>
          <p:spPr bwMode="auto">
            <a:xfrm>
              <a:off x="9056716" y="1412862"/>
              <a:ext cx="561974" cy="0"/>
            </a:xfrm>
            <a:prstGeom prst="line">
              <a:avLst/>
            </a:prstGeom>
            <a:noFill/>
            <a:ln w="9525">
              <a:solidFill>
                <a:schemeClr val="bg2"/>
              </a:solidFill>
              <a:round/>
              <a:headEnd type="none" w="sm" len="sm"/>
              <a:tailEnd type="none" w="sm" len="sm"/>
            </a:ln>
            <a:effectLst/>
          </p:spPr>
          <p:txBody>
            <a:bodyPr wrap="none" anchor="ctr"/>
            <a:lstStyle/>
            <a:p>
              <a:endParaRPr lang="en-GB"/>
            </a:p>
          </p:txBody>
        </p:sp>
      </p:grpSp>
      <p:sp>
        <p:nvSpPr>
          <p:cNvPr id="24" name="CapgeminiBox" hidden="1"/>
          <p:cNvSpPr>
            <a:spLocks/>
          </p:cNvSpPr>
          <p:nvPr/>
        </p:nvSpPr>
        <p:spPr>
          <a:xfrm>
            <a:off x="-2262238" y="0"/>
            <a:ext cx="2262238" cy="286232"/>
          </a:xfrm>
          <a:prstGeom prst="rect">
            <a:avLst/>
          </a:prstGeom>
        </p:spPr>
        <p:txBody>
          <a:bodyPr vert="horz" wrap="square" lIns="91440" tIns="45720" rIns="91440" bIns="45720" rtlCol="0">
            <a:spAutoFit/>
          </a:bodyPr>
          <a:lstStyle>
            <a:lvl1pPr marL="0" indent="0" algn="l" defTabSz="914342" rtl="0" eaLnBrk="1" latinLnBrk="0" hangingPunct="1">
              <a:lnSpc>
                <a:spcPct val="90000"/>
              </a:lnSpc>
              <a:spcBef>
                <a:spcPts val="0"/>
              </a:spcBef>
              <a:spcAft>
                <a:spcPts val="400"/>
              </a:spcAft>
              <a:buClr>
                <a:schemeClr val="tx2"/>
              </a:buClr>
              <a:buFont typeface="Arial" pitchFamily="34" charset="0"/>
              <a:buNone/>
              <a:defRPr sz="1400" b="0" kern="1200">
                <a:solidFill>
                  <a:schemeClr val="tx1"/>
                </a:solidFill>
                <a:latin typeface="+mn-lt"/>
                <a:ea typeface="+mn-ea"/>
                <a:cs typeface="+mn-cs"/>
              </a:defRPr>
            </a:lvl1pPr>
            <a:lvl2pPr marL="182563" indent="-177800" algn="l" defTabSz="914342" rtl="0" eaLnBrk="1" latinLnBrk="0" hangingPunct="1">
              <a:lnSpc>
                <a:spcPct val="90000"/>
              </a:lnSpc>
              <a:spcBef>
                <a:spcPts val="0"/>
              </a:spcBef>
              <a:spcAft>
                <a:spcPts val="400"/>
              </a:spcAft>
              <a:buClr>
                <a:schemeClr val="tx2"/>
              </a:buClr>
              <a:buFont typeface="Wingdings" pitchFamily="2" charset="2"/>
              <a:buChar char="§"/>
              <a:defRPr sz="1400" kern="1200">
                <a:solidFill>
                  <a:schemeClr val="tx1"/>
                </a:solidFill>
                <a:latin typeface="+mn-lt"/>
                <a:ea typeface="+mn-ea"/>
                <a:cs typeface="+mn-cs"/>
              </a:defRPr>
            </a:lvl2pPr>
            <a:lvl3pPr marL="357188" indent="-180975" algn="l" defTabSz="914342" rtl="0" eaLnBrk="1" latinLnBrk="0" hangingPunct="1">
              <a:lnSpc>
                <a:spcPct val="90000"/>
              </a:lnSpc>
              <a:spcBef>
                <a:spcPts val="0"/>
              </a:spcBef>
              <a:spcAft>
                <a:spcPts val="400"/>
              </a:spcAft>
              <a:buClr>
                <a:schemeClr val="tx2"/>
              </a:buClr>
              <a:buFont typeface="Arial" pitchFamily="34" charset="0"/>
              <a:buChar char="•"/>
              <a:defRPr sz="1400" kern="1200">
                <a:solidFill>
                  <a:schemeClr val="tx1"/>
                </a:solidFill>
                <a:latin typeface="+mn-lt"/>
                <a:ea typeface="+mn-ea"/>
                <a:cs typeface="+mn-cs"/>
              </a:defRPr>
            </a:lvl3pPr>
            <a:lvl4pPr marL="539750" indent="-177800" algn="l" defTabSz="914342" rtl="0" eaLnBrk="1" latinLnBrk="0" hangingPunct="1">
              <a:lnSpc>
                <a:spcPct val="90000"/>
              </a:lnSpc>
              <a:spcBef>
                <a:spcPts val="0"/>
              </a:spcBef>
              <a:spcAft>
                <a:spcPts val="400"/>
              </a:spcAft>
              <a:buClr>
                <a:schemeClr val="tx2"/>
              </a:buClr>
              <a:buFont typeface="Arial" pitchFamily="34" charset="0"/>
              <a:buChar char="–"/>
              <a:defRPr sz="1400" kern="1200">
                <a:solidFill>
                  <a:schemeClr val="tx1"/>
                </a:solidFill>
                <a:latin typeface="+mn-lt"/>
                <a:ea typeface="+mn-ea"/>
                <a:cs typeface="+mn-cs"/>
              </a:defRPr>
            </a:lvl4pPr>
            <a:lvl5pPr marL="717550" indent="-179388" algn="l" defTabSz="801688" rtl="0" eaLnBrk="1" latinLnBrk="0" hangingPunct="1">
              <a:lnSpc>
                <a:spcPct val="90000"/>
              </a:lnSpc>
              <a:spcBef>
                <a:spcPts val="0"/>
              </a:spcBef>
              <a:spcAft>
                <a:spcPts val="400"/>
              </a:spcAft>
              <a:buClr>
                <a:schemeClr val="tx2"/>
              </a:buClr>
              <a:buFont typeface="Symbol" pitchFamily="18" charset="2"/>
              <a:buChar char="-"/>
              <a:defRPr sz="1400" kern="1200" baseline="0">
                <a:solidFill>
                  <a:schemeClr val="tx1"/>
                </a:solidFill>
                <a:latin typeface="+mn-lt"/>
                <a:ea typeface="+mn-ea"/>
                <a:cs typeface="+mn-cs"/>
              </a:defRPr>
            </a:lvl5pPr>
            <a:lvl6pPr marL="895350" indent="-177800" algn="l" defTabSz="914342" rtl="0" eaLnBrk="1" latinLnBrk="0" hangingPunct="1">
              <a:lnSpc>
                <a:spcPct val="90000"/>
              </a:lnSpc>
              <a:spcBef>
                <a:spcPts val="0"/>
              </a:spcBef>
              <a:spcAft>
                <a:spcPts val="400"/>
              </a:spcAft>
              <a:buClr>
                <a:schemeClr val="tx2"/>
              </a:buClr>
              <a:buFont typeface="Wingdings" pitchFamily="2" charset="2"/>
              <a:buChar char="§"/>
              <a:defRPr sz="1400" kern="1200">
                <a:solidFill>
                  <a:schemeClr val="tx1"/>
                </a:solidFill>
                <a:latin typeface="+mn-lt"/>
                <a:ea typeface="+mn-ea"/>
                <a:cs typeface="+mn-cs"/>
              </a:defRPr>
            </a:lvl6pPr>
            <a:lvl7pPr marL="1076325" indent="-177800" algn="l" defTabSz="914342" rtl="0" eaLnBrk="1" latinLnBrk="0" hangingPunct="1">
              <a:lnSpc>
                <a:spcPct val="90000"/>
              </a:lnSpc>
              <a:spcBef>
                <a:spcPts val="0"/>
              </a:spcBef>
              <a:spcAft>
                <a:spcPts val="400"/>
              </a:spcAft>
              <a:buClr>
                <a:schemeClr val="tx2"/>
              </a:buClr>
              <a:buFont typeface="Arial" pitchFamily="34" charset="0"/>
              <a:buChar char="•"/>
              <a:defRPr sz="1400" kern="1200">
                <a:solidFill>
                  <a:schemeClr val="tx1"/>
                </a:solidFill>
                <a:latin typeface="+mn-lt"/>
                <a:ea typeface="+mn-ea"/>
                <a:cs typeface="+mn-cs"/>
              </a:defRPr>
            </a:lvl7pPr>
            <a:lvl8pPr marL="1257300" indent="-174625" algn="l" defTabSz="914342" rtl="0" eaLnBrk="1" latinLnBrk="0" hangingPunct="1">
              <a:lnSpc>
                <a:spcPct val="90000"/>
              </a:lnSpc>
              <a:spcBef>
                <a:spcPts val="0"/>
              </a:spcBef>
              <a:spcAft>
                <a:spcPts val="400"/>
              </a:spcAft>
              <a:buClr>
                <a:schemeClr val="tx2"/>
              </a:buClr>
              <a:buFont typeface="Symbol" pitchFamily="18" charset="2"/>
              <a:buChar char="-"/>
              <a:defRPr sz="1400" kern="1200">
                <a:solidFill>
                  <a:schemeClr val="tx1"/>
                </a:solidFill>
                <a:latin typeface="+mn-lt"/>
                <a:ea typeface="+mn-ea"/>
                <a:cs typeface="+mn-cs"/>
              </a:defRPr>
            </a:lvl8pPr>
            <a:lvl9pPr marL="1433513" indent="-180975" algn="l" defTabSz="914342" rtl="0" eaLnBrk="1" latinLnBrk="0" hangingPunct="1">
              <a:lnSpc>
                <a:spcPct val="90000"/>
              </a:lnSpc>
              <a:spcBef>
                <a:spcPts val="0"/>
              </a:spcBef>
              <a:spcAft>
                <a:spcPts val="400"/>
              </a:spcAft>
              <a:buClr>
                <a:schemeClr val="tx2"/>
              </a:buClr>
              <a:buFont typeface="Wingdings" pitchFamily="2" charset="2"/>
              <a:buChar char="v"/>
              <a:defRPr sz="1400" kern="1200">
                <a:solidFill>
                  <a:schemeClr val="tx1"/>
                </a:solidFill>
                <a:latin typeface="+mn-lt"/>
                <a:ea typeface="+mn-ea"/>
                <a:cs typeface="+mn-cs"/>
              </a:defRPr>
            </a:lvl9pPr>
          </a:lstStyle>
          <a:p>
            <a:pPr lvl="0"/>
            <a:r>
              <a:rPr lang="en-US" dirty="0" err="1" smtClean="0"/>
              <a:t>Capgemini</a:t>
            </a:r>
            <a:r>
              <a:rPr lang="en-US" dirty="0" smtClean="0"/>
              <a:t> Global V7.7</a:t>
            </a:r>
          </a:p>
        </p:txBody>
      </p:sp>
      <p:pic>
        <p:nvPicPr>
          <p:cNvPr id="2051" name="Picture 3" descr="Creative Common License"/>
          <p:cNvPicPr>
            <a:picLocks noChangeAspect="1" noChangeArrowheads="1"/>
          </p:cNvPicPr>
          <p:nvPr userDrawn="1"/>
        </p:nvPicPr>
        <p:blipFill>
          <a:blip r:embed="rId19"/>
          <a:srcRect/>
          <a:stretch>
            <a:fillRect/>
          </a:stretch>
        </p:blipFill>
        <p:spPr bwMode="auto">
          <a:xfrm>
            <a:off x="7257320" y="6453420"/>
            <a:ext cx="838200" cy="304801"/>
          </a:xfrm>
          <a:prstGeom prst="rect">
            <a:avLst/>
          </a:prstGeom>
          <a:noFill/>
        </p:spPr>
      </p:pic>
      <p:pic>
        <p:nvPicPr>
          <p:cNvPr id="21" name="Picture 4" descr="robocap_2048x2048.jpg"/>
          <p:cNvPicPr>
            <a:picLocks noChangeAspect="1" noChangeArrowheads="1"/>
          </p:cNvPicPr>
          <p:nvPr userDrawn="1"/>
        </p:nvPicPr>
        <p:blipFill>
          <a:blip r:embed="rId20"/>
          <a:srcRect/>
          <a:stretch>
            <a:fillRect/>
          </a:stretch>
        </p:blipFill>
        <p:spPr bwMode="auto">
          <a:xfrm>
            <a:off x="8625510" y="72010"/>
            <a:ext cx="908650" cy="908650"/>
          </a:xfrm>
          <a:prstGeom prst="rect">
            <a:avLst/>
          </a:prstGeom>
          <a:noFill/>
        </p:spPr>
      </p:pic>
    </p:spTree>
  </p:cSld>
  <p:clrMap bg1="lt1" tx1="dk1" bg2="lt2" tx2="dk2" accent1="accent1" accent2="accent2" accent3="accent3" accent4="accent4" accent5="accent5" accent6="accent6" hlink="hlink" folHlink="folHlink"/>
  <p:sldLayoutIdLst>
    <p:sldLayoutId id="2147483937" r:id="rId1"/>
    <p:sldLayoutId id="2147483971" r:id="rId2"/>
    <p:sldLayoutId id="2147483970" r:id="rId3"/>
    <p:sldLayoutId id="2147483965" r:id="rId4"/>
    <p:sldLayoutId id="2147483966" r:id="rId5"/>
    <p:sldLayoutId id="2147483969" r:id="rId6"/>
    <p:sldLayoutId id="2147483964" r:id="rId7"/>
    <p:sldLayoutId id="2147483972" r:id="rId8"/>
    <p:sldLayoutId id="2147483973" r:id="rId9"/>
  </p:sldLayoutIdLst>
  <p:timing>
    <p:tnLst>
      <p:par>
        <p:cTn id="1" dur="indefinite" restart="never" nodeType="tmRoot"/>
      </p:par>
    </p:tnLst>
  </p:timing>
  <p:hf hdr="0"/>
  <p:txStyles>
    <p:titleStyle>
      <a:lvl1pPr algn="l" defTabSz="914342" rtl="0" eaLnBrk="1" latinLnBrk="0" hangingPunct="1">
        <a:lnSpc>
          <a:spcPct val="90000"/>
        </a:lnSpc>
        <a:spcBef>
          <a:spcPct val="0"/>
        </a:spcBef>
        <a:buNone/>
        <a:defRPr sz="2800" b="0" kern="1200">
          <a:solidFill>
            <a:schemeClr val="tx1"/>
          </a:solidFill>
          <a:latin typeface="Comic Sans MS" pitchFamily="66" charset="0"/>
          <a:ea typeface="+mj-ea"/>
          <a:cs typeface="+mj-cs"/>
        </a:defRPr>
      </a:lvl1pPr>
    </p:titleStyle>
    <p:bodyStyle>
      <a:lvl1pPr marL="0" indent="0" algn="l" defTabSz="914342" rtl="0" eaLnBrk="1" latinLnBrk="0" hangingPunct="1">
        <a:lnSpc>
          <a:spcPct val="90000"/>
        </a:lnSpc>
        <a:spcBef>
          <a:spcPts val="0"/>
        </a:spcBef>
        <a:spcAft>
          <a:spcPts val="400"/>
        </a:spcAft>
        <a:buClr>
          <a:schemeClr val="tx2"/>
        </a:buClr>
        <a:buFont typeface="Arial" pitchFamily="34" charset="0"/>
        <a:buNone/>
        <a:defRPr sz="1400" b="0" kern="1200">
          <a:solidFill>
            <a:schemeClr val="tx1"/>
          </a:solidFill>
          <a:latin typeface="Comic Sans MS" pitchFamily="66" charset="0"/>
          <a:ea typeface="+mn-ea"/>
          <a:cs typeface="+mn-cs"/>
        </a:defRPr>
      </a:lvl1pPr>
      <a:lvl2pPr marL="182563" indent="-182563" algn="l" defTabSz="914342" rtl="0" eaLnBrk="1" latinLnBrk="0" hangingPunct="1">
        <a:lnSpc>
          <a:spcPct val="90000"/>
        </a:lnSpc>
        <a:spcBef>
          <a:spcPts val="0"/>
        </a:spcBef>
        <a:spcAft>
          <a:spcPts val="400"/>
        </a:spcAft>
        <a:buClr>
          <a:schemeClr val="tx2"/>
        </a:buClr>
        <a:buFont typeface="Wingdings" pitchFamily="2" charset="2"/>
        <a:buChar char="§"/>
        <a:defRPr sz="1400" kern="1200">
          <a:solidFill>
            <a:schemeClr val="tx1"/>
          </a:solidFill>
          <a:latin typeface="Comic Sans MS" pitchFamily="66" charset="0"/>
          <a:ea typeface="+mn-ea"/>
          <a:cs typeface="+mn-cs"/>
        </a:defRPr>
      </a:lvl2pPr>
      <a:lvl3pPr marL="361950" indent="-180975" algn="l" defTabSz="914342" rtl="0" eaLnBrk="1" latinLnBrk="0" hangingPunct="1">
        <a:lnSpc>
          <a:spcPct val="90000"/>
        </a:lnSpc>
        <a:spcBef>
          <a:spcPts val="0"/>
        </a:spcBef>
        <a:spcAft>
          <a:spcPts val="400"/>
        </a:spcAft>
        <a:buClr>
          <a:schemeClr val="tx2"/>
        </a:buClr>
        <a:buFont typeface="Arial" pitchFamily="34" charset="0"/>
        <a:buChar char="•"/>
        <a:defRPr sz="1400" kern="1200">
          <a:solidFill>
            <a:schemeClr val="tx1"/>
          </a:solidFill>
          <a:latin typeface="Comic Sans MS" pitchFamily="66" charset="0"/>
          <a:ea typeface="+mn-ea"/>
          <a:cs typeface="+mn-cs"/>
        </a:defRPr>
      </a:lvl3pPr>
      <a:lvl4pPr marL="542925" indent="-180975" algn="l" defTabSz="914342" rtl="0" eaLnBrk="1" latinLnBrk="0" hangingPunct="1">
        <a:lnSpc>
          <a:spcPct val="90000"/>
        </a:lnSpc>
        <a:spcBef>
          <a:spcPts val="0"/>
        </a:spcBef>
        <a:spcAft>
          <a:spcPts val="400"/>
        </a:spcAft>
        <a:buClr>
          <a:schemeClr val="tx2"/>
        </a:buClr>
        <a:buFont typeface="Arial" pitchFamily="34" charset="0"/>
        <a:buChar char="–"/>
        <a:defRPr sz="1400" kern="1200">
          <a:solidFill>
            <a:schemeClr val="tx1"/>
          </a:solidFill>
          <a:latin typeface="Comic Sans MS" pitchFamily="66" charset="0"/>
          <a:ea typeface="+mn-ea"/>
          <a:cs typeface="+mn-cs"/>
        </a:defRPr>
      </a:lvl4pPr>
      <a:lvl5pPr marL="714375" indent="-171450" algn="l" defTabSz="801688" rtl="0" eaLnBrk="1" latinLnBrk="0" hangingPunct="1">
        <a:lnSpc>
          <a:spcPct val="90000"/>
        </a:lnSpc>
        <a:spcBef>
          <a:spcPts val="0"/>
        </a:spcBef>
        <a:spcAft>
          <a:spcPts val="400"/>
        </a:spcAft>
        <a:buClr>
          <a:schemeClr val="tx2"/>
        </a:buClr>
        <a:buFont typeface="Symbol" pitchFamily="18" charset="2"/>
        <a:buChar char="-"/>
        <a:defRPr sz="1400" kern="1200" baseline="0">
          <a:solidFill>
            <a:schemeClr val="tx1"/>
          </a:solidFill>
          <a:latin typeface="Comic Sans MS" pitchFamily="66" charset="0"/>
          <a:ea typeface="+mn-ea"/>
          <a:cs typeface="+mn-cs"/>
        </a:defRPr>
      </a:lvl5pPr>
      <a:lvl6pPr marL="895350" indent="-177800" algn="l" defTabSz="914342" rtl="0" eaLnBrk="1" latinLnBrk="0" hangingPunct="1">
        <a:lnSpc>
          <a:spcPct val="90000"/>
        </a:lnSpc>
        <a:spcBef>
          <a:spcPts val="0"/>
        </a:spcBef>
        <a:spcAft>
          <a:spcPts val="400"/>
        </a:spcAft>
        <a:buClr>
          <a:schemeClr val="tx2"/>
        </a:buClr>
        <a:buFont typeface="Wingdings" pitchFamily="2" charset="2"/>
        <a:buChar char="§"/>
        <a:defRPr sz="1400" kern="1200">
          <a:solidFill>
            <a:schemeClr val="tx1"/>
          </a:solidFill>
          <a:latin typeface="+mn-lt"/>
          <a:ea typeface="+mn-ea"/>
          <a:cs typeface="+mn-cs"/>
        </a:defRPr>
      </a:lvl6pPr>
      <a:lvl7pPr marL="1076325" indent="-177800" algn="l" defTabSz="914342" rtl="0" eaLnBrk="1" latinLnBrk="0" hangingPunct="1">
        <a:lnSpc>
          <a:spcPct val="90000"/>
        </a:lnSpc>
        <a:spcBef>
          <a:spcPts val="0"/>
        </a:spcBef>
        <a:spcAft>
          <a:spcPts val="400"/>
        </a:spcAft>
        <a:buClr>
          <a:schemeClr val="tx2"/>
        </a:buClr>
        <a:buFont typeface="Arial" pitchFamily="34" charset="0"/>
        <a:buChar char="•"/>
        <a:defRPr sz="1400" kern="1200">
          <a:solidFill>
            <a:schemeClr val="tx1"/>
          </a:solidFill>
          <a:latin typeface="+mn-lt"/>
          <a:ea typeface="+mn-ea"/>
          <a:cs typeface="+mn-cs"/>
        </a:defRPr>
      </a:lvl7pPr>
      <a:lvl8pPr marL="1257300" indent="-174625" algn="l" defTabSz="914342" rtl="0" eaLnBrk="1" latinLnBrk="0" hangingPunct="1">
        <a:lnSpc>
          <a:spcPct val="90000"/>
        </a:lnSpc>
        <a:spcBef>
          <a:spcPts val="0"/>
        </a:spcBef>
        <a:spcAft>
          <a:spcPts val="400"/>
        </a:spcAft>
        <a:buClr>
          <a:schemeClr val="tx2"/>
        </a:buClr>
        <a:buFont typeface="Symbol" pitchFamily="18" charset="2"/>
        <a:buChar char="-"/>
        <a:defRPr sz="1400" kern="1200">
          <a:solidFill>
            <a:schemeClr val="tx1"/>
          </a:solidFill>
          <a:latin typeface="+mn-lt"/>
          <a:ea typeface="+mn-ea"/>
          <a:cs typeface="+mn-cs"/>
        </a:defRPr>
      </a:lvl8pPr>
      <a:lvl9pPr marL="1433513" indent="-180975" algn="l" defTabSz="914342" rtl="0" eaLnBrk="1" latinLnBrk="0" hangingPunct="1">
        <a:lnSpc>
          <a:spcPct val="90000"/>
        </a:lnSpc>
        <a:spcBef>
          <a:spcPts val="0"/>
        </a:spcBef>
        <a:spcAft>
          <a:spcPts val="400"/>
        </a:spcAft>
        <a:buClr>
          <a:schemeClr val="tx2"/>
        </a:buClr>
        <a:buFont typeface="Wingdings" pitchFamily="2" charset="2"/>
        <a:buChar char="v"/>
        <a:defRPr sz="14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mlDrawing" Target="../drawings/vmlDrawing9.vml"/><Relationship Id="rId5" Type="http://schemas.openxmlformats.org/officeDocument/2006/relationships/image" Target="../media/image6.png"/><Relationship Id="rId4" Type="http://schemas.openxmlformats.org/officeDocument/2006/relationships/oleObject" Target="../embeddings/oleObject9.bin"/></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xml"/><Relationship Id="rId1" Type="http://schemas.openxmlformats.org/officeDocument/2006/relationships/vmlDrawing" Target="../drawings/vmlDrawing16.vml"/><Relationship Id="rId5" Type="http://schemas.openxmlformats.org/officeDocument/2006/relationships/image" Target="../media/image6.png"/><Relationship Id="rId4" Type="http://schemas.openxmlformats.org/officeDocument/2006/relationships/oleObject" Target="../embeddings/oleObject16.bin"/></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8.xml"/><Relationship Id="rId1" Type="http://schemas.openxmlformats.org/officeDocument/2006/relationships/vmlDrawing" Target="../drawings/vmlDrawing10.v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8.xml"/><Relationship Id="rId1" Type="http://schemas.openxmlformats.org/officeDocument/2006/relationships/vmlDrawing" Target="../drawings/vmlDrawing11.vml"/><Relationship Id="rId4" Type="http://schemas.openxmlformats.org/officeDocument/2006/relationships/oleObject" Target="../embeddings/oleObject11.bin"/></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8.xml"/><Relationship Id="rId1" Type="http://schemas.openxmlformats.org/officeDocument/2006/relationships/vmlDrawing" Target="../drawings/vmlDrawing12.vml"/><Relationship Id="rId4" Type="http://schemas.openxmlformats.org/officeDocument/2006/relationships/oleObject" Target="../embeddings/oleObject12.bin"/></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8.xml"/><Relationship Id="rId1" Type="http://schemas.openxmlformats.org/officeDocument/2006/relationships/vmlDrawing" Target="../drawings/vmlDrawing13.vml"/><Relationship Id="rId4" Type="http://schemas.openxmlformats.org/officeDocument/2006/relationships/oleObject" Target="../embeddings/oleObject13.bin"/></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8.xml"/><Relationship Id="rId1" Type="http://schemas.openxmlformats.org/officeDocument/2006/relationships/vmlDrawing" Target="../drawings/vmlDrawing14.vml"/><Relationship Id="rId4" Type="http://schemas.openxmlformats.org/officeDocument/2006/relationships/oleObject" Target="../embeddings/oleObject14.bin"/></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8.xml"/><Relationship Id="rId1" Type="http://schemas.openxmlformats.org/officeDocument/2006/relationships/vmlDrawing" Target="../drawings/vmlDrawing15.vml"/><Relationship Id="rId4" Type="http://schemas.openxmlformats.org/officeDocument/2006/relationships/oleObject" Target="../embeddings/oleObject15.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nvGraphicFramePr>
        <p:xfrm>
          <a:off x="1" y="0"/>
          <a:ext cx="158750" cy="158750"/>
        </p:xfrm>
        <a:graphic>
          <a:graphicData uri="http://schemas.openxmlformats.org/presentationml/2006/ole">
            <p:oleObj spid="_x0000_s75778" name="think-cell Slide" r:id="rId4" imgW="360" imgH="360" progId="">
              <p:embed/>
            </p:oleObj>
          </a:graphicData>
        </a:graphic>
      </p:graphicFrame>
      <p:pic>
        <p:nvPicPr>
          <p:cNvPr id="2" name="Picture 4" descr="https://encrypted-tbn2.gstatic.com/images?q=tbn:ANd9GcSS5XD-fwsa5DO096u7zP5Rxt8qfokZ36djp-u5skB0qeeazcwI"/>
          <p:cNvPicPr>
            <a:picLocks noChangeAspect="1" noChangeArrowheads="1"/>
          </p:cNvPicPr>
          <p:nvPr/>
        </p:nvPicPr>
        <p:blipFill>
          <a:blip r:embed="rId5"/>
          <a:srcRect/>
          <a:stretch>
            <a:fillRect/>
          </a:stretch>
        </p:blipFill>
        <p:spPr bwMode="auto">
          <a:xfrm>
            <a:off x="5457070" y="0"/>
            <a:ext cx="1928580" cy="1928580"/>
          </a:xfrm>
          <a:prstGeom prst="rect">
            <a:avLst/>
          </a:prstGeom>
          <a:noFill/>
        </p:spPr>
      </p:pic>
      <p:sp>
        <p:nvSpPr>
          <p:cNvPr id="20" name="Title 19"/>
          <p:cNvSpPr>
            <a:spLocks noGrp="1"/>
          </p:cNvSpPr>
          <p:nvPr>
            <p:ph type="title"/>
          </p:nvPr>
        </p:nvSpPr>
        <p:spPr>
          <a:xfrm>
            <a:off x="0" y="2708900"/>
            <a:ext cx="9906000" cy="1944270"/>
          </a:xfrm>
        </p:spPr>
        <p:txBody>
          <a:bodyPr/>
          <a:lstStyle/>
          <a:p>
            <a:r>
              <a:rPr lang="pl-PL" sz="6000" b="1" dirty="0" smtClean="0"/>
              <a:t>1Wire</a:t>
            </a:r>
            <a:endParaRPr lang="en-US" sz="6000" b="1" dirty="0"/>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pl-PL"/>
              <a:t>Wady 1Wire</a:t>
            </a:r>
          </a:p>
        </p:txBody>
      </p:sp>
      <p:sp>
        <p:nvSpPr>
          <p:cNvPr id="26627" name="Rectangle 3"/>
          <p:cNvSpPr>
            <a:spLocks noGrp="1" noChangeArrowheads="1"/>
          </p:cNvSpPr>
          <p:nvPr>
            <p:ph type="body" idx="1"/>
          </p:nvPr>
        </p:nvSpPr>
        <p:spPr/>
        <p:txBody>
          <a:bodyPr/>
          <a:lstStyle/>
          <a:p>
            <a:pPr>
              <a:lnSpc>
                <a:spcPct val="90000"/>
              </a:lnSpc>
            </a:pPr>
            <a:r>
              <a:rPr lang="pl-PL" sz="2000"/>
              <a:t>precyzyjne wymagania czasowe niemożliwe lub trudne do spełnienia przez wolniejsze mikrosterowniki, I2C jest pod tym względem znacznie mniej restrykcyjne</a:t>
            </a:r>
          </a:p>
          <a:p>
            <a:pPr>
              <a:lnSpc>
                <a:spcPct val="90000"/>
              </a:lnSpc>
            </a:pPr>
            <a:r>
              <a:rPr lang="pl-PL" sz="2000"/>
              <a:t>długi czas dostępu do urządzenia spowodowany w dużej mierze koniecznością wykonania komendy RESET i adresacji urządzenia</a:t>
            </a:r>
          </a:p>
          <a:p>
            <a:pPr>
              <a:lnSpc>
                <a:spcPct val="90000"/>
              </a:lnSpc>
            </a:pPr>
            <a:r>
              <a:rPr lang="pl-PL" sz="2000"/>
              <a:t>brak możliwości bezpośredniego podłączenia do PC, potrzebny jest odpowiedni adapter</a:t>
            </a:r>
          </a:p>
          <a:p>
            <a:pPr>
              <a:lnSpc>
                <a:spcPct val="90000"/>
              </a:lnSpc>
            </a:pPr>
            <a:r>
              <a:rPr lang="pl-PL" sz="2000"/>
              <a:t>brak wbudowanej obsługi 1-Wire w większości systemów operacyjnych PC </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pl-PL" dirty="0"/>
              <a:t>Zalety 1Wire</a:t>
            </a:r>
          </a:p>
        </p:txBody>
      </p:sp>
      <p:sp>
        <p:nvSpPr>
          <p:cNvPr id="27651" name="Rectangle 3"/>
          <p:cNvSpPr>
            <a:spLocks noGrp="1" noChangeArrowheads="1"/>
          </p:cNvSpPr>
          <p:nvPr>
            <p:ph type="body" idx="1"/>
          </p:nvPr>
        </p:nvSpPr>
        <p:spPr/>
        <p:txBody>
          <a:bodyPr/>
          <a:lstStyle/>
          <a:p>
            <a:pPr>
              <a:lnSpc>
                <a:spcPct val="80000"/>
              </a:lnSpc>
              <a:buFont typeface="Wingdings" pitchFamily="2" charset="2"/>
              <a:buChar char="Ø"/>
            </a:pPr>
            <a:r>
              <a:rPr lang="pl-PL" sz="2000" dirty="0"/>
              <a:t>możliwość stosowania okablowania o długości do ok. 300 m</a:t>
            </a:r>
          </a:p>
          <a:p>
            <a:pPr>
              <a:lnSpc>
                <a:spcPct val="80000"/>
              </a:lnSpc>
              <a:buFont typeface="Wingdings" pitchFamily="2" charset="2"/>
              <a:buChar char="Ø"/>
            </a:pPr>
            <a:r>
              <a:rPr lang="pl-PL" sz="2000" dirty="0"/>
              <a:t>zapisany na etapie produkcji, </a:t>
            </a:r>
            <a:r>
              <a:rPr lang="pl-PL" sz="2000" dirty="0" err="1"/>
              <a:t>niezmienialny</a:t>
            </a:r>
            <a:r>
              <a:rPr lang="pl-PL" sz="2000" dirty="0"/>
              <a:t>, 64-bitowy kod znajdujący się w pamięci ROM - mamy także gwarancję, że dwa urządzenia nigdy nie będą miały tego samego kodu identyfikacyjnego</a:t>
            </a:r>
          </a:p>
          <a:p>
            <a:pPr>
              <a:lnSpc>
                <a:spcPct val="80000"/>
              </a:lnSpc>
              <a:buFont typeface="Wingdings" pitchFamily="2" charset="2"/>
              <a:buChar char="Ø"/>
            </a:pPr>
            <a:r>
              <a:rPr lang="pl-PL" sz="2000" dirty="0"/>
              <a:t>liczba urządzeń na magistrali jest ograniczona praktycznie tylko parametrami napięciowymi i pojemnościowymi linii, </a:t>
            </a:r>
          </a:p>
          <a:p>
            <a:pPr>
              <a:lnSpc>
                <a:spcPct val="80000"/>
              </a:lnSpc>
              <a:buFont typeface="Wingdings" pitchFamily="2" charset="2"/>
              <a:buChar char="Ø"/>
            </a:pPr>
            <a:r>
              <a:rPr lang="pl-PL" sz="2000" dirty="0"/>
              <a:t>bardzo dobre zabezpieczenie transmisji przed błędami – poza synchronizacją przesyłu danych po każdym bicie możemy też sprawdzić zgodność sumy CRC (zarówno danych, jak i adresu ROM)</a:t>
            </a:r>
          </a:p>
          <a:p>
            <a:pPr>
              <a:lnSpc>
                <a:spcPct val="80000"/>
              </a:lnSpc>
              <a:buFont typeface="Wingdings" pitchFamily="2" charset="2"/>
              <a:buChar char="Ø"/>
            </a:pPr>
            <a:r>
              <a:rPr lang="pl-PL" sz="2000" dirty="0"/>
              <a:t>możliwość zasilania pasożytniczego, dzięki któremu np. w kluczach </a:t>
            </a:r>
            <a:r>
              <a:rPr lang="pl-PL" sz="2000" dirty="0" err="1"/>
              <a:t>iButton</a:t>
            </a:r>
            <a:r>
              <a:rPr lang="pl-PL" sz="2000" dirty="0"/>
              <a:t> nie trzeba stosować baterii </a:t>
            </a:r>
          </a:p>
          <a:p>
            <a:pPr>
              <a:lnSpc>
                <a:spcPct val="80000"/>
              </a:lnSpc>
              <a:buFont typeface="Wingdings" pitchFamily="2" charset="2"/>
              <a:buChar char="Ø"/>
            </a:pPr>
            <a:r>
              <a:rPr lang="pl-PL" sz="2000" dirty="0"/>
              <a:t>zastosowanie tylko dwóch linii (GND i DQ, opcjonalnie VDD), w tym jednej do transmisji danych</a:t>
            </a:r>
          </a:p>
          <a:p>
            <a:pPr>
              <a:lnSpc>
                <a:spcPct val="80000"/>
              </a:lnSpc>
              <a:buFont typeface="Wingdings" pitchFamily="2" charset="2"/>
              <a:buChar char="Ø"/>
            </a:pPr>
            <a:r>
              <a:rPr lang="pl-PL" sz="2000" dirty="0"/>
              <a:t>łatwość podłączania kolejnych urządzeń – nie jest wymagana praktycznie żadna konfiguracja</a:t>
            </a:r>
          </a:p>
          <a:p>
            <a:pPr>
              <a:lnSpc>
                <a:spcPct val="80000"/>
              </a:lnSpc>
              <a:buFont typeface="Wingdings" pitchFamily="2" charset="2"/>
              <a:buChar char="Ø"/>
            </a:pPr>
            <a:r>
              <a:rPr lang="pl-PL" sz="2000" dirty="0"/>
              <a:t>urządzenia komunikujące się przez 1-Wire są tanie i powszechnie dostępne </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0" y="0"/>
          <a:ext cx="158750" cy="158750"/>
        </p:xfrm>
        <a:graphic>
          <a:graphicData uri="http://schemas.openxmlformats.org/presentationml/2006/ole">
            <p:oleObj spid="_x0000_s312322" name="think-cell Slide" r:id="rId4" imgW="360" imgH="360" progId="">
              <p:embed/>
            </p:oleObj>
          </a:graphicData>
        </a:graphic>
      </p:graphicFrame>
      <p:sp>
        <p:nvSpPr>
          <p:cNvPr id="8" name="Slide Number Placeholder 7"/>
          <p:cNvSpPr>
            <a:spLocks noGrp="1"/>
          </p:cNvSpPr>
          <p:nvPr>
            <p:ph type="sldNum" sz="quarter" idx="11"/>
          </p:nvPr>
        </p:nvSpPr>
        <p:spPr/>
        <p:txBody>
          <a:bodyPr/>
          <a:lstStyle/>
          <a:p>
            <a:fld id="{880BADDE-CEDF-4108-ADCD-25C7E5D681A5}" type="slidenum">
              <a:rPr lang="en-GB" smtClean="0"/>
              <a:pPr/>
              <a:t>12</a:t>
            </a:fld>
            <a:endParaRPr lang="en-GB" dirty="0"/>
          </a:p>
        </p:txBody>
      </p:sp>
      <p:sp>
        <p:nvSpPr>
          <p:cNvPr id="9" name="Footer Placeholder 8"/>
          <p:cNvSpPr>
            <a:spLocks noGrp="1"/>
          </p:cNvSpPr>
          <p:nvPr>
            <p:ph type="ftr" sz="quarter" idx="12"/>
          </p:nvPr>
        </p:nvSpPr>
        <p:spPr/>
        <p:txBody>
          <a:bodyPr/>
          <a:lstStyle/>
          <a:p>
            <a:r>
              <a:rPr lang="en-GB" smtClean="0"/>
              <a:t>CzujnikTemperatury.pptx</a:t>
            </a:r>
            <a:endParaRPr lang="en-GB" dirty="0"/>
          </a:p>
        </p:txBody>
      </p:sp>
      <p:sp>
        <p:nvSpPr>
          <p:cNvPr id="28" name="Date Placeholder 27"/>
          <p:cNvSpPr>
            <a:spLocks noGrp="1"/>
          </p:cNvSpPr>
          <p:nvPr>
            <p:ph type="dt" sz="half" idx="10"/>
          </p:nvPr>
        </p:nvSpPr>
        <p:spPr/>
        <p:txBody>
          <a:bodyPr/>
          <a:lstStyle/>
          <a:p>
            <a:pPr defTabSz="995445" eaLnBrk="0" hangingPunct="0">
              <a:lnSpc>
                <a:spcPct val="90000"/>
              </a:lnSpc>
              <a:spcBef>
                <a:spcPct val="10000"/>
              </a:spcBef>
              <a:defRPr/>
            </a:pPr>
            <a:r>
              <a:rPr lang="en-US" dirty="0" smtClean="0"/>
              <a:t>Creative Commons 4.0 license</a:t>
            </a:r>
            <a:endParaRPr lang="de-DE" dirty="0"/>
          </a:p>
        </p:txBody>
      </p:sp>
      <p:sp>
        <p:nvSpPr>
          <p:cNvPr id="14" name="Content Placeholder 7"/>
          <p:cNvSpPr>
            <a:spLocks noGrp="1"/>
          </p:cNvSpPr>
          <p:nvPr>
            <p:ph idx="4294967295"/>
          </p:nvPr>
        </p:nvSpPr>
        <p:spPr>
          <a:xfrm>
            <a:off x="704410" y="1484730"/>
            <a:ext cx="7633060" cy="4680650"/>
          </a:xfrm>
          <a:prstGeom prst="rect">
            <a:avLst/>
          </a:prstGeom>
        </p:spPr>
        <p:txBody>
          <a:bodyPr>
            <a:noAutofit/>
          </a:bodyPr>
          <a:lstStyle/>
          <a:p>
            <a:pPr marL="342900" indent="-342900" defTabSz="457200">
              <a:lnSpc>
                <a:spcPct val="100000"/>
              </a:lnSpc>
              <a:spcBef>
                <a:spcPct val="20000"/>
              </a:spcBef>
              <a:spcAft>
                <a:spcPts val="1200"/>
              </a:spcAft>
              <a:buClrTx/>
              <a:buFont typeface="Wingdings" pitchFamily="2" charset="2"/>
              <a:buChar char="Ø"/>
            </a:pPr>
            <a:r>
              <a:rPr lang="pl-PL" sz="2000" dirty="0" smtClean="0">
                <a:solidFill>
                  <a:sysClr val="windowText" lastClr="000000"/>
                </a:solidFill>
                <a:latin typeface="Arial" pitchFamily="34" charset="0"/>
                <a:cs typeface="Arial" pitchFamily="34" charset="0"/>
              </a:rPr>
              <a:t>Biblioteka DS18B20.h</a:t>
            </a:r>
          </a:p>
          <a:p>
            <a:pPr marL="525463" lvl="1" indent="-342900" defTabSz="457200">
              <a:lnSpc>
                <a:spcPct val="100000"/>
              </a:lnSpc>
              <a:spcBef>
                <a:spcPct val="20000"/>
              </a:spcBef>
              <a:spcAft>
                <a:spcPts val="1200"/>
              </a:spcAft>
              <a:buClrTx/>
              <a:buFont typeface="Arial" pitchFamily="34" charset="0"/>
              <a:buChar char="–"/>
            </a:pPr>
            <a:r>
              <a:rPr lang="pl-PL" sz="2000" dirty="0" smtClean="0">
                <a:solidFill>
                  <a:sysClr val="windowText" lastClr="000000"/>
                </a:solidFill>
                <a:latin typeface="Arial" pitchFamily="34" charset="0"/>
                <a:cs typeface="Arial" pitchFamily="34" charset="0"/>
              </a:rPr>
              <a:t>Inicjalizacja 1Wire: </a:t>
            </a:r>
            <a:r>
              <a:rPr lang="pl-PL" sz="2000" b="1" i="1" dirty="0" err="1" smtClean="0">
                <a:solidFill>
                  <a:sysClr val="windowText" lastClr="000000"/>
                </a:solidFill>
                <a:latin typeface="Arial" pitchFamily="34" charset="0"/>
                <a:cs typeface="Arial" pitchFamily="34" charset="0"/>
              </a:rPr>
              <a:t>OneWire</a:t>
            </a:r>
            <a:r>
              <a:rPr lang="pl-PL" sz="2000" b="1" i="1" dirty="0" smtClean="0">
                <a:solidFill>
                  <a:sysClr val="windowText" lastClr="000000"/>
                </a:solidFill>
                <a:latin typeface="Arial" pitchFamily="34" charset="0"/>
                <a:cs typeface="Arial" pitchFamily="34" charset="0"/>
              </a:rPr>
              <a:t> </a:t>
            </a:r>
            <a:r>
              <a:rPr lang="pl-PL" sz="2000" b="1" i="1" dirty="0" err="1" smtClean="0">
                <a:solidFill>
                  <a:sysClr val="windowText" lastClr="000000"/>
                </a:solidFill>
                <a:latin typeface="Arial" pitchFamily="34" charset="0"/>
                <a:cs typeface="Arial" pitchFamily="34" charset="0"/>
              </a:rPr>
              <a:t>onewire</a:t>
            </a:r>
            <a:r>
              <a:rPr lang="pl-PL" sz="2000" b="1" i="1" dirty="0" smtClean="0">
                <a:solidFill>
                  <a:sysClr val="windowText" lastClr="000000"/>
                </a:solidFill>
                <a:latin typeface="Arial" pitchFamily="34" charset="0"/>
                <a:cs typeface="Arial" pitchFamily="34" charset="0"/>
              </a:rPr>
              <a:t>(</a:t>
            </a:r>
            <a:r>
              <a:rPr lang="pl-PL" sz="2000" b="1" i="1" dirty="0" err="1" smtClean="0">
                <a:solidFill>
                  <a:sysClr val="windowText" lastClr="000000"/>
                </a:solidFill>
                <a:latin typeface="Arial" pitchFamily="34" charset="0"/>
                <a:cs typeface="Arial" pitchFamily="34" charset="0"/>
              </a:rPr>
              <a:t>ONEWIRE_PIN</a:t>
            </a:r>
            <a:r>
              <a:rPr lang="pl-PL" sz="2000" b="1" i="1" dirty="0" smtClean="0">
                <a:solidFill>
                  <a:sysClr val="windowText" lastClr="000000"/>
                </a:solidFill>
                <a:latin typeface="Arial" pitchFamily="34" charset="0"/>
                <a:cs typeface="Arial" pitchFamily="34" charset="0"/>
              </a:rPr>
              <a:t>);</a:t>
            </a:r>
          </a:p>
          <a:p>
            <a:pPr marL="525463" lvl="1" indent="-342900" defTabSz="457200">
              <a:lnSpc>
                <a:spcPct val="100000"/>
              </a:lnSpc>
              <a:spcBef>
                <a:spcPct val="20000"/>
              </a:spcBef>
              <a:spcAft>
                <a:spcPts val="1200"/>
              </a:spcAft>
              <a:buClrTx/>
              <a:buFont typeface="Arial" pitchFamily="34" charset="0"/>
              <a:buChar char="–"/>
            </a:pPr>
            <a:r>
              <a:rPr lang="pl-PL" sz="2000" dirty="0" smtClean="0">
                <a:solidFill>
                  <a:sysClr val="windowText" lastClr="000000"/>
                </a:solidFill>
                <a:latin typeface="Arial" pitchFamily="34" charset="0"/>
                <a:cs typeface="Arial" pitchFamily="34" charset="0"/>
              </a:rPr>
              <a:t>Konstruktor: </a:t>
            </a:r>
            <a:r>
              <a:rPr lang="pl-PL" sz="2000" b="1" i="1" dirty="0" smtClean="0">
                <a:solidFill>
                  <a:sysClr val="windowText" lastClr="000000"/>
                </a:solidFill>
                <a:latin typeface="Arial" pitchFamily="34" charset="0"/>
                <a:cs typeface="Arial" pitchFamily="34" charset="0"/>
              </a:rPr>
              <a:t>DS18B20 </a:t>
            </a:r>
            <a:r>
              <a:rPr lang="pl-PL" sz="2000" b="1" i="1" dirty="0" err="1" smtClean="0">
                <a:solidFill>
                  <a:sysClr val="windowText" lastClr="000000"/>
                </a:solidFill>
                <a:latin typeface="Arial" pitchFamily="34" charset="0"/>
                <a:cs typeface="Arial" pitchFamily="34" charset="0"/>
              </a:rPr>
              <a:t>sensors</a:t>
            </a:r>
            <a:r>
              <a:rPr lang="pl-PL" sz="2000" b="1" i="1" dirty="0" smtClean="0">
                <a:solidFill>
                  <a:sysClr val="windowText" lastClr="000000"/>
                </a:solidFill>
                <a:latin typeface="Arial" pitchFamily="34" charset="0"/>
                <a:cs typeface="Arial" pitchFamily="34" charset="0"/>
              </a:rPr>
              <a:t>(&amp;</a:t>
            </a:r>
            <a:r>
              <a:rPr lang="pl-PL" sz="2000" b="1" i="1" dirty="0" err="1" smtClean="0">
                <a:solidFill>
                  <a:sysClr val="windowText" lastClr="000000"/>
                </a:solidFill>
                <a:latin typeface="Arial" pitchFamily="34" charset="0"/>
                <a:cs typeface="Arial" pitchFamily="34" charset="0"/>
              </a:rPr>
              <a:t>onewire</a:t>
            </a:r>
            <a:r>
              <a:rPr lang="pl-PL" sz="2000" b="1" i="1" dirty="0" smtClean="0">
                <a:solidFill>
                  <a:sysClr val="windowText" lastClr="000000"/>
                </a:solidFill>
                <a:latin typeface="Arial" pitchFamily="34" charset="0"/>
                <a:cs typeface="Arial" pitchFamily="34" charset="0"/>
              </a:rPr>
              <a:t>);</a:t>
            </a:r>
          </a:p>
          <a:p>
            <a:pPr marL="525463" lvl="1" indent="-342900" defTabSz="457200">
              <a:lnSpc>
                <a:spcPct val="100000"/>
              </a:lnSpc>
              <a:spcBef>
                <a:spcPct val="20000"/>
              </a:spcBef>
              <a:spcAft>
                <a:spcPts val="1200"/>
              </a:spcAft>
              <a:buClrTx/>
              <a:buFont typeface="Arial" pitchFamily="34" charset="0"/>
              <a:buChar char="–"/>
            </a:pPr>
            <a:r>
              <a:rPr lang="pl-PL" sz="2000" dirty="0" smtClean="0">
                <a:solidFill>
                  <a:sysClr val="windowText" lastClr="000000"/>
                </a:solidFill>
                <a:latin typeface="Arial" pitchFamily="34" charset="0"/>
                <a:cs typeface="Arial" pitchFamily="34" charset="0"/>
              </a:rPr>
              <a:t>Inicjalizacja: </a:t>
            </a:r>
            <a:r>
              <a:rPr lang="pl-PL" sz="2000" b="1" i="1" dirty="0" err="1" smtClean="0">
                <a:solidFill>
                  <a:sysClr val="windowText" lastClr="000000"/>
                </a:solidFill>
                <a:latin typeface="Arial" pitchFamily="34" charset="0"/>
                <a:cs typeface="Arial" pitchFamily="34" charset="0"/>
              </a:rPr>
              <a:t>sensors.begin</a:t>
            </a:r>
            <a:r>
              <a:rPr lang="pl-PL" sz="2000" b="1" i="1" dirty="0" smtClean="0">
                <a:solidFill>
                  <a:sysClr val="windowText" lastClr="000000"/>
                </a:solidFill>
                <a:latin typeface="Arial" pitchFamily="34" charset="0"/>
                <a:cs typeface="Arial" pitchFamily="34" charset="0"/>
              </a:rPr>
              <a:t>();</a:t>
            </a:r>
          </a:p>
          <a:p>
            <a:pPr marL="525463" lvl="1" indent="-342900" defTabSz="457200">
              <a:lnSpc>
                <a:spcPct val="100000"/>
              </a:lnSpc>
              <a:spcBef>
                <a:spcPct val="20000"/>
              </a:spcBef>
              <a:spcAft>
                <a:spcPts val="1200"/>
              </a:spcAft>
              <a:buClrTx/>
              <a:buFont typeface="Arial" pitchFamily="34" charset="0"/>
              <a:buChar char="–"/>
            </a:pPr>
            <a:r>
              <a:rPr lang="pl-PL" sz="2000" dirty="0" smtClean="0">
                <a:solidFill>
                  <a:sysClr val="windowText" lastClr="000000"/>
                </a:solidFill>
                <a:latin typeface="Arial" pitchFamily="34" charset="0"/>
                <a:cs typeface="Arial" pitchFamily="34" charset="0"/>
              </a:rPr>
              <a:t>Żądanie pomiaru temperatury</a:t>
            </a:r>
            <a:r>
              <a:rPr lang="pl-PL" sz="2000" b="1" i="1" dirty="0" smtClean="0">
                <a:solidFill>
                  <a:sysClr val="windowText" lastClr="000000"/>
                </a:solidFill>
                <a:latin typeface="Arial" pitchFamily="34" charset="0"/>
                <a:cs typeface="Arial" pitchFamily="34" charset="0"/>
              </a:rPr>
              <a:t>: </a:t>
            </a:r>
            <a:r>
              <a:rPr lang="pl-PL" sz="2000" b="1" i="1" dirty="0" err="1" smtClean="0">
                <a:solidFill>
                  <a:sysClr val="windowText" lastClr="000000"/>
                </a:solidFill>
                <a:latin typeface="Arial" pitchFamily="34" charset="0"/>
                <a:cs typeface="Arial" pitchFamily="34" charset="0"/>
              </a:rPr>
              <a:t>sensors.request</a:t>
            </a:r>
            <a:r>
              <a:rPr lang="pl-PL" sz="2000" b="1" i="1" dirty="0" smtClean="0">
                <a:solidFill>
                  <a:sysClr val="windowText" lastClr="000000"/>
                </a:solidFill>
                <a:latin typeface="Arial" pitchFamily="34" charset="0"/>
                <a:cs typeface="Arial" pitchFamily="34" charset="0"/>
              </a:rPr>
              <a:t>();</a:t>
            </a:r>
          </a:p>
          <a:p>
            <a:pPr marL="525463" lvl="1" indent="-342900" defTabSz="457200">
              <a:lnSpc>
                <a:spcPct val="100000"/>
              </a:lnSpc>
              <a:spcBef>
                <a:spcPct val="20000"/>
              </a:spcBef>
              <a:spcAft>
                <a:spcPts val="1200"/>
              </a:spcAft>
              <a:buClrTx/>
              <a:buFont typeface="Arial" pitchFamily="34" charset="0"/>
              <a:buChar char="–"/>
            </a:pPr>
            <a:r>
              <a:rPr lang="pl-PL" sz="2000" dirty="0" smtClean="0">
                <a:solidFill>
                  <a:sysClr val="windowText" lastClr="000000"/>
                </a:solidFill>
                <a:latin typeface="Arial" pitchFamily="34" charset="0"/>
                <a:cs typeface="Arial" pitchFamily="34" charset="0"/>
              </a:rPr>
              <a:t>Sprawdzenie czy pomiar zakończony: </a:t>
            </a:r>
            <a:r>
              <a:rPr lang="pl-PL" sz="2000" b="1" i="1" dirty="0" err="1" smtClean="0">
                <a:solidFill>
                  <a:sysClr val="windowText" lastClr="000000"/>
                </a:solidFill>
                <a:latin typeface="Arial" pitchFamily="34" charset="0"/>
                <a:cs typeface="Arial" pitchFamily="34" charset="0"/>
              </a:rPr>
              <a:t>sensors.available</a:t>
            </a:r>
            <a:r>
              <a:rPr lang="pl-PL" sz="2000" b="1" i="1" dirty="0" smtClean="0">
                <a:solidFill>
                  <a:sysClr val="windowText" lastClr="000000"/>
                </a:solidFill>
                <a:latin typeface="Arial" pitchFamily="34" charset="0"/>
                <a:cs typeface="Arial" pitchFamily="34" charset="0"/>
              </a:rPr>
              <a:t>();</a:t>
            </a:r>
          </a:p>
          <a:p>
            <a:pPr marL="525463" lvl="1" indent="-342900" defTabSz="457200">
              <a:lnSpc>
                <a:spcPct val="100000"/>
              </a:lnSpc>
              <a:spcBef>
                <a:spcPct val="20000"/>
              </a:spcBef>
              <a:spcAft>
                <a:spcPts val="1200"/>
              </a:spcAft>
              <a:buClrTx/>
              <a:buFont typeface="Arial" pitchFamily="34" charset="0"/>
              <a:buChar char="–"/>
            </a:pPr>
            <a:r>
              <a:rPr lang="pl-PL" sz="2000" dirty="0" smtClean="0">
                <a:solidFill>
                  <a:sysClr val="windowText" lastClr="000000"/>
                </a:solidFill>
                <a:latin typeface="Arial" pitchFamily="34" charset="0"/>
                <a:cs typeface="Arial" pitchFamily="34" charset="0"/>
              </a:rPr>
              <a:t>Odczyt ostatniego pomiaru z urządzenia: </a:t>
            </a:r>
            <a:r>
              <a:rPr lang="pl-PL" sz="2000" b="1" i="1" dirty="0" err="1" smtClean="0">
                <a:solidFill>
                  <a:sysClr val="windowText" lastClr="000000"/>
                </a:solidFill>
                <a:latin typeface="Arial" pitchFamily="34" charset="0"/>
                <a:cs typeface="Arial" pitchFamily="34" charset="0"/>
              </a:rPr>
              <a:t>sensors.readTemperature</a:t>
            </a:r>
            <a:r>
              <a:rPr lang="pl-PL" sz="2000" b="1" i="1" dirty="0" smtClean="0">
                <a:solidFill>
                  <a:sysClr val="windowText" lastClr="000000"/>
                </a:solidFill>
                <a:latin typeface="Arial" pitchFamily="34" charset="0"/>
                <a:cs typeface="Arial" pitchFamily="34" charset="0"/>
              </a:rPr>
              <a:t>(</a:t>
            </a:r>
            <a:r>
              <a:rPr lang="pl-PL" sz="2000" b="1" i="1" dirty="0" err="1" smtClean="0">
                <a:solidFill>
                  <a:sysClr val="windowText" lastClr="000000"/>
                </a:solidFill>
                <a:latin typeface="Arial" pitchFamily="34" charset="0"/>
                <a:cs typeface="Arial" pitchFamily="34" charset="0"/>
              </a:rPr>
              <a:t>address</a:t>
            </a:r>
            <a:r>
              <a:rPr lang="pl-PL" sz="2000" b="1" i="1" dirty="0" smtClean="0">
                <a:solidFill>
                  <a:sysClr val="windowText" lastClr="000000"/>
                </a:solidFill>
                <a:latin typeface="Arial" pitchFamily="34" charset="0"/>
                <a:cs typeface="Arial" pitchFamily="34" charset="0"/>
              </a:rPr>
              <a:t>);</a:t>
            </a:r>
          </a:p>
          <a:p>
            <a:pPr marL="525463" lvl="1" indent="-342900" defTabSz="457200">
              <a:lnSpc>
                <a:spcPct val="100000"/>
              </a:lnSpc>
              <a:spcBef>
                <a:spcPct val="20000"/>
              </a:spcBef>
              <a:spcAft>
                <a:spcPts val="1200"/>
              </a:spcAft>
              <a:buClrTx/>
              <a:buFont typeface="Arial" pitchFamily="34" charset="0"/>
              <a:buChar char="–"/>
            </a:pPr>
            <a:endParaRPr lang="pl-PL" dirty="0" smtClean="0"/>
          </a:p>
          <a:p>
            <a:pPr marL="342900" indent="-342900" defTabSz="457200">
              <a:lnSpc>
                <a:spcPct val="100000"/>
              </a:lnSpc>
              <a:spcBef>
                <a:spcPct val="20000"/>
              </a:spcBef>
              <a:spcAft>
                <a:spcPts val="1200"/>
              </a:spcAft>
              <a:buClrTx/>
            </a:pPr>
            <a:endParaRPr lang="pl-PL" sz="2000" dirty="0" smtClean="0">
              <a:solidFill>
                <a:sysClr val="windowText" lastClr="000000"/>
              </a:solidFill>
              <a:latin typeface="Arial" pitchFamily="34" charset="0"/>
              <a:cs typeface="Arial" pitchFamily="34" charset="0"/>
            </a:endParaRPr>
          </a:p>
        </p:txBody>
      </p:sp>
      <p:pic>
        <p:nvPicPr>
          <p:cNvPr id="10" name="Picture 4" descr="https://encrypted-tbn2.gstatic.com/images?q=tbn:ANd9GcSS5XD-fwsa5DO096u7zP5Rxt8qfokZ36djp-u5skB0qeeazcwI"/>
          <p:cNvPicPr>
            <a:picLocks noChangeAspect="1" noChangeArrowheads="1"/>
          </p:cNvPicPr>
          <p:nvPr/>
        </p:nvPicPr>
        <p:blipFill>
          <a:blip r:embed="rId5"/>
          <a:srcRect/>
          <a:stretch>
            <a:fillRect/>
          </a:stretch>
        </p:blipFill>
        <p:spPr bwMode="auto">
          <a:xfrm>
            <a:off x="7689380" y="0"/>
            <a:ext cx="992450" cy="992450"/>
          </a:xfrm>
          <a:prstGeom prst="rect">
            <a:avLst/>
          </a:prstGeom>
          <a:noFill/>
        </p:spPr>
      </p:pic>
      <p:sp>
        <p:nvSpPr>
          <p:cNvPr id="137220" name="AutoShape 4" descr="https://s3.amazonaws.com/ksr/assets/000/839/277/ed8e45bf086a57a613e7e9194eeb1742_large.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 name="Title 16"/>
          <p:cNvSpPr>
            <a:spLocks noGrp="1"/>
          </p:cNvSpPr>
          <p:nvPr>
            <p:ph type="title"/>
          </p:nvPr>
        </p:nvSpPr>
        <p:spPr/>
        <p:txBody>
          <a:bodyPr/>
          <a:lstStyle/>
          <a:p>
            <a:r>
              <a:rPr lang="pl-PL" dirty="0" smtClean="0"/>
              <a:t>Programowanie DS18B20?</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4"/>
          <p:cNvSpPr>
            <a:spLocks noGrp="1" noChangeArrowheads="1"/>
          </p:cNvSpPr>
          <p:nvPr>
            <p:ph type="title"/>
          </p:nvPr>
        </p:nvSpPr>
        <p:spPr>
          <a:xfrm>
            <a:off x="380968" y="71414"/>
            <a:ext cx="8915400" cy="1143000"/>
          </a:xfrm>
        </p:spPr>
        <p:txBody>
          <a:bodyPr/>
          <a:lstStyle/>
          <a:p>
            <a:r>
              <a:rPr lang="pl-PL" dirty="0"/>
              <a:t>1-Wire: teoria</a:t>
            </a:r>
          </a:p>
        </p:txBody>
      </p:sp>
      <p:sp>
        <p:nvSpPr>
          <p:cNvPr id="2053" name="Rectangle 5"/>
          <p:cNvSpPr>
            <a:spLocks noGrp="1" noChangeArrowheads="1"/>
          </p:cNvSpPr>
          <p:nvPr>
            <p:ph type="body" sz="half" idx="1"/>
          </p:nvPr>
        </p:nvSpPr>
        <p:spPr>
          <a:xfrm>
            <a:off x="495300" y="1600200"/>
            <a:ext cx="8592079" cy="2908300"/>
          </a:xfrm>
        </p:spPr>
        <p:txBody>
          <a:bodyPr/>
          <a:lstStyle/>
          <a:p>
            <a:r>
              <a:rPr lang="pl-PL" sz="2000"/>
              <a:t>Asynchroniczny interfejs szeregowy</a:t>
            </a:r>
          </a:p>
          <a:p>
            <a:r>
              <a:rPr lang="pl-PL" sz="2000"/>
              <a:t>Komunikacja odbywa się za pomocą linii danych oraz linii masy</a:t>
            </a:r>
          </a:p>
          <a:p>
            <a:r>
              <a:rPr lang="pl-PL" sz="2000"/>
              <a:t>Możliwość użycia tzw. trybu pasożytniczego</a:t>
            </a:r>
          </a:p>
          <a:p>
            <a:r>
              <a:rPr lang="pl-PL" sz="2000"/>
              <a:t>Komunikacja dwukierunkowa :</a:t>
            </a:r>
            <a:r>
              <a:rPr lang="pl-PL" sz="2000" i="1"/>
              <a:t>master – slave</a:t>
            </a:r>
          </a:p>
          <a:p>
            <a:pPr lvl="1"/>
            <a:r>
              <a:rPr lang="pl-PL" sz="1800"/>
              <a:t>Istnieje możliwość użycia trybu multimaster </a:t>
            </a:r>
          </a:p>
        </p:txBody>
      </p:sp>
      <p:pic>
        <p:nvPicPr>
          <p:cNvPr id="2055" name="Picture 7" descr="PC_network"/>
          <p:cNvPicPr>
            <a:picLocks noChangeAspect="1" noChangeArrowheads="1"/>
          </p:cNvPicPr>
          <p:nvPr>
            <p:ph sz="half" idx="2"/>
          </p:nvPr>
        </p:nvPicPr>
        <p:blipFill>
          <a:blip r:embed="rId3"/>
          <a:srcRect/>
          <a:stretch>
            <a:fillRect/>
          </a:stretch>
        </p:blipFill>
        <p:spPr>
          <a:xfrm>
            <a:off x="1520297" y="3716339"/>
            <a:ext cx="6629797" cy="2497137"/>
          </a:xfrm>
          <a:noFill/>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380968" y="71414"/>
            <a:ext cx="8915400" cy="1143000"/>
          </a:xfrm>
        </p:spPr>
        <p:txBody>
          <a:bodyPr/>
          <a:lstStyle/>
          <a:p>
            <a:r>
              <a:rPr lang="pl-PL" dirty="0"/>
              <a:t>Identyfikacja urządzeń</a:t>
            </a:r>
          </a:p>
        </p:txBody>
      </p:sp>
      <p:sp>
        <p:nvSpPr>
          <p:cNvPr id="7171" name="Rectangle 3"/>
          <p:cNvSpPr>
            <a:spLocks noGrp="1" noChangeArrowheads="1"/>
          </p:cNvSpPr>
          <p:nvPr>
            <p:ph type="body" sz="half" idx="1"/>
          </p:nvPr>
        </p:nvSpPr>
        <p:spPr>
          <a:xfrm>
            <a:off x="495300" y="1600200"/>
            <a:ext cx="8903362" cy="2908300"/>
          </a:xfrm>
        </p:spPr>
        <p:txBody>
          <a:bodyPr/>
          <a:lstStyle/>
          <a:p>
            <a:r>
              <a:rPr lang="pl-PL" sz="1800"/>
              <a:t>Każde z urządzeń identyfikowane poprzez unikalny 64 bitowy kod</a:t>
            </a:r>
          </a:p>
          <a:p>
            <a:pPr lvl="1"/>
            <a:r>
              <a:rPr lang="pl-PL" sz="1600"/>
              <a:t>Adres ten jest niemodyfikowalny (jak w przypadku innych protokołów np. i2c</a:t>
            </a:r>
          </a:p>
          <a:p>
            <a:pPr lvl="1"/>
            <a:r>
              <a:rPr lang="pl-PL" sz="1600"/>
              <a:t>Adres jest zapisany w nieulotnej pamięci ROM</a:t>
            </a:r>
          </a:p>
          <a:p>
            <a:pPr lvl="1"/>
            <a:r>
              <a:rPr lang="pl-PL" sz="1600"/>
              <a:t>Adres składa się z następujących elementów:</a:t>
            </a:r>
          </a:p>
          <a:p>
            <a:pPr lvl="2"/>
            <a:r>
              <a:rPr lang="pl-PL" sz="1400"/>
              <a:t>48 bitowy numer seryjny</a:t>
            </a:r>
          </a:p>
          <a:p>
            <a:pPr lvl="2"/>
            <a:r>
              <a:rPr lang="pl-PL" sz="1400"/>
              <a:t>8 bitowy kod rodziny urządzeń</a:t>
            </a:r>
          </a:p>
          <a:p>
            <a:pPr lvl="2"/>
            <a:r>
              <a:rPr lang="pl-PL" sz="1400"/>
              <a:t>8 bitowa suma kontrolna CRC</a:t>
            </a:r>
            <a:endParaRPr lang="pl-PL" sz="2000"/>
          </a:p>
        </p:txBody>
      </p:sp>
      <p:graphicFrame>
        <p:nvGraphicFramePr>
          <p:cNvPr id="7172" name="Object 4"/>
          <p:cNvGraphicFramePr>
            <a:graphicFrameLocks noChangeAspect="1"/>
          </p:cNvGraphicFramePr>
          <p:nvPr>
            <p:ph sz="half" idx="2"/>
          </p:nvPr>
        </p:nvGraphicFramePr>
        <p:xfrm>
          <a:off x="342239" y="4897439"/>
          <a:ext cx="9369425" cy="892175"/>
        </p:xfrm>
        <a:graphic>
          <a:graphicData uri="http://schemas.openxmlformats.org/presentationml/2006/ole">
            <p:oleObj spid="_x0000_s316418" name="Obraz - mapa bitowa" r:id="rId3" imgW="6354062" imgH="657317" progId="Paint.Picture">
              <p:embed/>
            </p:oleObj>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pl-PL"/>
              <a:t>Schemat ideowy układu</a:t>
            </a:r>
          </a:p>
        </p:txBody>
      </p:sp>
      <p:sp>
        <p:nvSpPr>
          <p:cNvPr id="9219" name="Rectangle 3"/>
          <p:cNvSpPr>
            <a:spLocks noGrp="1" noChangeArrowheads="1"/>
          </p:cNvSpPr>
          <p:nvPr>
            <p:ph type="body" sz="half" idx="1"/>
          </p:nvPr>
        </p:nvSpPr>
        <p:spPr>
          <a:xfrm>
            <a:off x="495301" y="1600201"/>
            <a:ext cx="8982472" cy="2765425"/>
          </a:xfrm>
        </p:spPr>
        <p:txBody>
          <a:bodyPr/>
          <a:lstStyle/>
          <a:p>
            <a:r>
              <a:rPr lang="pl-PL" sz="2000"/>
              <a:t>Wyprowadzenia urządzeń działają w układzie otwarty dren</a:t>
            </a:r>
          </a:p>
          <a:p>
            <a:pPr lvl="1"/>
            <a:r>
              <a:rPr lang="pl-PL" sz="1800"/>
              <a:t>Konieczność zastosowania rezystora podciągającego o standardowej wartości 4,7k</a:t>
            </a:r>
          </a:p>
          <a:p>
            <a:pPr lvl="1"/>
            <a:r>
              <a:rPr lang="pl-PL" sz="1800"/>
              <a:t>W przypadku większej ilości urządzeń lub zastosowania większej ilości przewodów należy wyliczyć lub wyznaczyć empirycznie wartość rezystora</a:t>
            </a:r>
          </a:p>
        </p:txBody>
      </p:sp>
      <p:graphicFrame>
        <p:nvGraphicFramePr>
          <p:cNvPr id="9222" name="Object 6"/>
          <p:cNvGraphicFramePr>
            <a:graphicFrameLocks noChangeAspect="1"/>
          </p:cNvGraphicFramePr>
          <p:nvPr>
            <p:ph sz="half" idx="2"/>
          </p:nvPr>
        </p:nvGraphicFramePr>
        <p:xfrm>
          <a:off x="818621" y="4260851"/>
          <a:ext cx="7948877" cy="2060575"/>
        </p:xfrm>
        <a:graphic>
          <a:graphicData uri="http://schemas.openxmlformats.org/presentationml/2006/ole">
            <p:oleObj spid="_x0000_s317442" name="Obraz - mapa bitowa" r:id="rId4" imgW="6039693" imgH="1695687" progId="Paint.Picture">
              <p:embed/>
            </p:oleObj>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pl-PL"/>
              <a:t>Transport danych w 1 wire</a:t>
            </a:r>
          </a:p>
        </p:txBody>
      </p:sp>
      <p:sp>
        <p:nvSpPr>
          <p:cNvPr id="13315" name="Rectangle 3"/>
          <p:cNvSpPr>
            <a:spLocks noGrp="1" noChangeArrowheads="1"/>
          </p:cNvSpPr>
          <p:nvPr>
            <p:ph type="body" idx="1"/>
          </p:nvPr>
        </p:nvSpPr>
        <p:spPr/>
        <p:txBody>
          <a:bodyPr/>
          <a:lstStyle/>
          <a:p>
            <a:r>
              <a:rPr lang="pl-PL" sz="2000"/>
              <a:t>Całość wymiany danych na magistrali 1-Wire możemy zrealizować za pomocą czterech prostych sekwencji, opierających się na mechanizmie slotów czasowych:</a:t>
            </a:r>
          </a:p>
          <a:p>
            <a:pPr lvl="1"/>
            <a:r>
              <a:rPr lang="pl-PL" sz="2000"/>
              <a:t>inicjalizacja magistrali,</a:t>
            </a:r>
          </a:p>
          <a:p>
            <a:pPr lvl="1"/>
            <a:r>
              <a:rPr lang="pl-PL" sz="2000"/>
              <a:t>nadanie logicznej jedynki,</a:t>
            </a:r>
          </a:p>
          <a:p>
            <a:pPr lvl="1"/>
            <a:r>
              <a:rPr lang="pl-PL" sz="2000"/>
              <a:t>nadanie logicznego zera,</a:t>
            </a:r>
          </a:p>
          <a:p>
            <a:pPr lvl="1"/>
            <a:r>
              <a:rPr lang="pl-PL" sz="2000"/>
              <a:t>odczyt bitu danych.</a:t>
            </a:r>
          </a:p>
          <a:p>
            <a:endParaRPr lang="pl-PL" sz="200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380968" y="71414"/>
            <a:ext cx="8915400" cy="1143000"/>
          </a:xfrm>
        </p:spPr>
        <p:txBody>
          <a:bodyPr/>
          <a:lstStyle/>
          <a:p>
            <a:r>
              <a:rPr lang="pl-PL"/>
              <a:t>Inicjalizacja</a:t>
            </a:r>
          </a:p>
        </p:txBody>
      </p:sp>
      <p:sp>
        <p:nvSpPr>
          <p:cNvPr id="15363" name="Rectangle 3"/>
          <p:cNvSpPr>
            <a:spLocks noGrp="1" noChangeArrowheads="1"/>
          </p:cNvSpPr>
          <p:nvPr>
            <p:ph type="body" sz="half" idx="1"/>
          </p:nvPr>
        </p:nvSpPr>
        <p:spPr>
          <a:xfrm>
            <a:off x="495300" y="1600200"/>
            <a:ext cx="8825971" cy="1468438"/>
          </a:xfrm>
        </p:spPr>
        <p:txBody>
          <a:bodyPr/>
          <a:lstStyle/>
          <a:p>
            <a:r>
              <a:rPr lang="pl-PL" sz="1800"/>
              <a:t>Resetuje magistralę</a:t>
            </a:r>
          </a:p>
          <a:p>
            <a:r>
              <a:rPr lang="pl-PL" sz="1800"/>
              <a:t>Identyfikuje podłączone do magistrali urządzenia</a:t>
            </a:r>
          </a:p>
        </p:txBody>
      </p:sp>
      <p:graphicFrame>
        <p:nvGraphicFramePr>
          <p:cNvPr id="15364" name="Object 4"/>
          <p:cNvGraphicFramePr>
            <a:graphicFrameLocks noChangeAspect="1"/>
          </p:cNvGraphicFramePr>
          <p:nvPr>
            <p:ph sz="half" idx="2"/>
          </p:nvPr>
        </p:nvGraphicFramePr>
        <p:xfrm>
          <a:off x="264848" y="2708275"/>
          <a:ext cx="9056423" cy="3619500"/>
        </p:xfrm>
        <a:graphic>
          <a:graphicData uri="http://schemas.openxmlformats.org/presentationml/2006/ole">
            <p:oleObj spid="_x0000_s318466" name="Obraz - mapa bitowa" r:id="rId4" imgW="6287378" imgH="2723810" progId="Paint.Picture">
              <p:embed/>
            </p:oleObj>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4" name="Rectangle 8"/>
          <p:cNvSpPr>
            <a:spLocks noGrp="1" noChangeArrowheads="1"/>
          </p:cNvSpPr>
          <p:nvPr>
            <p:ph type="title"/>
          </p:nvPr>
        </p:nvSpPr>
        <p:spPr>
          <a:xfrm>
            <a:off x="309530" y="-16"/>
            <a:ext cx="8915400" cy="1143000"/>
          </a:xfrm>
        </p:spPr>
        <p:txBody>
          <a:bodyPr/>
          <a:lstStyle/>
          <a:p>
            <a:r>
              <a:rPr lang="pl-PL" dirty="0"/>
              <a:t>Zapis logicznego 0 i 1</a:t>
            </a:r>
          </a:p>
        </p:txBody>
      </p:sp>
      <p:sp>
        <p:nvSpPr>
          <p:cNvPr id="19459" name="Rectangle 3"/>
          <p:cNvSpPr>
            <a:spLocks noGrp="1" noChangeArrowheads="1"/>
          </p:cNvSpPr>
          <p:nvPr>
            <p:ph type="body" sz="half" idx="1"/>
          </p:nvPr>
        </p:nvSpPr>
        <p:spPr>
          <a:xfrm>
            <a:off x="495300" y="1600200"/>
            <a:ext cx="8825971" cy="1612900"/>
          </a:xfrm>
        </p:spPr>
        <p:txBody>
          <a:bodyPr/>
          <a:lstStyle/>
          <a:p>
            <a:r>
              <a:rPr lang="pl-PL" sz="2000"/>
              <a:t>Zapis odbywa się w sposób sekwencyjny przy ściśle określonych ramach czasowych</a:t>
            </a:r>
          </a:p>
          <a:p>
            <a:pPr>
              <a:buFontTx/>
              <a:buNone/>
            </a:pPr>
            <a:endParaRPr lang="pl-PL" sz="2000"/>
          </a:p>
        </p:txBody>
      </p:sp>
      <p:graphicFrame>
        <p:nvGraphicFramePr>
          <p:cNvPr id="19463" name="Object 7"/>
          <p:cNvGraphicFramePr>
            <a:graphicFrameLocks noChangeAspect="1"/>
          </p:cNvGraphicFramePr>
          <p:nvPr>
            <p:ph sz="half" idx="2"/>
          </p:nvPr>
        </p:nvGraphicFramePr>
        <p:xfrm>
          <a:off x="271728" y="2781301"/>
          <a:ext cx="9365985" cy="3419475"/>
        </p:xfrm>
        <a:graphic>
          <a:graphicData uri="http://schemas.openxmlformats.org/presentationml/2006/ole">
            <p:oleObj spid="_x0000_s319490" name="Obraz - mapa bitowa" r:id="rId4" imgW="6230220" imgH="2467319" progId="Paint.Picture">
              <p:embed/>
            </p:oleObj>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309530" y="-24"/>
            <a:ext cx="8915400" cy="1143000"/>
          </a:xfrm>
        </p:spPr>
        <p:txBody>
          <a:bodyPr/>
          <a:lstStyle/>
          <a:p>
            <a:r>
              <a:rPr lang="pl-PL" dirty="0"/>
              <a:t>Odczyt logicznego 0 i 1</a:t>
            </a:r>
          </a:p>
        </p:txBody>
      </p:sp>
      <p:sp>
        <p:nvSpPr>
          <p:cNvPr id="23555" name="Rectangle 3"/>
          <p:cNvSpPr>
            <a:spLocks noGrp="1" noChangeArrowheads="1"/>
          </p:cNvSpPr>
          <p:nvPr>
            <p:ph type="body" sz="half" idx="1"/>
          </p:nvPr>
        </p:nvSpPr>
        <p:spPr>
          <a:xfrm>
            <a:off x="495300" y="1600200"/>
            <a:ext cx="8903362" cy="1612900"/>
          </a:xfrm>
        </p:spPr>
        <p:txBody>
          <a:bodyPr/>
          <a:lstStyle/>
          <a:p>
            <a:r>
              <a:rPr lang="pl-PL" sz="1800"/>
              <a:t>Żądanie odczytu bit danych sygnalizowane jest przez </a:t>
            </a:r>
            <a:r>
              <a:rPr lang="pl-PL" sz="1800" i="1"/>
              <a:t>mastera</a:t>
            </a:r>
            <a:endParaRPr lang="pl-PL" sz="1800"/>
          </a:p>
        </p:txBody>
      </p:sp>
      <p:graphicFrame>
        <p:nvGraphicFramePr>
          <p:cNvPr id="23556" name="Object 4"/>
          <p:cNvGraphicFramePr>
            <a:graphicFrameLocks noChangeAspect="1"/>
          </p:cNvGraphicFramePr>
          <p:nvPr>
            <p:ph sz="half" idx="2"/>
          </p:nvPr>
        </p:nvGraphicFramePr>
        <p:xfrm>
          <a:off x="116946" y="2133600"/>
          <a:ext cx="9510448" cy="4222750"/>
        </p:xfrm>
        <a:graphic>
          <a:graphicData uri="http://schemas.openxmlformats.org/presentationml/2006/ole">
            <p:oleObj spid="_x0000_s320514" name="Obraz - mapa bitowa" r:id="rId4" imgW="6392167" imgH="3076190" progId="Paint.Picture">
              <p:embed/>
            </p:oleObj>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380968" y="-24"/>
            <a:ext cx="8915400" cy="1143000"/>
          </a:xfrm>
        </p:spPr>
        <p:txBody>
          <a:bodyPr/>
          <a:lstStyle/>
          <a:p>
            <a:r>
              <a:rPr lang="pl-PL" sz="3200" dirty="0"/>
              <a:t>Przykład na podstawie DS18B20 </a:t>
            </a:r>
          </a:p>
        </p:txBody>
      </p:sp>
      <p:sp>
        <p:nvSpPr>
          <p:cNvPr id="31747" name="Rectangle 3"/>
          <p:cNvSpPr>
            <a:spLocks noGrp="1" noChangeArrowheads="1"/>
          </p:cNvSpPr>
          <p:nvPr>
            <p:ph type="body" sz="half" idx="1"/>
          </p:nvPr>
        </p:nvSpPr>
        <p:spPr>
          <a:xfrm>
            <a:off x="495300" y="1600200"/>
            <a:ext cx="8903362" cy="1397000"/>
          </a:xfrm>
        </p:spPr>
        <p:txBody>
          <a:bodyPr/>
          <a:lstStyle/>
          <a:p>
            <a:r>
              <a:rPr lang="pl-PL" sz="2800"/>
              <a:t>Budowa rejestru z wynikiem pomiaru:</a:t>
            </a:r>
          </a:p>
        </p:txBody>
      </p:sp>
      <p:graphicFrame>
        <p:nvGraphicFramePr>
          <p:cNvPr id="31748" name="Object 4"/>
          <p:cNvGraphicFramePr>
            <a:graphicFrameLocks noChangeAspect="1"/>
          </p:cNvGraphicFramePr>
          <p:nvPr>
            <p:ph sz="half" idx="2"/>
          </p:nvPr>
        </p:nvGraphicFramePr>
        <p:xfrm>
          <a:off x="1" y="2636838"/>
          <a:ext cx="9820010" cy="1987550"/>
        </p:xfrm>
        <a:graphic>
          <a:graphicData uri="http://schemas.openxmlformats.org/presentationml/2006/ole">
            <p:oleObj spid="_x0000_s321538" name="Obraz - mapa bitowa" r:id="rId4" imgW="6200000" imgH="1362265" progId="Paint.Picture">
              <p:embed/>
            </p:oleObj>
          </a:graphicData>
        </a:graphic>
      </p:graphicFrame>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10;&lt;root&gt;&lt;version val=&quot;17192&quot;/&gt;&lt;partner val=&quot;610&quot;/&gt;&lt;CPresentation id=&quot;1&quot;&gt;&lt;m_defprecNumber idref=&quot;2&quot;/&gt;&lt;m_defprecPercent idref=&quot;3&quot;/&gt;&lt;m_defprecDate idref=&quot;4&quot;/&gt;&lt;m_defprecYear idref=&quot;5&quot;/&gt;&lt;m_defprecQuarter idref=&quot;6&quot;/&gt;&lt;m_defprecMonth idref=&quot;7&quot;/&gt;&lt;m_defprecWeek idref=&quot;8&quot;/&gt;&lt;m_defprecDay idref=&quot;9&quot;/&gt;&lt;m_eweekdayFirstOfWeek val=&quot;2&quot;/&gt;&lt;m_mruColor&gt;&lt;m_vecMRU length=&quot;0&quot;/&gt;&lt;/m_mruColor&gt;&lt;/CPresentation&gt;&lt;CDefaultPrec id=&quot;9&quot;&gt;&lt;m_precDefault/&gt;&lt;/CDefaultPrec&gt;&lt;CDefaultPrec id=&quot;8&quot;&gt;&lt;m_precDefault/&gt;&lt;/CDefaultPrec&gt;&lt;CDefaultPrec id=&quot;7&quot;&gt;&lt;m_precDefault/&gt;&lt;/CDefaultPrec&gt;&lt;CDefaultPrec id=&quot;6&quot;&gt;&lt;m_precDefault/&gt;&lt;/CDefaultPrec&gt;&lt;CDefaultPrec id=&quot;5&quot;&gt;&lt;m_precDefault/&gt;&lt;/CDefaultPrec&gt;&lt;CDefaultPrec id=&quot;4&quot;&gt;&lt;m_precDefault/&gt;&lt;/CDefaultPrec&gt;&lt;CDefaultPrec id=&quot;3&quot;&gt;&lt;m_precDefault/&gt;&lt;/CDefaultPrec&gt;&lt;CDefaultPrec id=&quot;2&quot;&gt;&lt;m_precDefault&gt;&lt;m_chDecimalSymbol&gt;,&lt;/m_chDecimalSymbol&gt;&lt;m_nGroupingDigits val=&quot;3&quot;/&gt;&lt;m_chGroupingSymbol&gt;.&lt;/m_chGroupingSymbol&gt;&lt;/m_precDefault&gt;&lt;/CDefaultPrec&gt;&lt;/root&gt;"/>
  <p:tag name="THINKCELLUNDODONOTDELETE" val="64"/>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i7vUGXTBfkqiTxbV6Ty_sw"/>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VDT0JJmjVk6lxcVGuUitvg"/>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uqR1X3BrwU.VSG31sSn7O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BF7E4_bT50q5umNJBv1k_w"/>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i7vUGXTBfkqiTxbV6Ty_s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heme/theme1.xml><?xml version="1.0" encoding="utf-8"?>
<a:theme xmlns:a="http://schemas.openxmlformats.org/drawingml/2006/main" name="Blank">
  <a:themeElements>
    <a:clrScheme name="Global 3 black">
      <a:dk1>
        <a:srgbClr val="000000"/>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476856"/>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w="9525">
          <a:solidFill>
            <a:schemeClr val="bg2"/>
          </a:solidFill>
        </a:ln>
      </a:spPr>
      <a:bodyPr rtlCol="0" anchor="t" anchorCtr="0"/>
      <a:lstStyle>
        <a:defPPr marL="0" defTabSz="714375" fontAlgn="base">
          <a:lnSpc>
            <a:spcPct val="90000"/>
          </a:lnSpc>
          <a:buClr>
            <a:schemeClr val="tx2"/>
          </a:buClr>
          <a:defRPr sz="1400" dirty="0" smtClean="0">
            <a:solidFill>
              <a:schemeClr val="tx1"/>
            </a:solidFill>
            <a:latin typeface="Arial"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bg2"/>
          </a:solidFill>
          <a:prstDash val="solid"/>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0000"/>
          </a:lnSpc>
          <a:defRPr sz="1400" dirty="0" smtClean="0"/>
        </a:defPPr>
      </a:lstStyle>
    </a:txDef>
  </a:objectDefaults>
  <a:extraClrSchemeLst/>
</a:theme>
</file>

<file path=ppt/theme/theme2.xml><?xml version="1.0" encoding="utf-8"?>
<a:theme xmlns:a="http://schemas.openxmlformats.org/drawingml/2006/main" name="Office Theme">
  <a:themeElements>
    <a:clrScheme name="Global 3 black">
      <a:dk1>
        <a:srgbClr val="000000"/>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476856"/>
      </a:hlink>
      <a:folHlink>
        <a:srgbClr val="AF1C63"/>
      </a:folHlink>
    </a:clrScheme>
    <a:fontScheme name="Custom 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Global 3 black">
      <a:dk1>
        <a:srgbClr val="000000"/>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476856"/>
      </a:hlink>
      <a:folHlink>
        <a:srgbClr val="AF1C63"/>
      </a:folHlink>
    </a:clrScheme>
    <a:fontScheme name="Custom 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2</TotalTime>
  <Words>1089</Words>
  <Application>Microsoft Office PowerPoint</Application>
  <PresentationFormat>Papier A4 (210x297 mm)</PresentationFormat>
  <Paragraphs>98</Paragraphs>
  <Slides>12</Slides>
  <Notes>9</Notes>
  <HiddenSlides>0</HiddenSlides>
  <MMClips>0</MMClips>
  <ScaleCrop>false</ScaleCrop>
  <HeadingPairs>
    <vt:vector size="8" baseType="variant">
      <vt:variant>
        <vt:lpstr>Motyw</vt:lpstr>
      </vt:variant>
      <vt:variant>
        <vt:i4>1</vt:i4>
      </vt:variant>
      <vt:variant>
        <vt:lpstr>Osadzone serwery OLE</vt:lpstr>
      </vt:variant>
      <vt:variant>
        <vt:i4>2</vt:i4>
      </vt:variant>
      <vt:variant>
        <vt:lpstr>Tytuły slajdów</vt:lpstr>
      </vt:variant>
      <vt:variant>
        <vt:i4>12</vt:i4>
      </vt:variant>
      <vt:variant>
        <vt:lpstr>Pokazy niestandardowe</vt:lpstr>
      </vt:variant>
      <vt:variant>
        <vt:i4>1</vt:i4>
      </vt:variant>
    </vt:vector>
  </HeadingPairs>
  <TitlesOfParts>
    <vt:vector size="16" baseType="lpstr">
      <vt:lpstr>Blank</vt:lpstr>
      <vt:lpstr>think-cell Slide</vt:lpstr>
      <vt:lpstr>Obraz programu Paintbrush</vt:lpstr>
      <vt:lpstr>1Wire</vt:lpstr>
      <vt:lpstr>1-Wire: teoria</vt:lpstr>
      <vt:lpstr>Identyfikacja urządzeń</vt:lpstr>
      <vt:lpstr>Schemat ideowy układu</vt:lpstr>
      <vt:lpstr>Transport danych w 1 wire</vt:lpstr>
      <vt:lpstr>Inicjalizacja</vt:lpstr>
      <vt:lpstr>Zapis logicznego 0 i 1</vt:lpstr>
      <vt:lpstr>Odczyt logicznego 0 i 1</vt:lpstr>
      <vt:lpstr>Przykład na podstawie DS18B20 </vt:lpstr>
      <vt:lpstr>Wady 1Wire</vt:lpstr>
      <vt:lpstr>Zalety 1Wire</vt:lpstr>
      <vt:lpstr>Programowanie DS18B20?</vt:lpstr>
      <vt:lpstr>Custom Show 1</vt:lpstr>
    </vt:vector>
  </TitlesOfParts>
  <Company>Capgemini</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the presentation</dc:title>
  <dc:creator>Lukasz Laszkiewicz</dc:creator>
  <cp:lastModifiedBy>Marcin</cp:lastModifiedBy>
  <cp:revision>198</cp:revision>
  <dcterms:created xsi:type="dcterms:W3CDTF">2014-10-21T19:55:20Z</dcterms:created>
  <dcterms:modified xsi:type="dcterms:W3CDTF">2016-06-22T08:18:48Z</dcterms:modified>
</cp:coreProperties>
</file>