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3"/>
  </p:notesMasterIdLst>
  <p:handoutMasterIdLst>
    <p:handoutMasterId r:id="rId14"/>
  </p:handoutMasterIdLst>
  <p:sldIdLst>
    <p:sldId id="311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61" r:id="rId10"/>
    <p:sldId id="365" r:id="rId11"/>
    <p:sldId id="360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 autoAdjust="0"/>
    <p:restoredTop sz="93571" autoAdjust="0"/>
  </p:normalViewPr>
  <p:slideViewPr>
    <p:cSldViewPr>
      <p:cViewPr>
        <p:scale>
          <a:sx n="90" d="100"/>
          <a:sy n="90" d="100"/>
        </p:scale>
        <p:origin x="-878" y="-58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silniki_pwm.pptx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silniki_pwm.pptx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silniki_pwm.pptx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silniki_pwm.pptx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silniki_pwm.pptx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silniki_pwm.pptx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gif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Silniki + PWM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9" name="Picture 3" descr="C:\git\robocap\arduino\wks2016\pwm_b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2500" y="1399622"/>
            <a:ext cx="7388539" cy="4477718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665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460" y="386106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3200" y="234885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00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664960" y="1196690"/>
            <a:ext cx="511271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dirty="0" err="1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 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setup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pinMode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OUTPUT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begin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9600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loop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String s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!=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'\n'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toInt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analogWrite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println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24859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wysłanie danych w postaci ASCII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odczytanie jednego znaku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prędkość przesyłu danych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Serial.available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sprawdza ilość znaków do odczytania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wypełnienie cyfrowego wtyku z PWM, 0=0%, 255=100%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30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Rodzaje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silników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48430" y="1772770"/>
            <a:ext cx="4536630" cy="2143053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Rodzaje</a:t>
            </a:r>
            <a:r>
              <a:rPr lang="de-DE" sz="2400" dirty="0" smtClean="0"/>
              <a:t> </a:t>
            </a:r>
            <a:r>
              <a:rPr lang="de-DE" sz="2400" dirty="0" err="1" smtClean="0"/>
              <a:t>silników</a:t>
            </a:r>
            <a:r>
              <a:rPr lang="de-DE" sz="2400" dirty="0" smtClean="0"/>
              <a:t> w </a:t>
            </a:r>
            <a:r>
              <a:rPr lang="de-DE" sz="2400" dirty="0" err="1" smtClean="0"/>
              <a:t>robotyce</a:t>
            </a:r>
            <a:r>
              <a:rPr lang="de-DE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DC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</a:t>
            </a:r>
            <a:r>
              <a:rPr lang="de-DE" sz="2400" dirty="0" err="1" smtClean="0"/>
              <a:t>krokowe</a:t>
            </a:r>
            <a:endParaRPr lang="de-D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serwomechanizmy</a:t>
            </a:r>
            <a:endParaRPr lang="en-US" sz="2400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540" y="3501010"/>
            <a:ext cx="2430384" cy="2430384"/>
          </a:xfrm>
          <a:prstGeom prst="rect">
            <a:avLst/>
          </a:prstGeom>
        </p:spPr>
      </p:pic>
      <p:pic>
        <p:nvPicPr>
          <p:cNvPr id="13" name="Picture 12" descr="serw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900" y="3645030"/>
            <a:ext cx="3600500" cy="2045739"/>
          </a:xfrm>
          <a:prstGeom prst="rect">
            <a:avLst/>
          </a:prstGeom>
        </p:spPr>
      </p:pic>
      <p:pic>
        <p:nvPicPr>
          <p:cNvPr id="14" name="Picture 13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170" y="1556740"/>
            <a:ext cx="2248639" cy="20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40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prądu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stałego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DC_mo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620" y="1124680"/>
            <a:ext cx="6048840" cy="3992234"/>
          </a:xfrm>
          <a:prstGeom prst="rect">
            <a:avLst/>
          </a:prstGeom>
        </p:spPr>
      </p:pic>
      <p:pic>
        <p:nvPicPr>
          <p:cNvPr id="16" name="Picture 15" descr="szczotkowy-silnik-dc-13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710" y="3861060"/>
            <a:ext cx="2088290" cy="2088290"/>
          </a:xfrm>
          <a:prstGeom prst="rect">
            <a:avLst/>
          </a:prstGeom>
        </p:spPr>
      </p:pic>
      <p:pic>
        <p:nvPicPr>
          <p:cNvPr id="15" name="Picture 14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348850"/>
            <a:ext cx="2409257" cy="216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50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krokowy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45030"/>
            <a:ext cx="2233737" cy="2233737"/>
          </a:xfrm>
          <a:prstGeom prst="rect">
            <a:avLst/>
          </a:prstGeom>
        </p:spPr>
      </p:pic>
      <p:pic>
        <p:nvPicPr>
          <p:cNvPr id="14" name="Picture 13" descr="silnik-krokowy-3-cewkowy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6620" y="1556740"/>
            <a:ext cx="6457725" cy="3991864"/>
          </a:xfrm>
          <a:prstGeom prst="rect">
            <a:avLst/>
          </a:prstGeom>
        </p:spPr>
      </p:pic>
      <p:pic>
        <p:nvPicPr>
          <p:cNvPr id="15" name="Picture 14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12720"/>
            <a:ext cx="2233737" cy="2233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611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Serwomechanizm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bs_serwo_3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70" y="1268700"/>
            <a:ext cx="6021360" cy="451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71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654b0a8aee6f057b887ccc27984f28a3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700" y="1196690"/>
            <a:ext cx="4292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81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2d364b6ab7aad3cb03f2902390f404d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730" y="1268700"/>
            <a:ext cx="3960550" cy="435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918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9575d9d031f77fa2c17cde07d5b978a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40" y="1268700"/>
            <a:ext cx="3972892" cy="437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105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Pulse-width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modulation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(PWM)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silniki_pwm.pptx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1060" name="Picture 4" descr="http://www.arduino.cc/en/uploads/Tutorial/pwm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9130" y="1196690"/>
            <a:ext cx="3810000" cy="4171951"/>
          </a:xfrm>
          <a:prstGeom prst="rect">
            <a:avLst/>
          </a:prstGeom>
          <a:noFill/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96869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latin typeface="+mj-lt"/>
                <a:cs typeface="Courier New" pitchFamily="49" charset="0"/>
              </a:rPr>
              <a:t>Częstotliwość sygnału PWM na </a:t>
            </a:r>
            <a:r>
              <a:rPr lang="pl-PL" sz="2000" dirty="0" err="1" smtClean="0">
                <a:latin typeface="+mj-lt"/>
                <a:cs typeface="Courier New" pitchFamily="49" charset="0"/>
              </a:rPr>
              <a:t>Arduino</a:t>
            </a:r>
            <a:r>
              <a:rPr lang="pl-PL" sz="2000" dirty="0" smtClean="0">
                <a:latin typeface="+mj-lt"/>
                <a:cs typeface="Courier New" pitchFamily="49" charset="0"/>
              </a:rPr>
              <a:t> to najczęściej około 490 Hz.</a:t>
            </a:r>
            <a:endParaRPr lang="pl-PL" sz="2000" dirty="0" smtClean="0">
              <a:latin typeface="+mj-lt"/>
              <a:cs typeface="Arial" pitchFamily="34" charset="0"/>
            </a:endParaRPr>
          </a:p>
        </p:txBody>
      </p:sp>
      <p:pic>
        <p:nvPicPr>
          <p:cNvPr id="301062" name="Picture 6" descr="http://garretlab.web.fc2.com/en/arduino/inside/arduino/wiring_analog.c/fast_pwm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2350" y="2564880"/>
            <a:ext cx="516903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131</Words>
  <Application>Microsoft Office PowerPoint</Application>
  <PresentationFormat>A4 Paper (210x297 mm)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</vt:lpstr>
      <vt:lpstr>think-cell Slide</vt:lpstr>
      <vt:lpstr>Silniki + PWM</vt:lpstr>
      <vt:lpstr>Rodzaje silników</vt:lpstr>
      <vt:lpstr>Silnik prądu stałego</vt:lpstr>
      <vt:lpstr>Silnik krokowy</vt:lpstr>
      <vt:lpstr>Serwomechanizm</vt:lpstr>
      <vt:lpstr>Mostek H</vt:lpstr>
      <vt:lpstr>Mostek H</vt:lpstr>
      <vt:lpstr>Mostek H</vt:lpstr>
      <vt:lpstr>Arduino – Pulse-width modulation (PWM)</vt:lpstr>
      <vt:lpstr>Arduino – PWM</vt:lpstr>
      <vt:lpstr>Arduino – PWM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596</cp:revision>
  <dcterms:created xsi:type="dcterms:W3CDTF">2014-10-21T19:55:20Z</dcterms:created>
  <dcterms:modified xsi:type="dcterms:W3CDTF">2016-07-01T07:35:23Z</dcterms:modified>
</cp:coreProperties>
</file>