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13"/>
  </p:notesMasterIdLst>
  <p:handoutMasterIdLst>
    <p:handoutMasterId r:id="rId14"/>
  </p:handoutMasterIdLst>
  <p:sldIdLst>
    <p:sldId id="311" r:id="rId2"/>
    <p:sldId id="363" r:id="rId3"/>
    <p:sldId id="340" r:id="rId4"/>
    <p:sldId id="366" r:id="rId5"/>
    <p:sldId id="348" r:id="rId6"/>
    <p:sldId id="359" r:id="rId7"/>
    <p:sldId id="362" r:id="rId8"/>
    <p:sldId id="367" r:id="rId9"/>
    <p:sldId id="364" r:id="rId10"/>
    <p:sldId id="351" r:id="rId11"/>
    <p:sldId id="356" r:id="rId12"/>
  </p:sldIdLst>
  <p:sldSz cx="9906000" cy="6858000" type="A4"/>
  <p:notesSz cx="6896100" cy="10033000"/>
  <p:custDataLst>
    <p:tags r:id="rId15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0" autoAdjust="0"/>
    <p:restoredTop sz="93571" autoAdjust="0"/>
  </p:normalViewPr>
  <p:slideViewPr>
    <p:cSldViewPr>
      <p:cViewPr>
        <p:scale>
          <a:sx n="90" d="100"/>
          <a:sy n="90" d="100"/>
        </p:scale>
        <p:origin x="-1230" y="-426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IDE</a:t>
            </a:r>
            <a:r>
              <a:rPr lang="pl-PL" baseline="0" dirty="0" smtClean="0"/>
              <a:t> dostarczane przez twórców </a:t>
            </a:r>
            <a:r>
              <a:rPr lang="pl-PL" baseline="0" dirty="0" err="1" smtClean="0"/>
              <a:t>arduino</a:t>
            </a:r>
            <a:endParaRPr lang="pl-PL" baseline="0" dirty="0" smtClean="0"/>
          </a:p>
          <a:p>
            <a:r>
              <a:rPr lang="pl-PL" baseline="0" dirty="0" smtClean="0"/>
              <a:t>Wygodne na początek.</a:t>
            </a:r>
          </a:p>
          <a:p>
            <a:r>
              <a:rPr lang="pl-PL" baseline="0" dirty="0" smtClean="0"/>
              <a:t>Łatwo dokłada się nowe biblioteki i przykłady z netu.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IDE</a:t>
            </a:r>
            <a:r>
              <a:rPr lang="pl-PL" baseline="0" dirty="0" smtClean="0"/>
              <a:t> dostarczane przez twórców </a:t>
            </a:r>
            <a:r>
              <a:rPr lang="pl-PL" baseline="0" dirty="0" err="1" smtClean="0"/>
              <a:t>arduino</a:t>
            </a:r>
            <a:endParaRPr lang="pl-PL" baseline="0" dirty="0" smtClean="0"/>
          </a:p>
          <a:p>
            <a:r>
              <a:rPr lang="pl-PL" baseline="0" dirty="0" smtClean="0"/>
              <a:t>Wygodne na początek.</a:t>
            </a:r>
          </a:p>
          <a:p>
            <a:r>
              <a:rPr lang="pl-PL" baseline="0" dirty="0" smtClean="0"/>
              <a:t>Łatwo dokłada się nowe biblioteki i przykłady z netu.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Funkcja </a:t>
            </a:r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Arduino</a:t>
            </a:r>
            <a:r>
              <a:rPr lang="pl-PL" dirty="0" smtClean="0"/>
              <a:t> wygląda następująco: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{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init();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</a:t>
            </a:r>
            <a:r>
              <a:rPr lang="en-US" dirty="0" err="1" smtClean="0"/>
              <a:t>initVariant</a:t>
            </a:r>
            <a:r>
              <a:rPr lang="en-US" dirty="0" smtClean="0"/>
              <a:t>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setup();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for (;;) {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loop();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if (</a:t>
            </a:r>
            <a:r>
              <a:rPr lang="en-US" dirty="0" err="1" smtClean="0"/>
              <a:t>serialEventRun</a:t>
            </a:r>
            <a:r>
              <a:rPr lang="en-US" dirty="0" smtClean="0"/>
              <a:t>) </a:t>
            </a:r>
            <a:r>
              <a:rPr lang="en-US" dirty="0" err="1" smtClean="0"/>
              <a:t>serialEventRun</a:t>
            </a:r>
            <a:r>
              <a:rPr lang="en-US" dirty="0" smtClean="0"/>
              <a:t>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}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return 0;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4" name="Picture 4" descr="http://upload.wikimedia.org/wikipedia/commons/d/d9/Arduino_ftdi_chip-1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156875"/>
            <a:ext cx="9906000" cy="5270915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2" name="Picture 4" descr="http://wallpaperest.com/wallpapers/electronic-circuit-dual-screen_159428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340710"/>
            <a:ext cx="9906000" cy="5078360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32450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arduino_ide.pptx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arduino_ide.pptx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arduino_ide.pptx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arduino_ide.pptx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arduino_ide.pptx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6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2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arduino_ide.pptx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71" r:id="rId2"/>
    <p:sldLayoutId id="2147483970" r:id="rId3"/>
    <p:sldLayoutId id="2147483965" r:id="rId4"/>
    <p:sldLayoutId id="2147483966" r:id="rId5"/>
    <p:sldLayoutId id="2147483969" r:id="rId6"/>
    <p:sldLayoutId id="214748396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9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2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8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9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3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6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2" Type="http://schemas.openxmlformats.org/officeDocument/2006/relationships/tags" Target="../tags/tag2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9.jpeg"/><Relationship Id="rId2" Type="http://schemas.openxmlformats.org/officeDocument/2006/relationships/tags" Target="../tags/tag2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pic>
        <p:nvPicPr>
          <p:cNvPr id="2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7070" y="0"/>
            <a:ext cx="1928580" cy="1928580"/>
          </a:xfrm>
          <a:prstGeom prst="rect">
            <a:avLst/>
          </a:prstGeom>
          <a:noFill/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2708900"/>
            <a:ext cx="9906000" cy="1944270"/>
          </a:xfrm>
        </p:spPr>
        <p:txBody>
          <a:bodyPr/>
          <a:lstStyle/>
          <a:p>
            <a:r>
              <a:rPr lang="pl-PL" sz="6000" b="1" dirty="0" err="1" smtClean="0"/>
              <a:t>Arduino</a:t>
            </a:r>
            <a:r>
              <a:rPr lang="pl-PL" sz="6000" b="1" dirty="0" smtClean="0"/>
              <a:t> Software (IDE) </a:t>
            </a:r>
            <a:endParaRPr lang="en-US" sz="6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750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cyfrowe wyjście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7507" name="Picture 3" descr="C:\git\RoboCap\arduino\wks\A_03_01_digital_output\digital_output_bb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36470" y="1412720"/>
            <a:ext cx="7540355" cy="4680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889130" y="4005080"/>
            <a:ext cx="46038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5460" y="4005080"/>
            <a:ext cx="598241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>
                <a:latin typeface="Courier New" pitchFamily="49" charset="0"/>
                <a:cs typeface="Courier New" pitchFamily="49" charset="0"/>
              </a:rPr>
              <a:t>GND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8262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cyfrowe wyjście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idx="4294967295"/>
          </p:nvPr>
        </p:nvSpPr>
        <p:spPr>
          <a:xfrm>
            <a:off x="4016870" y="1196690"/>
            <a:ext cx="5760800" cy="5040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Arduino.h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l-PL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b="1" dirty="0" smtClean="0">
              <a:solidFill>
                <a:srgbClr val="888888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OUTPUT);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b="1" dirty="0" smtClean="0">
              <a:solidFill>
                <a:srgbClr val="888888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HIGH);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delay(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LOW);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delay(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8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1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3600500" cy="49686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pinMode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(pin,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mode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INPUT_PULLUP</a:t>
            </a:r>
            <a: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konfiguracja cyfrowego wtyku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(pin,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HIGH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LOW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ustawianie wartości cyfrowego wtyku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delay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zatrzymanie programu na czas określony w parametrze (milisekundy)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</a:pP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720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Nano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03" name="Picture 3" descr="C:\Users\jczas\Downloads\nanopdf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52500" y="1139460"/>
            <a:ext cx="7308793" cy="51699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IDE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460864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jest dostępne na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arduino.cc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jako wersja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standalone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zawiera kompilator, programator,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biblioteke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Arduino.h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 sporo bibliotek dla popularnych podzespołów i przykładów.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 kolorowanie składni.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nie ma uzupełniania nazw zmiennych i funkcji i nie daje ławo dostępu do nagłówków klas i funkcji.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4" descr="http://www.mobibrw.com/wp-content/uploads/2013/06/arduino_ide_ubuntu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69030" y="1196690"/>
            <a:ext cx="4248150" cy="5057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2973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Eclipse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IDE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4653170"/>
            <a:ext cx="9289290" cy="18722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Eclipse</a:t>
            </a:r>
            <a:r>
              <a:rPr lang="de-DE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jest dostępne na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eclipse.baeyens.it</a:t>
            </a: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Eclipse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zawiera kompilator, programator,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bibliotekę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Arduino.h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 sporo bibliotek dla popularnych podzespołów i przykładów.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Eclipse</a:t>
            </a:r>
            <a:r>
              <a:rPr lang="de-DE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 kolorowanie</a:t>
            </a:r>
            <a:r>
              <a:rPr lang="de-DE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uzupełniani</a:t>
            </a:r>
            <a:r>
              <a:rPr lang="de-DE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składni.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973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4460" y="1183544"/>
            <a:ext cx="7561050" cy="346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214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struktura „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”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3672510" cy="48966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Program dla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importuje bibliotekę 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Arduino.h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 składa 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się z dwóch funkcji: 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Funkcja 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uruchamiana jest raz 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po starcie lub resecie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Funkcja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uruchamiana jest w nieskończonej pętli.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idx="4294967295"/>
          </p:nvPr>
        </p:nvSpPr>
        <p:spPr>
          <a:xfrm>
            <a:off x="4016870" y="1196690"/>
            <a:ext cx="5760800" cy="5040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dirty="0" smtClean="0">
                <a:solidFill>
                  <a:srgbClr val="CC0000"/>
                </a:solidFill>
                <a:latin typeface="Courier New"/>
                <a:ea typeface="Times New Roman"/>
                <a:cs typeface="Times New Roman"/>
              </a:rPr>
              <a:t>#include &lt;</a:t>
            </a:r>
            <a:r>
              <a:rPr lang="en-US" sz="1800" b="1" dirty="0" err="1" smtClean="0">
                <a:solidFill>
                  <a:srgbClr val="CC0000"/>
                </a:solidFill>
                <a:latin typeface="Courier New"/>
                <a:ea typeface="Times New Roman"/>
                <a:cs typeface="Times New Roman"/>
              </a:rPr>
              <a:t>Arduino.h</a:t>
            </a:r>
            <a:r>
              <a:rPr lang="en-US" sz="1800" b="1" dirty="0" smtClean="0">
                <a:solidFill>
                  <a:srgbClr val="CC0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pl-PL" sz="1800" b="1" dirty="0" smtClean="0">
              <a:solidFill>
                <a:srgbClr val="CC0000"/>
              </a:solidFill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pl-PL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/>
                <a:ea typeface="Times New Roman"/>
                <a:cs typeface="Times New Roman"/>
              </a:rPr>
              <a:t>setup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() {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pl-PL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...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}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 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/>
                <a:ea typeface="Times New Roman"/>
                <a:cs typeface="Times New Roman"/>
              </a:rPr>
              <a:t>loop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() {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pl-PL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...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}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1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9184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instalacja drivera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4797190"/>
            <a:ext cx="9217280" cy="144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Nieznane urządzenie</a:t>
            </a:r>
            <a:br>
              <a:rPr lang="pl-PL" sz="2000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</a:b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 Aktualizuj oprogramowanie sterownika...</a:t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 Przeglądaj mój komputer w poszukiwaniu oprogramowania sterownika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184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16620" y="3573020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 descr="https://mail.google.com/mail/u/0/?ui=2&amp;ik=03db6030c3&amp;view=fimg&amp;th=14da992dece96eef&amp;attid=0.1.1&amp;disp=emb&amp;attbid=ANGjdJ93xquGt9Ys9P-FzPf5a673UNdYk-5HXi419EbwRgSFpupNTu5LJldsJwwPXbkgxZspoJf42N4M1QpWhMa9F41-3tt4MRzcOXsOFf-QUXDyUQwLsDlbt6NVASc&amp;sz=s0-l75-ft&amp;ats=1433788970182&amp;rm=14da992dece96eef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mail.google.com/mail/u/0/?ui=2&amp;ik=03db6030c3&amp;view=fimg&amp;th=14da992dece96eef&amp;attid=0.1.1&amp;disp=emb&amp;attbid=ANGjdJ93xquGt9Ys9P-FzPf5a673UNdYk-5HXi419EbwRgSFpupNTu5LJldsJwwPXbkgxZspoJf42N4M1QpWhMa9F41-3tt4MRzcOXsOFf-QUXDyUQwLsDlbt6NVASc&amp;sz=s0-l75-ft&amp;ats=1433788970182&amp;rm=14da992dece96eef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48" name="AutoShape 8" descr="https://mail.google.com/mail/u/0/?ui=2&amp;ik=03db6030c3&amp;view=fimg&amp;th=14da992dece96eef&amp;attid=0.1.1&amp;disp=emb&amp;attbid=ANGjdJ93xquGt9Ys9P-FzPf5a673UNdYk-5HXi419EbwRgSFpupNTu5LJldsJwwPXbkgxZspoJf42N4M1QpWhMa9F41-3tt4MRzcOXsOFf-QUXDyUQwLsDlbt6NVASc&amp;sz=s0-l75-ft&amp;ats=1433788970182&amp;rm=14da992dece96eef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50" name="AutoShape 10" descr="https://mail.google.com/mail/u/0/?ui=2&amp;ik=03db6030c3&amp;view=fimg&amp;th=14da992dece96eef&amp;attid=0.1.1&amp;disp=emb&amp;attbid=ANGjdJ93xquGt9Ys9P-FzPf5a673UNdYk-5HXi419EbwRgSFpupNTu5LJldsJwwPXbkgxZspoJf42N4M1QpWhMa9F41-3tt4MRzcOXsOFf-QUXDyUQwLsDlbt6NVASc&amp;sz=s0-l75-ft&amp;ats=1433788970182&amp;rm=14da992dece96eef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1852" name="Picture 12" descr="https://gm1.ggpht.com/FdhXnAUyhSqxGcRO8dqjv96EzDpM-bvcoQbqGdj_BOCB0TEezVY9RHEtA4jYnDpgm0-s5z6RSyPUtstLb26-owsjdwUD7ON9tKwJQet8LVZNMFHxs5ESHHyBCsxguzWglvlQU-YjIb0FJ65zo-wVWgMruuPv6oldV9almeruakUPspQNBmHUVnuAp7QqMRxrPBr5VMHjKgj0PywY1IYHaPvDahHw2WP5_3zTxMjsMiWMk4FaloL_9fSgcXVkWVGRy64QQXcDCQBJMEwNBSGFwNCpj8YM7saOSTPT4jkCo8CpAb-RdSTAYRQ8-UNhydMtmOOy7zGXDAtjXoAMMiYr4ekwKo4HjHXVn4-7a8MpP1xRRG37SywC3EarCToZv4qOfA6_iOLCrCj0zXG0ggasVvkbB80SaImd_fiVyQcYkB1Tglstc1qJ1sIFbI4XOWMVi59ENXFEBkGIaLjOZzlbYRggo6-ajcFrvo7ODXbLhIHGaLiNb3Qcx6RlFqmI0ap4tSigMKngjR4R-prD8JQyz0TxldDsi6Bp4BjF1M5lXGe4TotauETssluY3cfLiNsZBG9Hcnw4sGPANxQ7J5xQxAO3fFHkMgEDFCXdqQ=s0-l75-ft-l75-ft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4360" y="1628750"/>
            <a:ext cx="3571875" cy="2857500"/>
          </a:xfrm>
          <a:prstGeom prst="rect">
            <a:avLst/>
          </a:prstGeom>
          <a:noFill/>
        </p:spPr>
      </p:pic>
      <p:pic>
        <p:nvPicPr>
          <p:cNvPr id="291854" name="Picture 14" descr="https://gm1.ggpht.com/_ge5EMQSVB1xaPILMVSFBWsL762YyTFn26V8PakFS_vSLNTjEJ0CYKmdiJfAVD7K4O6EpOnS4MJmQBgy0Z4RHa1lWltOqrISAKGU9zWvHcsdx8i7rpjwKb_MCSaC3XxnCgXwFpvYmHe4Q25xmhsq_B4E6Feiv1ZtiR_pTkgWSkC-iqJ6mSCuh249amUiKpMpsVsAmhqIJbQ8AXxXIi7C1v1SjwOA_7B2Z-gn5OU2GvK0mdxeOlNUUAxMLcFqNeXvQdwiYHdm97ftqxVbqtgk0ZDVK6kJ3Xok8ISR8z_H_796oEPjN6iLUcLnRtnQMae0nfOGs_-nkzF2rf3IrJMYuaj1jyGMN4C66omw6-I8DavqHWwKZNNuMLbYycOUahOI5VGsnHVpGUrU0RoA-RT0J_BlPlWTD5Um95--Y5boXNcgDsPAJ1GxuMBLt3mdwk_cKXXdNVacoh2VuxvPwtnmkAKZe7MVWlmhyIV_-oiQ_TTQXCskRNUYCTtWdRCI0WTQU65Z5Sdn7Uk5UEvEFAu4egcvRVoEFomLVGBAezbQ7nRfO3dtqYm4CAIO4ix2hiM3iTEBfrBSwi4mZ9n2eGQ2B2ZmNyQWg_p_1jXPng=s0-l75-ft-l75-ft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160890" y="1628750"/>
            <a:ext cx="2468913" cy="2880400"/>
          </a:xfrm>
          <a:prstGeom prst="rect">
            <a:avLst/>
          </a:prstGeom>
          <a:noFill/>
        </p:spPr>
      </p:pic>
      <p:sp>
        <p:nvSpPr>
          <p:cNvPr id="291856" name="AutoShape 16" descr="Wy&amp;sacute;wietlanie gotow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58" name="AutoShape 18" descr="Wy&amp;sacute;wietlanie gotow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20" descr="https://gm1.ggpht.com/y3d0y1PJUZ5ZIvXJAUwLSUBJb3UvkxT0n_7u9qahXamKd2gDcVKcfu8jU0LQy2acj5rCXQHs2vHn9THKoOimSEkYT-hTa7-88bcw1wjjDuf35Gqly3NjX2yTv6H6Abl2pt30bo3z8JkKi59ojZE2JKSViEFlCfwBgqqWWQxVMLLEGjI4-DOiqL2CpZDe6yrMkknwx3PKFb6fP54TKTbdP4njx41jcPKrl9v4vlySA0lOW0U4VlNnIKksjd8DXahoQHLDflvRitecCVOWjFfeGXF11icTC_OicHJfPKsgsgK-Coctpz8kn_IsEf5LZ9_YOA1kpXs1MeC9vPLWh3pg_jksZ3etgm1QbAJz6CgGbFj1IKFtFNoXCBfJ6xXhFuC6BEfW8ZSMJjRM9KI21ETQK6Lj3Y4A1YOngwaGXyTwuviIGNVkgfBIXHXT9ogwWbQbjxhmWbP7_D89HPQteBZatFoLYXL-W2sdjfzWgeyC4c4wJuAr4JcUtmZV7lBUrkShofZjwegPpXhcRiWtuPJPlrePLvxXo_heGKQOpCcp7jNo6TY3OdMBe2fzz5-2bli6eJAczwNfzWK0M8AYrQT8EpQjzrYxgP7NaSyPVA=w1406-h656-l75-ft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816524" y="1628750"/>
            <a:ext cx="2817126" cy="2880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617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IDE – kompilacja i wgrywanie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4896680" cy="49686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Wybieramy rodzaj płyty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Tools&gt;Board&gt;Arduino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Uno</a:t>
            </a:r>
            <a:endParaRPr lang="pl-PL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TODO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install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driver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Wybieramy port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Tools&gt;Serial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Port&gt;COM</a:t>
            </a:r>
            <a:r>
              <a:rPr lang="pl-PL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pl-PL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Kompilacja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Sketch&gt;Verify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Compile</a:t>
            </a:r>
            <a:endParaRPr lang="pl-PL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Wgranie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File&gt;Upload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184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16620" y="3573020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1845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28580" y="4365130"/>
            <a:ext cx="2571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1846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17120" y="4443255"/>
            <a:ext cx="30194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6179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97020" y="1412720"/>
            <a:ext cx="4177978" cy="25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3075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Eclipse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IDE – kompilacja i wgrywanie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56320" y="1628750"/>
            <a:ext cx="604884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Wybieramy rodzaj płyty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de-DE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Project&gt;Properties&gt;</a:t>
            </a:r>
            <a:r>
              <a:rPr lang="de-DE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Arduino</a:t>
            </a:r>
            <a:r>
              <a:rPr lang="de-DE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Arduino</a:t>
            </a:r>
            <a:r>
              <a:rPr lang="de-DE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Nano</a:t>
            </a:r>
            <a:endParaRPr lang="pl-PL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Wybieramy </a:t>
            </a:r>
            <a:r>
              <a:rPr lang="de-DE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port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Project&gt;Properties&gt;Arduino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COM</a:t>
            </a:r>
            <a:r>
              <a:rPr lang="de-D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Wybieramy </a:t>
            </a:r>
            <a:r>
              <a:rPr lang="de-DE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typ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procesora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Project&gt;Properties&gt;Arduino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ATmega168</a:t>
            </a:r>
            <a:endParaRPr lang="pl-PL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Kompilacja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de-DE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Verify</a:t>
            </a:r>
            <a:endParaRPr lang="pl-PL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Wgranie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de-DE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Upload</a:t>
            </a:r>
            <a:r>
              <a:rPr lang="de-DE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Sketch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184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84560" y="4468005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1845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96520" y="5322600"/>
            <a:ext cx="2571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0755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45110" y="1124680"/>
            <a:ext cx="4066025" cy="25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0756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321190" y="4653170"/>
            <a:ext cx="2819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1027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Breadboard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płytka do prototypowania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5949350"/>
            <a:ext cx="99060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http://www.baldengineer.com/electronics-introduction-to-breadboards.html</a:t>
            </a:r>
            <a:endParaRPr lang="en-US" dirty="0"/>
          </a:p>
        </p:txBody>
      </p:sp>
      <p:pic>
        <p:nvPicPr>
          <p:cNvPr id="310281" name="Picture 9" descr="C:\Users\jczas\Downloads\bb\breadboard-with-component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6200000">
            <a:off x="5879773" y="2646247"/>
            <a:ext cx="4843386" cy="1944272"/>
          </a:xfrm>
          <a:prstGeom prst="rect">
            <a:avLst/>
          </a:prstGeom>
          <a:noFill/>
        </p:spPr>
      </p:pic>
      <p:pic>
        <p:nvPicPr>
          <p:cNvPr id="310283" name="Picture 11" descr="C:\Users\jczas\Downloads\bb\breadboard_component-columns-highlighte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48430" y="3501010"/>
            <a:ext cx="6120000" cy="2457792"/>
          </a:xfrm>
          <a:prstGeom prst="rect">
            <a:avLst/>
          </a:prstGeom>
          <a:noFill/>
        </p:spPr>
      </p:pic>
      <p:pic>
        <p:nvPicPr>
          <p:cNvPr id="310284" name="Picture 12" descr="C:\Users\jczas\Downloads\bb\breadboard_power_rails_highlighted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48430" y="1124680"/>
            <a:ext cx="6120000" cy="2395626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 rot="16200000">
            <a:off x="-409691" y="2274399"/>
            <a:ext cx="187743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/>
              <a:t>Szyny zasilania</a:t>
            </a:r>
            <a:endParaRPr lang="en-US" sz="1800" b="1" dirty="0" smtClean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659758" y="4578719"/>
            <a:ext cx="237757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/>
              <a:t>Szyny podzespołów</a:t>
            </a:r>
            <a:endParaRPr lang="en-US" sz="1800" b="1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04410" y="4437142"/>
            <a:ext cx="432060" cy="144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4410" y="4941210"/>
            <a:ext cx="432060" cy="144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560390" y="1628750"/>
            <a:ext cx="792110" cy="504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668405" y="2672895"/>
            <a:ext cx="576080" cy="504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337</Words>
  <Application>Microsoft Office PowerPoint</Application>
  <PresentationFormat>A4 Paper (210x297 mm)</PresentationFormat>
  <Paragraphs>127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Blank</vt:lpstr>
      <vt:lpstr>think-cell Slide</vt:lpstr>
      <vt:lpstr>Arduino Software (IDE) </vt:lpstr>
      <vt:lpstr>Arduino Nano</vt:lpstr>
      <vt:lpstr>Arduino IDE</vt:lpstr>
      <vt:lpstr>Eclipse Arduino IDE</vt:lpstr>
      <vt:lpstr>Arduino – struktura „main”</vt:lpstr>
      <vt:lpstr>Arduino – instalacja drivera</vt:lpstr>
      <vt:lpstr>Arduino IDE – kompilacja i wgrywanie</vt:lpstr>
      <vt:lpstr>Eclipse Arduino IDE – kompilacja i wgrywanie</vt:lpstr>
      <vt:lpstr>Breadboard – płytka do prototypowania</vt:lpstr>
      <vt:lpstr>Arduino – cyfrowe wyjście</vt:lpstr>
      <vt:lpstr>Arduino – cyfrowe wyjście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Jacek Cząstkiewicz</cp:lastModifiedBy>
  <cp:revision>598</cp:revision>
  <dcterms:created xsi:type="dcterms:W3CDTF">2014-10-21T19:55:20Z</dcterms:created>
  <dcterms:modified xsi:type="dcterms:W3CDTF">2016-07-14T19:11:06Z</dcterms:modified>
</cp:coreProperties>
</file>