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6480175" cy="36004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24000" y="143640"/>
            <a:ext cx="5831640" cy="601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24000" y="842400"/>
            <a:ext cx="5702040" cy="995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24000" y="1932480"/>
            <a:ext cx="5702040" cy="995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24000" y="143640"/>
            <a:ext cx="5831640" cy="601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24000" y="842400"/>
            <a:ext cx="2782080" cy="995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245400" y="842400"/>
            <a:ext cx="2782080" cy="995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245400" y="1932480"/>
            <a:ext cx="2782080" cy="995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24000" y="1932480"/>
            <a:ext cx="2782080" cy="995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24000" y="143640"/>
            <a:ext cx="5831640" cy="601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24000" y="842400"/>
            <a:ext cx="2782080" cy="995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45400" y="842400"/>
            <a:ext cx="2782080" cy="995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24000" y="143640"/>
            <a:ext cx="5831640" cy="601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24000" y="842400"/>
            <a:ext cx="5702040" cy="2088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24000" y="143640"/>
            <a:ext cx="5831640" cy="601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24000" y="842400"/>
            <a:ext cx="5702040" cy="208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24000" y="143640"/>
            <a:ext cx="5831640" cy="601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24000" y="842400"/>
            <a:ext cx="2782080" cy="208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245400" y="842400"/>
            <a:ext cx="2782080" cy="208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24000" y="143640"/>
            <a:ext cx="5831640" cy="601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24000" y="143640"/>
            <a:ext cx="5831640" cy="27864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24000" y="143640"/>
            <a:ext cx="5831640" cy="601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24000" y="842400"/>
            <a:ext cx="2782080" cy="995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24000" y="1932480"/>
            <a:ext cx="2782080" cy="995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245400" y="842400"/>
            <a:ext cx="2782080" cy="208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24000" y="143640"/>
            <a:ext cx="5831640" cy="601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24000" y="842400"/>
            <a:ext cx="2782080" cy="208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245400" y="842400"/>
            <a:ext cx="2782080" cy="995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245400" y="1932480"/>
            <a:ext cx="2782080" cy="995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24000" y="143640"/>
            <a:ext cx="5831640" cy="601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24000" y="842400"/>
            <a:ext cx="2782080" cy="995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245400" y="842400"/>
            <a:ext cx="2782080" cy="995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24000" y="1932480"/>
            <a:ext cx="5701320" cy="995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5/3/13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316121-11F1-4131-81F1-F121D101D141}" type="slidenum">
              <a:rPr lang="en-US" sz="1200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324000" y="143640"/>
            <a:ext cx="5831640" cy="6008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DE"/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24000" y="842400"/>
            <a:ext cx="5702040" cy="2087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100080" y="2371680"/>
            <a:ext cx="1142640" cy="1142640"/>
          </a:xfrm>
          <a:prstGeom prst="rect">
            <a:avLst/>
          </a:prstGeom>
          <a:solidFill>
            <a:srgbClr val="bfbfbf"/>
          </a:solidFill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Initial</a:t>
            </a:r>
            <a:endParaRPr/>
          </a:p>
        </p:txBody>
      </p:sp>
      <p:sp>
        <p:nvSpPr>
          <p:cNvPr id="38" name="CustomShape 2"/>
          <p:cNvSpPr/>
          <p:nvPr/>
        </p:nvSpPr>
        <p:spPr>
          <a:xfrm>
            <a:off x="100080" y="657360"/>
            <a:ext cx="1142640" cy="1142640"/>
          </a:xfrm>
          <a:prstGeom prst="rect">
            <a:avLst/>
          </a:prstGeom>
          <a:gradFill>
            <a:gsLst>
              <a:gs pos="0">
                <a:srgbClr val="397bca"/>
              </a:gs>
              <a:gs pos="50000">
                <a:srgbClr val="2e5f99"/>
              </a:gs>
              <a:gs pos="100000">
                <a:srgbClr val="397bca"/>
              </a:gs>
            </a:gsLst>
            <a:lin ang="16200000"/>
          </a:gradFill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Ready</a:t>
            </a:r>
            <a:endParaRPr/>
          </a:p>
        </p:txBody>
      </p:sp>
      <p:sp>
        <p:nvSpPr>
          <p:cNvPr id="39" name="CustomShape 3"/>
          <p:cNvSpPr/>
          <p:nvPr/>
        </p:nvSpPr>
        <p:spPr>
          <a:xfrm>
            <a:off x="1814400" y="657360"/>
            <a:ext cx="1142640" cy="1142640"/>
          </a:xfrm>
          <a:prstGeom prst="rect">
            <a:avLst/>
          </a:prstGeom>
          <a:solidFill>
            <a:srgbClr val="ffcc00"/>
          </a:solidFill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Set</a:t>
            </a:r>
            <a:endParaRPr/>
          </a:p>
        </p:txBody>
      </p:sp>
      <p:sp>
        <p:nvSpPr>
          <p:cNvPr id="40" name="CustomShape 4"/>
          <p:cNvSpPr/>
          <p:nvPr/>
        </p:nvSpPr>
        <p:spPr>
          <a:xfrm>
            <a:off x="3529080" y="657360"/>
            <a:ext cx="1142640" cy="1142640"/>
          </a:xfrm>
          <a:prstGeom prst="rect">
            <a:avLst/>
          </a:prstGeom>
          <a:gradFill>
            <a:gsLst>
              <a:gs pos="0">
                <a:srgbClr val="9cc745"/>
              </a:gs>
              <a:gs pos="50000">
                <a:srgbClr val="779637"/>
              </a:gs>
              <a:gs pos="100000">
                <a:srgbClr val="9cc745"/>
              </a:gs>
            </a:gsLst>
            <a:lin ang="16200000"/>
          </a:gradFill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Playing</a:t>
            </a:r>
            <a:endParaRPr/>
          </a:p>
        </p:txBody>
      </p:sp>
      <p:sp>
        <p:nvSpPr>
          <p:cNvPr id="41" name="CustomShape 5"/>
          <p:cNvSpPr/>
          <p:nvPr/>
        </p:nvSpPr>
        <p:spPr>
          <a:xfrm>
            <a:off x="5243400" y="657360"/>
            <a:ext cx="1142640" cy="1142640"/>
          </a:xfrm>
          <a:prstGeom prst="rect">
            <a:avLst/>
          </a:prstGeom>
          <a:solidFill>
            <a:srgbClr val="bfbfbf"/>
          </a:solidFill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Finished</a:t>
            </a:r>
            <a:endParaRPr/>
          </a:p>
        </p:txBody>
      </p:sp>
      <p:sp>
        <p:nvSpPr>
          <p:cNvPr id="42" name="CustomShape 6"/>
          <p:cNvSpPr/>
          <p:nvPr/>
        </p:nvSpPr>
        <p:spPr>
          <a:xfrm>
            <a:off x="3529080" y="2371680"/>
            <a:ext cx="1142640" cy="1142640"/>
          </a:xfrm>
          <a:prstGeom prst="rect">
            <a:avLst/>
          </a:prstGeom>
          <a:gradFill>
            <a:gsLst>
              <a:gs pos="0">
                <a:srgbClr val="ce3a36"/>
              </a:gs>
              <a:gs pos="50000">
                <a:srgbClr val="9c2f2c"/>
              </a:gs>
              <a:gs pos="100000">
                <a:srgbClr val="ce3a36"/>
              </a:gs>
            </a:gsLst>
            <a:lin ang="16200000"/>
          </a:gradFill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Penalized</a:t>
            </a:r>
            <a:endParaRPr/>
          </a:p>
        </p:txBody>
      </p:sp>
      <p:sp>
        <p:nvSpPr>
          <p:cNvPr id="43" name="CustomShape 7"/>
          <p:cNvSpPr/>
          <p:nvPr/>
        </p:nvSpPr>
        <p:spPr>
          <a:xfrm>
            <a:off x="528480" y="2300400"/>
            <a:ext cx="428400" cy="285480"/>
          </a:xfrm>
          <a:prstGeom prst="rect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0000"/>
              </a:gs>
              <a:gs pos="50000">
                <a:srgbClr val="000000"/>
              </a:gs>
              <a:gs pos="100000">
                <a:srgbClr val="000000"/>
              </a:gs>
            </a:gsLst>
            <a:lin ang="0"/>
          </a:gradFill>
        </p:spPr>
      </p:sp>
      <p:sp>
        <p:nvSpPr>
          <p:cNvPr id="44" name="CustomShape 8"/>
          <p:cNvSpPr/>
          <p:nvPr/>
        </p:nvSpPr>
        <p:spPr>
          <a:xfrm>
            <a:off x="1314360" y="1085760"/>
            <a:ext cx="428400" cy="285480"/>
          </a:xfrm>
          <a:prstGeom prst="rect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0000"/>
              </a:gs>
              <a:gs pos="50000">
                <a:srgbClr val="000000"/>
              </a:gs>
              <a:gs pos="100000">
                <a:srgbClr val="000000"/>
              </a:gs>
            </a:gsLst>
            <a:lin ang="16200000"/>
          </a:gradFill>
        </p:spPr>
      </p:sp>
      <p:sp>
        <p:nvSpPr>
          <p:cNvPr id="45" name="CustomShape 9"/>
          <p:cNvSpPr/>
          <p:nvPr/>
        </p:nvSpPr>
        <p:spPr>
          <a:xfrm>
            <a:off x="3029040" y="1085760"/>
            <a:ext cx="428400" cy="285480"/>
          </a:xfrm>
          <a:prstGeom prst="rect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0000"/>
              </a:gs>
              <a:gs pos="50000">
                <a:srgbClr val="000000"/>
              </a:gs>
              <a:gs pos="100000">
                <a:srgbClr val="000000"/>
              </a:gs>
            </a:gsLst>
            <a:lin ang="16200000"/>
          </a:gradFill>
        </p:spPr>
      </p:sp>
      <p:sp>
        <p:nvSpPr>
          <p:cNvPr id="46" name="CustomShape 10"/>
          <p:cNvSpPr/>
          <p:nvPr/>
        </p:nvSpPr>
        <p:spPr>
          <a:xfrm>
            <a:off x="4743360" y="1085760"/>
            <a:ext cx="428400" cy="285480"/>
          </a:xfrm>
          <a:prstGeom prst="rect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0000"/>
              </a:gs>
              <a:gs pos="50000">
                <a:srgbClr val="000000"/>
              </a:gs>
              <a:gs pos="100000">
                <a:srgbClr val="000000"/>
              </a:gs>
            </a:gsLst>
            <a:lin ang="16200000"/>
          </a:gradFill>
        </p:spPr>
      </p:sp>
      <p:sp>
        <p:nvSpPr>
          <p:cNvPr id="47" name="CustomShape 11"/>
          <p:cNvSpPr/>
          <p:nvPr/>
        </p:nvSpPr>
        <p:spPr>
          <a:xfrm>
            <a:off x="3740040" y="1871640"/>
            <a:ext cx="282240" cy="428400"/>
          </a:xfrm>
          <a:prstGeom prst="rect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0000"/>
              </a:gs>
              <a:gs pos="50000">
                <a:srgbClr val="000000"/>
              </a:gs>
              <a:gs pos="100000">
                <a:srgbClr val="000000"/>
              </a:gs>
            </a:gsLst>
            <a:lin ang="16200000"/>
          </a:gradFill>
        </p:spPr>
      </p:sp>
      <p:sp>
        <p:nvSpPr>
          <p:cNvPr id="48" name="CustomShape 12"/>
          <p:cNvSpPr/>
          <p:nvPr/>
        </p:nvSpPr>
        <p:spPr>
          <a:xfrm>
            <a:off x="1582560" y="-628560"/>
            <a:ext cx="3834000" cy="3834000"/>
          </a:xfrm>
          <a:prstGeom prst="rect">
            <a:avLst>
              <a:gd fmla="val 3166" name="adj1"/>
              <a:gd fmla="val 337006" name="adj2"/>
              <a:gd fmla="val 20389157" name="adj3"/>
              <a:gd fmla="val 15101725" name="adj4"/>
              <a:gd fmla="val 3739" name="adj5"/>
            </a:avLst>
          </a:prstGeom>
          <a:gradFill>
            <a:gsLst>
              <a:gs pos="0">
                <a:srgbClr val="000000"/>
              </a:gs>
              <a:gs pos="50000">
                <a:srgbClr val="000000"/>
              </a:gs>
              <a:gs pos="100000">
                <a:srgbClr val="000000"/>
              </a:gs>
            </a:gsLst>
            <a:lin ang="14586000"/>
          </a:gradFill>
        </p:spPr>
      </p:sp>
      <p:sp>
        <p:nvSpPr>
          <p:cNvPr id="49" name="CustomShape 13"/>
          <p:cNvSpPr/>
          <p:nvPr/>
        </p:nvSpPr>
        <p:spPr>
          <a:xfrm>
            <a:off x="1314360" y="2800440"/>
            <a:ext cx="2140200" cy="28548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a6a6a6"/>
          </a:solidFill>
        </p:spPr>
      </p:sp>
      <p:sp>
        <p:nvSpPr>
          <p:cNvPr id="50" name="CustomShape 14"/>
          <p:cNvSpPr/>
          <p:nvPr/>
        </p:nvSpPr>
        <p:spPr>
          <a:xfrm>
            <a:off x="4172040" y="1871640"/>
            <a:ext cx="282240" cy="42840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a6a6a6"/>
          </a:solidFill>
        </p:spPr>
      </p:sp>
      <p:sp>
        <p:nvSpPr>
          <p:cNvPr id="51" name="CustomShape 15"/>
          <p:cNvSpPr/>
          <p:nvPr/>
        </p:nvSpPr>
        <p:spPr>
          <a:xfrm>
            <a:off x="2922120" y="1569960"/>
            <a:ext cx="1191960" cy="154080"/>
          </a:xfrm>
          <a:prstGeom prst="leftRightArrow">
            <a:avLst>
              <a:gd fmla="val 4300" name="adj1"/>
              <a:gd fmla="val 5400" name="adj2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</p:sp>
      <p:sp>
        <p:nvSpPr>
          <p:cNvPr id="52" name="CustomShape 16"/>
          <p:cNvSpPr/>
          <p:nvPr/>
        </p:nvSpPr>
        <p:spPr>
          <a:xfrm>
            <a:off x="1235160" y="1499400"/>
            <a:ext cx="2539440" cy="170640"/>
          </a:xfrm>
          <a:prstGeom prst="leftRightArrow">
            <a:avLst>
              <a:gd fmla="val 4300" name="adj1"/>
              <a:gd fmla="val 5400" name="adj2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