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66115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122" y="-126"/>
      </p:cViewPr>
      <p:guideLst>
        <p:guide orient="horz" pos="209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069274"/>
            <a:ext cx="7772400" cy="142783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774652"/>
            <a:ext cx="6400800" cy="170229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2D0B-9462-40B4-AAF7-2385798B63AF}" type="datetimeFigureOut">
              <a:rPr lang="de-DE" smtClean="0"/>
              <a:pPr/>
              <a:t>01.04.2010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6132-E288-4A20-9997-E5321A4D71F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2D0B-9462-40B4-AAF7-2385798B63AF}" type="datetimeFigureOut">
              <a:rPr lang="de-DE" smtClean="0"/>
              <a:pPr/>
              <a:t>01.04.2010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6132-E288-4A20-9997-E5321A4D71F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66756"/>
            <a:ext cx="2057400" cy="568356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66756"/>
            <a:ext cx="6019800" cy="568356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2D0B-9462-40B4-AAF7-2385798B63AF}" type="datetimeFigureOut">
              <a:rPr lang="de-DE" smtClean="0"/>
              <a:pPr/>
              <a:t>01.04.2010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6132-E288-4A20-9997-E5321A4D71F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2D0B-9462-40B4-AAF7-2385798B63AF}" type="datetimeFigureOut">
              <a:rPr lang="de-DE" smtClean="0"/>
              <a:pPr/>
              <a:t>01.04.2010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6132-E288-4A20-9997-E5321A4D71F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280408"/>
            <a:ext cx="7772400" cy="13229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823280"/>
            <a:ext cx="7772400" cy="145712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2D0B-9462-40B4-AAF7-2385798B63AF}" type="datetimeFigureOut">
              <a:rPr lang="de-DE" smtClean="0"/>
              <a:pPr/>
              <a:t>01.04.2010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6132-E288-4A20-9997-E5321A4D71F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554269"/>
            <a:ext cx="4038600" cy="43960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554269"/>
            <a:ext cx="4038600" cy="43960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2D0B-9462-40B4-AAF7-2385798B63AF}" type="datetimeFigureOut">
              <a:rPr lang="de-DE" smtClean="0"/>
              <a:pPr/>
              <a:t>01.04.2010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6132-E288-4A20-9997-E5321A4D71F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491050"/>
            <a:ext cx="4040188" cy="6213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12449"/>
            <a:ext cx="4040188" cy="38378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9" y="1491050"/>
            <a:ext cx="4041775" cy="6213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9" y="2112449"/>
            <a:ext cx="4041775" cy="38378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2D0B-9462-40B4-AAF7-2385798B63AF}" type="datetimeFigureOut">
              <a:rPr lang="de-DE" smtClean="0"/>
              <a:pPr/>
              <a:t>01.04.2010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6132-E288-4A20-9997-E5321A4D71F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2D0B-9462-40B4-AAF7-2385798B63AF}" type="datetimeFigureOut">
              <a:rPr lang="de-DE" smtClean="0"/>
              <a:pPr/>
              <a:t>01.04.2010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6132-E288-4A20-9997-E5321A4D71F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2D0B-9462-40B4-AAF7-2385798B63AF}" type="datetimeFigureOut">
              <a:rPr lang="de-DE" smtClean="0"/>
              <a:pPr/>
              <a:t>01.04.2010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6132-E288-4A20-9997-E5321A4D71F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4" y="265212"/>
            <a:ext cx="3008313" cy="11286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65213"/>
            <a:ext cx="5111750" cy="56851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4" y="1393908"/>
            <a:ext cx="3008313" cy="4556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2D0B-9462-40B4-AAF7-2385798B63AF}" type="datetimeFigureOut">
              <a:rPr lang="de-DE" smtClean="0"/>
              <a:pPr/>
              <a:t>01.04.2010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6132-E288-4A20-9997-E5321A4D71F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662805"/>
            <a:ext cx="5486400" cy="55047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595187"/>
            <a:ext cx="5486400" cy="39966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213276"/>
            <a:ext cx="5486400" cy="7817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2D0B-9462-40B4-AAF7-2385798B63AF}" type="datetimeFigureOut">
              <a:rPr lang="de-DE" smtClean="0"/>
              <a:pPr/>
              <a:t>01.04.2010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6132-E288-4A20-9997-E5321A4D71F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66757"/>
            <a:ext cx="8229600" cy="1110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54269"/>
            <a:ext cx="8229600" cy="4396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173901"/>
            <a:ext cx="2133600" cy="354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B2D0B-9462-40B4-AAF7-2385798B63AF}" type="datetimeFigureOut">
              <a:rPr lang="de-DE" smtClean="0"/>
              <a:pPr/>
              <a:t>01.04.2010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173901"/>
            <a:ext cx="2895600" cy="354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173901"/>
            <a:ext cx="2133600" cy="354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E6132-E288-4A20-9997-E5321A4D71F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5"/>
            <a:ext cx="9143999" cy="6668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4" name="Gerade Verbindung 63"/>
          <p:cNvCxnSpPr/>
          <p:nvPr/>
        </p:nvCxnSpPr>
        <p:spPr>
          <a:xfrm rot="5400000">
            <a:off x="1422565" y="1798627"/>
            <a:ext cx="3571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rot="5400000">
            <a:off x="682901" y="1798627"/>
            <a:ext cx="3571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/>
          <p:nvPr/>
        </p:nvCxnSpPr>
        <p:spPr>
          <a:xfrm>
            <a:off x="859620" y="1689744"/>
            <a:ext cx="745847" cy="158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 rot="5400000">
            <a:off x="8101805" y="5975369"/>
            <a:ext cx="3571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80"/>
          <p:cNvCxnSpPr/>
          <p:nvPr/>
        </p:nvCxnSpPr>
        <p:spPr>
          <a:xfrm rot="5400000">
            <a:off x="682901" y="5975369"/>
            <a:ext cx="3571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>
            <a:off x="869924" y="6093638"/>
            <a:ext cx="7416852" cy="79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/>
          <p:cNvSpPr txBox="1"/>
          <p:nvPr/>
        </p:nvSpPr>
        <p:spPr>
          <a:xfrm>
            <a:off x="859621" y="1367618"/>
            <a:ext cx="74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600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857224" y="6061888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6000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5" name="Gerade Verbindung 84"/>
          <p:cNvCxnSpPr/>
          <p:nvPr/>
        </p:nvCxnSpPr>
        <p:spPr>
          <a:xfrm rot="5400000">
            <a:off x="8101805" y="3148011"/>
            <a:ext cx="3571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/>
        </p:nvCxnSpPr>
        <p:spPr>
          <a:xfrm rot="5400000">
            <a:off x="5872475" y="3148011"/>
            <a:ext cx="3571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>
            <a:off x="6055284" y="3040854"/>
            <a:ext cx="2220902" cy="158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/>
          <p:cNvSpPr txBox="1"/>
          <p:nvPr/>
        </p:nvSpPr>
        <p:spPr>
          <a:xfrm>
            <a:off x="6059498" y="2717002"/>
            <a:ext cx="222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1800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9" name="Gerade Verbindung 88"/>
          <p:cNvCxnSpPr/>
          <p:nvPr/>
        </p:nvCxnSpPr>
        <p:spPr>
          <a:xfrm rot="5400000">
            <a:off x="8952763" y="1798627"/>
            <a:ext cx="3571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 Verbindung 89"/>
          <p:cNvCxnSpPr/>
          <p:nvPr/>
        </p:nvCxnSpPr>
        <p:spPr>
          <a:xfrm rot="5400000">
            <a:off x="8102839" y="1798627"/>
            <a:ext cx="3571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/>
          <p:nvPr/>
        </p:nvCxnSpPr>
        <p:spPr>
          <a:xfrm>
            <a:off x="8277220" y="1919042"/>
            <a:ext cx="858352" cy="158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8277220" y="1595190"/>
            <a:ext cx="85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7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00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3" name="Gerade Verbindung 92"/>
          <p:cNvCxnSpPr/>
          <p:nvPr/>
        </p:nvCxnSpPr>
        <p:spPr>
          <a:xfrm rot="5400000">
            <a:off x="5933829" y="3513139"/>
            <a:ext cx="3571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 rot="5400000">
            <a:off x="5808917" y="3513139"/>
            <a:ext cx="3571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/>
          <p:nvPr/>
        </p:nvCxnSpPr>
        <p:spPr>
          <a:xfrm>
            <a:off x="5983298" y="3631408"/>
            <a:ext cx="138102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6093384" y="330120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" pitchFamily="34" charset="0"/>
                <a:cs typeface="Arial" pitchFamily="34" charset="0"/>
              </a:rPr>
              <a:t>100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7" name="Gerade Verbindung mit Pfeil 96"/>
          <p:cNvCxnSpPr/>
          <p:nvPr/>
        </p:nvCxnSpPr>
        <p:spPr>
          <a:xfrm>
            <a:off x="5647784" y="3632996"/>
            <a:ext cx="34449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>
            <a:off x="6114022" y="3632996"/>
            <a:ext cx="596904" cy="158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/>
          <p:cNvCxnSpPr/>
          <p:nvPr/>
        </p:nvCxnSpPr>
        <p:spPr>
          <a:xfrm rot="5400000">
            <a:off x="4425969" y="4908003"/>
            <a:ext cx="3571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 rot="5400000">
            <a:off x="4349367" y="4908003"/>
            <a:ext cx="3571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>
            <a:off x="4483100" y="5026272"/>
            <a:ext cx="138102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4585524" y="470456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" pitchFamily="34" charset="0"/>
                <a:cs typeface="Arial" pitchFamily="34" charset="0"/>
              </a:rPr>
              <a:t>50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" name="Gerade Verbindung mit Pfeil 102"/>
          <p:cNvCxnSpPr/>
          <p:nvPr/>
        </p:nvCxnSpPr>
        <p:spPr>
          <a:xfrm>
            <a:off x="4184938" y="5027860"/>
            <a:ext cx="34449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/>
          <p:nvPr/>
        </p:nvCxnSpPr>
        <p:spPr>
          <a:xfrm>
            <a:off x="4606162" y="5027860"/>
            <a:ext cx="596904" cy="158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/>
          <p:cNvCxnSpPr/>
          <p:nvPr/>
        </p:nvCxnSpPr>
        <p:spPr>
          <a:xfrm>
            <a:off x="510729" y="863922"/>
            <a:ext cx="3571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/>
          <p:nvPr/>
        </p:nvCxnSpPr>
        <p:spPr>
          <a:xfrm>
            <a:off x="510730" y="5801140"/>
            <a:ext cx="3571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/>
          <p:nvPr/>
        </p:nvCxnSpPr>
        <p:spPr>
          <a:xfrm rot="5400000" flipH="1" flipV="1">
            <a:off x="-1886994" y="3331539"/>
            <a:ext cx="4940665" cy="158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/>
          <p:cNvSpPr txBox="1"/>
          <p:nvPr/>
        </p:nvSpPr>
        <p:spPr>
          <a:xfrm rot="16200000">
            <a:off x="-2008400" y="3172086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4000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9" name="Gerade Verbindung 108"/>
          <p:cNvCxnSpPr/>
          <p:nvPr/>
        </p:nvCxnSpPr>
        <p:spPr>
          <a:xfrm rot="10800000">
            <a:off x="1591999" y="4690941"/>
            <a:ext cx="3571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Gerade Verbindung 109"/>
          <p:cNvCxnSpPr/>
          <p:nvPr/>
        </p:nvCxnSpPr>
        <p:spPr>
          <a:xfrm rot="10800000">
            <a:off x="1591999" y="1972301"/>
            <a:ext cx="3571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rot="5400000">
            <a:off x="518755" y="3331146"/>
            <a:ext cx="2721444" cy="158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/>
          <p:cNvSpPr txBox="1"/>
          <p:nvPr/>
        </p:nvSpPr>
        <p:spPr>
          <a:xfrm rot="16200000">
            <a:off x="395550" y="3146480"/>
            <a:ext cx="272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2200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3" name="Gruppieren 112"/>
          <p:cNvGrpSpPr/>
          <p:nvPr/>
        </p:nvGrpSpPr>
        <p:grpSpPr>
          <a:xfrm rot="16200000">
            <a:off x="6191228" y="245318"/>
            <a:ext cx="858352" cy="382032"/>
            <a:chOff x="6215074" y="977090"/>
            <a:chExt cx="858352" cy="382032"/>
          </a:xfrm>
        </p:grpSpPr>
        <p:cxnSp>
          <p:nvCxnSpPr>
            <p:cNvPr id="114" name="Gerade Verbindung 113"/>
            <p:cNvCxnSpPr/>
            <p:nvPr/>
          </p:nvCxnSpPr>
          <p:spPr>
            <a:xfrm rot="5400000">
              <a:off x="6890617" y="1180527"/>
              <a:ext cx="3571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Gerade Verbindung 114"/>
            <p:cNvCxnSpPr/>
            <p:nvPr/>
          </p:nvCxnSpPr>
          <p:spPr>
            <a:xfrm rot="5400000">
              <a:off x="6040693" y="1180527"/>
              <a:ext cx="3571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Gerade Verbindung mit Pfeil 115"/>
            <p:cNvCxnSpPr/>
            <p:nvPr/>
          </p:nvCxnSpPr>
          <p:spPr>
            <a:xfrm>
              <a:off x="6215074" y="1300942"/>
              <a:ext cx="8583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feld 116"/>
            <p:cNvSpPr txBox="1"/>
            <p:nvPr/>
          </p:nvSpPr>
          <p:spPr>
            <a:xfrm>
              <a:off x="6215074" y="977090"/>
              <a:ext cx="85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7</a:t>
              </a:r>
              <a:r>
                <a:rPr lang="en-US" dirty="0" smtClean="0">
                  <a:latin typeface="Arial" pitchFamily="34" charset="0"/>
                  <a:cs typeface="Arial" pitchFamily="34" charset="0"/>
                </a:rPr>
                <a:t>00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8" name="Gruppieren 117"/>
          <p:cNvGrpSpPr/>
          <p:nvPr/>
        </p:nvGrpSpPr>
        <p:grpSpPr>
          <a:xfrm rot="2700000">
            <a:off x="4242430" y="2342433"/>
            <a:ext cx="1485164" cy="1166031"/>
            <a:chOff x="3824315" y="2175765"/>
            <a:chExt cx="1485164" cy="1166031"/>
          </a:xfrm>
        </p:grpSpPr>
        <p:cxnSp>
          <p:nvCxnSpPr>
            <p:cNvPr id="119" name="Gerade Verbindung 118"/>
            <p:cNvCxnSpPr/>
            <p:nvPr/>
          </p:nvCxnSpPr>
          <p:spPr>
            <a:xfrm>
              <a:off x="5308154" y="2425866"/>
              <a:ext cx="0" cy="91593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Gerade Verbindung 119"/>
            <p:cNvCxnSpPr/>
            <p:nvPr/>
          </p:nvCxnSpPr>
          <p:spPr>
            <a:xfrm rot="10800000" flipH="1" flipV="1">
              <a:off x="3824315" y="2425866"/>
              <a:ext cx="644" cy="91593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Gerade Verbindung mit Pfeil 120"/>
            <p:cNvCxnSpPr/>
            <p:nvPr/>
          </p:nvCxnSpPr>
          <p:spPr>
            <a:xfrm>
              <a:off x="3828143" y="2499164"/>
              <a:ext cx="147712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feld 121"/>
            <p:cNvSpPr txBox="1"/>
            <p:nvPr/>
          </p:nvSpPr>
          <p:spPr>
            <a:xfrm>
              <a:off x="3832217" y="2175765"/>
              <a:ext cx="1477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1200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Benutzerdefiniert</PresentationFormat>
  <Paragraphs>10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roefer</dc:creator>
  <cp:lastModifiedBy>roefer</cp:lastModifiedBy>
  <cp:revision>2</cp:revision>
  <dcterms:created xsi:type="dcterms:W3CDTF">2010-04-01T17:25:33Z</dcterms:created>
  <dcterms:modified xsi:type="dcterms:W3CDTF">2010-04-01T18:12:40Z</dcterms:modified>
</cp:coreProperties>
</file>