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6611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598" y="-1404"/>
      </p:cViewPr>
      <p:guideLst>
        <p:guide orient="horz" pos="20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69274"/>
            <a:ext cx="7772400" cy="14278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74652"/>
            <a:ext cx="6400800" cy="17022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66756"/>
            <a:ext cx="2057400" cy="568356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66756"/>
            <a:ext cx="6019800" cy="568356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280408"/>
            <a:ext cx="7772400" cy="13229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823280"/>
            <a:ext cx="7772400" cy="14571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54269"/>
            <a:ext cx="403860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54269"/>
            <a:ext cx="403860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91050"/>
            <a:ext cx="4040188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12449"/>
            <a:ext cx="4040188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491050"/>
            <a:ext cx="4041775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12449"/>
            <a:ext cx="4041775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65212"/>
            <a:ext cx="3008313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65213"/>
            <a:ext cx="5111750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393908"/>
            <a:ext cx="3008313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62805"/>
            <a:ext cx="54864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95187"/>
            <a:ext cx="54864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213276"/>
            <a:ext cx="54864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66757"/>
            <a:ext cx="8229600" cy="1110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54269"/>
            <a:ext cx="82296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173901"/>
            <a:ext cx="2133600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2D0B-9462-40B4-AAF7-2385798B63AF}" type="datetimeFigureOut">
              <a:rPr lang="de-DE" smtClean="0"/>
              <a:pPr/>
              <a:t>20.12.2011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173901"/>
            <a:ext cx="2895600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173901"/>
            <a:ext cx="2133600" cy="35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6132-E288-4A20-9997-E5321A4D71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3" y="-25"/>
            <a:ext cx="9139473" cy="666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Gerade Verbindung 63"/>
          <p:cNvCxnSpPr/>
          <p:nvPr/>
        </p:nvCxnSpPr>
        <p:spPr>
          <a:xfrm rot="5400000">
            <a:off x="1422565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>
            <a:off x="682901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>
            <a:off x="859620" y="1689744"/>
            <a:ext cx="745847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5400000">
            <a:off x="8101805" y="597536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rot="5400000">
            <a:off x="682901" y="597536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869924" y="6093638"/>
            <a:ext cx="7416852" cy="79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859621" y="1367618"/>
            <a:ext cx="7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857224" y="606188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rade Verbindung 84"/>
          <p:cNvCxnSpPr/>
          <p:nvPr/>
        </p:nvCxnSpPr>
        <p:spPr>
          <a:xfrm rot="5400000">
            <a:off x="8101805" y="314801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rot="5400000">
            <a:off x="5872475" y="314801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6055284" y="3040854"/>
            <a:ext cx="2220902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6059498" y="2717002"/>
            <a:ext cx="22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1800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88"/>
          <p:cNvCxnSpPr/>
          <p:nvPr/>
        </p:nvCxnSpPr>
        <p:spPr>
          <a:xfrm rot="5400000">
            <a:off x="8952763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5400000">
            <a:off x="8102839" y="1798627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8277220" y="1919042"/>
            <a:ext cx="858352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277220" y="1595190"/>
            <a:ext cx="8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92"/>
          <p:cNvCxnSpPr/>
          <p:nvPr/>
        </p:nvCxnSpPr>
        <p:spPr>
          <a:xfrm rot="5400000">
            <a:off x="5933829" y="351313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5808917" y="3513139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>
            <a:off x="5983298" y="3631408"/>
            <a:ext cx="13810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093384" y="33012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100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5647784" y="3632996"/>
            <a:ext cx="3444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6114022" y="3632996"/>
            <a:ext cx="5969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4425969" y="4908003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4349367" y="4908003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4483100" y="5026272"/>
            <a:ext cx="13810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585524" y="47045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50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Gerade Verbindung mit Pfeil 102"/>
          <p:cNvCxnSpPr/>
          <p:nvPr/>
        </p:nvCxnSpPr>
        <p:spPr>
          <a:xfrm>
            <a:off x="4184938" y="5027860"/>
            <a:ext cx="34449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4606162" y="5027860"/>
            <a:ext cx="5969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10729" y="863922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510730" y="5801140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 rot="5400000" flipH="1" flipV="1">
            <a:off x="-1886994" y="3331539"/>
            <a:ext cx="4940665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 rot="16200000">
            <a:off x="-2008400" y="3172086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 rot="10800000">
            <a:off x="1591999" y="469094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 rot="10800000">
            <a:off x="1591999" y="1972301"/>
            <a:ext cx="3571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518755" y="3331146"/>
            <a:ext cx="272144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 rot="16200000">
            <a:off x="395550" y="3146480"/>
            <a:ext cx="27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2200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Gruppieren 112"/>
          <p:cNvGrpSpPr/>
          <p:nvPr/>
        </p:nvGrpSpPr>
        <p:grpSpPr>
          <a:xfrm rot="16200000">
            <a:off x="6191228" y="245318"/>
            <a:ext cx="858352" cy="382032"/>
            <a:chOff x="6215074" y="977090"/>
            <a:chExt cx="858352" cy="382032"/>
          </a:xfrm>
        </p:grpSpPr>
        <p:cxnSp>
          <p:nvCxnSpPr>
            <p:cNvPr id="114" name="Gerade Verbindung 113"/>
            <p:cNvCxnSpPr/>
            <p:nvPr/>
          </p:nvCxnSpPr>
          <p:spPr>
            <a:xfrm rot="5400000">
              <a:off x="6890617" y="1180527"/>
              <a:ext cx="3571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/>
          </p:nvCxnSpPr>
          <p:spPr>
            <a:xfrm rot="5400000">
              <a:off x="6040693" y="1180527"/>
              <a:ext cx="3571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>
              <a:off x="6215074" y="1300942"/>
              <a:ext cx="8583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/>
            <p:cNvSpPr txBox="1"/>
            <p:nvPr/>
          </p:nvSpPr>
          <p:spPr>
            <a:xfrm>
              <a:off x="6215074" y="977090"/>
              <a:ext cx="85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7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00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uppieren 117"/>
          <p:cNvGrpSpPr/>
          <p:nvPr/>
        </p:nvGrpSpPr>
        <p:grpSpPr>
          <a:xfrm rot="2700000">
            <a:off x="4242430" y="2342433"/>
            <a:ext cx="1485164" cy="1166031"/>
            <a:chOff x="3824315" y="2175765"/>
            <a:chExt cx="1485164" cy="1166031"/>
          </a:xfrm>
        </p:grpSpPr>
        <p:cxnSp>
          <p:nvCxnSpPr>
            <p:cNvPr id="119" name="Gerade Verbindung 118"/>
            <p:cNvCxnSpPr/>
            <p:nvPr/>
          </p:nvCxnSpPr>
          <p:spPr>
            <a:xfrm>
              <a:off x="5308154" y="2425866"/>
              <a:ext cx="0" cy="915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 rot="10800000" flipH="1" flipV="1">
              <a:off x="3824315" y="2425866"/>
              <a:ext cx="644" cy="915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/>
            <p:nvPr/>
          </p:nvCxnSpPr>
          <p:spPr>
            <a:xfrm>
              <a:off x="3828143" y="2499164"/>
              <a:ext cx="147712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feld 121"/>
            <p:cNvSpPr txBox="1"/>
            <p:nvPr/>
          </p:nvSpPr>
          <p:spPr>
            <a:xfrm>
              <a:off x="3832217" y="2175765"/>
              <a:ext cx="147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1200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roefer</dc:creator>
  <cp:lastModifiedBy>czarnetzki</cp:lastModifiedBy>
  <cp:revision>3</cp:revision>
  <dcterms:created xsi:type="dcterms:W3CDTF">2010-04-01T17:25:33Z</dcterms:created>
  <dcterms:modified xsi:type="dcterms:W3CDTF">2011-12-20T09:52:58Z</dcterms:modified>
</cp:coreProperties>
</file>