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6611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174000"/>
            <a:ext cx="2894760" cy="35388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65680"/>
            <a:ext cx="8229240" cy="1112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558440"/>
            <a:ext cx="8229240" cy="4395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" y="0"/>
            <a:ext cx="9138600" cy="6667200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1684800" y="5149800"/>
            <a:ext cx="228240" cy="22824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5" name="CustomShape 2"/>
          <p:cNvSpPr/>
          <p:nvPr/>
        </p:nvSpPr>
        <p:spPr>
          <a:xfrm>
            <a:off x="1684800" y="2730600"/>
            <a:ext cx="228240" cy="22824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6" name="CustomShape 3"/>
          <p:cNvSpPr/>
          <p:nvPr/>
        </p:nvSpPr>
        <p:spPr>
          <a:xfrm>
            <a:off x="1684800" y="1335600"/>
            <a:ext cx="228240" cy="22824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7" name="CustomShape 4"/>
          <p:cNvSpPr/>
          <p:nvPr/>
        </p:nvSpPr>
        <p:spPr>
          <a:xfrm>
            <a:off x="950400" y="3200400"/>
            <a:ext cx="228240" cy="22824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8" name="CustomShape 5"/>
          <p:cNvSpPr/>
          <p:nvPr/>
        </p:nvSpPr>
        <p:spPr>
          <a:xfrm>
            <a:off x="1684800" y="3742200"/>
            <a:ext cx="228240" cy="22824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</p:sp>
      <p:sp>
        <p:nvSpPr>
          <p:cNvPr id="9" name="CustomShape 6"/>
          <p:cNvSpPr/>
          <p:nvPr/>
        </p:nvSpPr>
        <p:spPr>
          <a:xfrm>
            <a:off x="7965000" y="3236400"/>
            <a:ext cx="228240" cy="22824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10" name="CustomShape 7"/>
          <p:cNvSpPr/>
          <p:nvPr/>
        </p:nvSpPr>
        <p:spPr>
          <a:xfrm>
            <a:off x="7230600" y="4645800"/>
            <a:ext cx="228240" cy="22824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11" name="CustomShape 8"/>
          <p:cNvSpPr/>
          <p:nvPr/>
        </p:nvSpPr>
        <p:spPr>
          <a:xfrm>
            <a:off x="7230600" y="1798200"/>
            <a:ext cx="228240" cy="22824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12" name="CustomShape 9"/>
          <p:cNvSpPr/>
          <p:nvPr/>
        </p:nvSpPr>
        <p:spPr>
          <a:xfrm>
            <a:off x="5970600" y="2345400"/>
            <a:ext cx="228240" cy="22824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13" name="CustomShape 10"/>
          <p:cNvSpPr/>
          <p:nvPr/>
        </p:nvSpPr>
        <p:spPr>
          <a:xfrm>
            <a:off x="5306400" y="3236400"/>
            <a:ext cx="228240" cy="22824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