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1.xml" ContentType="application/vnd.openxmlformats-officedocument.theme+xml"/>
  <Override PartName="/ppt/media/image1.png" ContentType="image/png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9144000" cy="66611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124080" y="6174000"/>
            <a:ext cx="2894400" cy="353520"/>
          </a:xfrm>
          <a:prstGeom prst="rect">
            <a:avLst/>
          </a:prstGeom>
        </p:spPr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65680"/>
            <a:ext cx="8229240" cy="1112040"/>
          </a:xfrm>
          <a:prstGeom prst="rect">
            <a:avLst/>
          </a:prstGeom>
        </p:spPr>
        <p:txBody>
          <a:bodyPr anchor="ctr" bIns="0" lIns="0" rIns="0" tIns="0" wrap="none"/>
          <a:p>
            <a:pPr algn="ctr"/>
            <a:r>
              <a:rPr lang="en-US"/>
              <a:t>Click to edit the title text format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558440"/>
            <a:ext cx="8229240" cy="439560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US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US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US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US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US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US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US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"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2160" y="0"/>
            <a:ext cx="9138240" cy="6666840"/>
          </a:xfrm>
          <a:prstGeom prst="rect">
            <a:avLst/>
          </a:prstGeom>
        </p:spPr>
      </p:pic>
      <p:sp>
        <p:nvSpPr>
          <p:cNvPr id="4" name="CustomShape 1"/>
          <p:cNvSpPr/>
          <p:nvPr/>
        </p:nvSpPr>
        <p:spPr>
          <a:xfrm>
            <a:off x="3694320" y="4271400"/>
            <a:ext cx="227880" cy="227880"/>
          </a:xfrm>
          <a:prstGeom prst="ellipse">
            <a:avLst/>
          </a:prstGeom>
          <a:solidFill>
            <a:srgbClr val="ff8080"/>
          </a:solidFill>
          <a:ln>
            <a:solidFill>
              <a:srgbClr val="000000"/>
            </a:solidFill>
          </a:ln>
        </p:spPr>
      </p:sp>
      <p:sp>
        <p:nvSpPr>
          <p:cNvPr id="5" name="CustomShape 2"/>
          <p:cNvSpPr/>
          <p:nvPr/>
        </p:nvSpPr>
        <p:spPr>
          <a:xfrm>
            <a:off x="2587320" y="4608720"/>
            <a:ext cx="227880" cy="227880"/>
          </a:xfrm>
          <a:prstGeom prst="ellipse">
            <a:avLst/>
          </a:prstGeom>
          <a:solidFill>
            <a:srgbClr val="ff8080"/>
          </a:solidFill>
          <a:ln>
            <a:solidFill>
              <a:srgbClr val="000000"/>
            </a:solidFill>
          </a:ln>
        </p:spPr>
      </p:sp>
      <p:sp>
        <p:nvSpPr>
          <p:cNvPr id="6" name="CustomShape 3"/>
          <p:cNvSpPr/>
          <p:nvPr/>
        </p:nvSpPr>
        <p:spPr>
          <a:xfrm>
            <a:off x="2587320" y="3008520"/>
            <a:ext cx="227880" cy="227880"/>
          </a:xfrm>
          <a:prstGeom prst="ellipse">
            <a:avLst/>
          </a:prstGeom>
          <a:solidFill>
            <a:srgbClr val="ff8080"/>
          </a:solidFill>
          <a:ln>
            <a:solidFill>
              <a:srgbClr val="000000"/>
            </a:solidFill>
          </a:ln>
        </p:spPr>
      </p:sp>
      <p:sp>
        <p:nvSpPr>
          <p:cNvPr id="7" name="CustomShape 4"/>
          <p:cNvSpPr/>
          <p:nvPr/>
        </p:nvSpPr>
        <p:spPr>
          <a:xfrm>
            <a:off x="2404800" y="4462200"/>
            <a:ext cx="567000" cy="567000"/>
          </a:xfrm>
          <a:prstGeom prst="ellips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8" name="CustomShape 5"/>
          <p:cNvSpPr/>
          <p:nvPr/>
        </p:nvSpPr>
        <p:spPr>
          <a:xfrm>
            <a:off x="2404800" y="2862000"/>
            <a:ext cx="567000" cy="567000"/>
          </a:xfrm>
          <a:prstGeom prst="ellipse">
            <a:avLst/>
          </a:prstGeom>
          <a:ln w="36720">
            <a:solidFill>
              <a:srgbClr val="000000"/>
            </a:solidFill>
            <a:round/>
          </a:ln>
        </p:spPr>
      </p:sp>
      <p:sp>
        <p:nvSpPr>
          <p:cNvPr id="9" name="CustomShape 6"/>
          <p:cNvSpPr/>
          <p:nvPr/>
        </p:nvSpPr>
        <p:spPr>
          <a:xfrm>
            <a:off x="3547800" y="4114800"/>
            <a:ext cx="567000" cy="567000"/>
          </a:xfrm>
          <a:prstGeom prst="ellipse">
            <a:avLst/>
          </a:prstGeom>
          <a:ln w="36720">
            <a:solidFill>
              <a:srgbClr val="000000"/>
            </a:solidFill>
            <a:round/>
          </a:ln>
        </p:spPr>
      </p:sp>
    </p:spTree>
  </p:cSld>
  <p:timing>
    <p:tnLst>
      <p:par>
        <p:cTn dur="indefinite" id="1" nodeType="tmRoot" restart="never">
          <p:childTnLst>
            <p:seq>
              <p:cTn id="2" nodeType="mainSeq">
                <p:childTnLst/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