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1FFEB-419D-E351-A0DB-3265D822C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5FDDC6-820E-1F86-A145-A4FEE4B20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2C48F-86E1-DC39-A4ED-91FF8071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C0D8E-F13B-167D-A279-A490B8A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7E28B-83E2-F977-15E2-4F1A60E7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45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9B8EB-D34C-747E-F735-2ABA7F45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DC74B-F7EE-8A42-1CF1-D90D97796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9E9DF-E60E-A60A-F926-E6FD8588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55A294-6BF1-E56E-8E95-44299CAB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DC2EC-9E6D-F49B-F5CD-4A6BD85E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9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5257AD-6078-B888-0F9F-C73E45EEC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FB7DC2-333B-0E04-6AE2-DFB700C2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DEE9B-5ECF-1C31-B1D0-AC5C48AE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6202F-D5B1-844E-47B7-D23BC252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F7C0C-B785-D285-CB81-EBD56DAD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3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B337E-ED06-EE87-3F5F-CB4DD930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8B152-5961-86A7-88BB-91440599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500AD-8F93-117B-2750-F0787717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F4D7A-9494-D869-E559-ABE864EF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EBB45-F6EB-F85D-4755-69B7360A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4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264E7-534D-5D2D-92B7-0CC33F4B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1FF20-87E1-503D-D17D-AAABFD73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C09B2B-C562-7907-8D35-CE16C238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D35C6-98DD-E5F4-FE3A-1CAB2A1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E5A9F-2604-D54E-2E22-DED450DC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21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F44C5-D2CD-F037-5EE3-B543BD55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7EDEB-40A5-22B4-4FBA-25F1348FD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EF7B26-FD2F-A189-ED54-D102B7D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FAB177-6228-0D93-68F9-8470F497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6E00A8-FF24-E5AC-D127-52621011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C9FB4-95C9-040D-87D5-9CDBB503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2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37B8A-595A-01C2-FA4D-BD93594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892BCA-4A7C-38DE-1A71-0A64028A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0F6CEC-CCB3-D4D6-3370-F640B17DC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A6B940-9665-F464-5C77-A9C4AC582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432502-2E63-ED47-E820-B2904F9FB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54CD5A-43B2-DF30-6B5C-332BC898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86D594-018E-00B9-BE9B-2FE6C7E4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8E90E6-B698-9D24-A536-61545B31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0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553FB-09FE-49B2-B4C5-DF91CE50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5897DC-2098-37E5-8D01-E5F9B89C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CACD27-C852-4440-74F0-7C2368E3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AF9D5A-A523-A892-0A76-B2C80A4A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67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01A9EB-182D-1317-E7BC-FAA814C1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1F1F33-4ED9-3120-E34F-00B1B994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F259F5-0181-D56B-695F-98B0E605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2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9F330-51D3-C607-9284-E0350D88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4F94A-B37C-D19B-86C5-734B8EC1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26E3A-8D6E-7FA5-9CDB-4A0FDA5A3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677FC6-9E7D-AF79-7399-DA747FFB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D8736-D96F-8A99-46C3-8F079091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661462-5F20-CD14-B2E6-D7260AB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98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B167B-F3F9-1933-CE3F-F9F2FFA1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CCAFAC-944A-053E-23E8-534698197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336C33-7C8A-AEAE-132E-FB8D18C6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316CB-A02A-9D44-B88B-4976E850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EA517-E69F-5B5B-724A-E7BC3CE7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2AC7DA-3A21-2A4D-3301-0C664F67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3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A5B844-FBDC-9A41-A1E6-83F7F1A6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BCFB14-A1C5-2A60-C2F7-594CB278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EDA027-386C-8846-CF5B-95B001F5F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64F3-2A7B-435F-B36F-D22404CD8A91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09787E-B4FB-A995-5745-9F6216B0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1C272F-9085-A82F-D8CA-45AFA173B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E18E-7098-4D5F-A785-DBDE3D056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6BF3E13-C850-545C-DB27-D1D14FCE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6" b="6885"/>
          <a:stretch/>
        </p:blipFill>
        <p:spPr>
          <a:xfrm>
            <a:off x="2092119" y="732971"/>
            <a:ext cx="8007762" cy="540657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8D6618-B735-92D7-442E-056051F02634}"/>
              </a:ext>
            </a:extLst>
          </p:cNvPr>
          <p:cNvSpPr txBox="1"/>
          <p:nvPr/>
        </p:nvSpPr>
        <p:spPr>
          <a:xfrm>
            <a:off x="3979816" y="397110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LIVING ROOM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990A69-C3B1-E645-7BEA-7CF48B174F9B}"/>
              </a:ext>
            </a:extLst>
          </p:cNvPr>
          <p:cNvSpPr txBox="1"/>
          <p:nvPr/>
        </p:nvSpPr>
        <p:spPr>
          <a:xfrm>
            <a:off x="7445827" y="321256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DINING ROOM</a:t>
            </a:r>
            <a:endParaRPr kumimoji="1" lang="ja-JP" altLang="en-US" b="1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7844B1-A69B-5694-CECC-EBF13AB953B2}"/>
              </a:ext>
            </a:extLst>
          </p:cNvPr>
          <p:cNvCxnSpPr/>
          <p:nvPr/>
        </p:nvCxnSpPr>
        <p:spPr>
          <a:xfrm>
            <a:off x="2801257" y="3018971"/>
            <a:ext cx="410028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0C3D94-3752-10C3-924E-FEE859B2782B}"/>
              </a:ext>
            </a:extLst>
          </p:cNvPr>
          <p:cNvSpPr txBox="1"/>
          <p:nvPr/>
        </p:nvSpPr>
        <p:spPr>
          <a:xfrm>
            <a:off x="4755568" y="157920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HALLWAY</a:t>
            </a:r>
            <a:endParaRPr kumimoji="1" lang="ja-JP" altLang="en-US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A019199-7663-5985-A047-011C265E537E}"/>
              </a:ext>
            </a:extLst>
          </p:cNvPr>
          <p:cNvSpPr/>
          <p:nvPr/>
        </p:nvSpPr>
        <p:spPr>
          <a:xfrm>
            <a:off x="4078514" y="189411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F13A90-488A-1F96-6CF9-0A8EDDCB2CC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59429" y="660399"/>
            <a:ext cx="2141403" cy="1256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6EC9E4-CB1E-9935-AE14-1AFCA5A5E477}"/>
              </a:ext>
            </a:extLst>
          </p:cNvPr>
          <p:cNvSpPr txBox="1"/>
          <p:nvPr/>
        </p:nvSpPr>
        <p:spPr>
          <a:xfrm>
            <a:off x="354198" y="34834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INSTRUCTION POINTS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9C26CB-72D3-02B5-8941-08208735580F}"/>
              </a:ext>
            </a:extLst>
          </p:cNvPr>
          <p:cNvSpPr txBox="1"/>
          <p:nvPr/>
        </p:nvSpPr>
        <p:spPr>
          <a:xfrm>
            <a:off x="1145226" y="621211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※</a:t>
            </a:r>
            <a:r>
              <a:rPr lang="ja-JP" altLang="en-US" b="1" dirty="0"/>
              <a:t>家具の名前は変更されない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1557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吉元 裕真_北九州</dc:creator>
  <cp:lastModifiedBy>吉元 裕真_北九州</cp:lastModifiedBy>
  <cp:revision>1</cp:revision>
  <dcterms:created xsi:type="dcterms:W3CDTF">2023-03-06T00:55:23Z</dcterms:created>
  <dcterms:modified xsi:type="dcterms:W3CDTF">2023-03-06T01:47:56Z</dcterms:modified>
</cp:coreProperties>
</file>