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53-0263-4573-960E-03435A7FC6DC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4A5D-2B17-4A0B-A4E5-AD4B79C8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8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53-0263-4573-960E-03435A7FC6DC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4A5D-2B17-4A0B-A4E5-AD4B79C8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1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53-0263-4573-960E-03435A7FC6DC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4A5D-2B17-4A0B-A4E5-AD4B79C89B4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8537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53-0263-4573-960E-03435A7FC6DC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4A5D-2B17-4A0B-A4E5-AD4B79C8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80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53-0263-4573-960E-03435A7FC6DC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4A5D-2B17-4A0B-A4E5-AD4B79C89B4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7983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53-0263-4573-960E-03435A7FC6DC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4A5D-2B17-4A0B-A4E5-AD4B79C8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37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53-0263-4573-960E-03435A7FC6DC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4A5D-2B17-4A0B-A4E5-AD4B79C8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85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53-0263-4573-960E-03435A7FC6DC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4A5D-2B17-4A0B-A4E5-AD4B79C8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3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53-0263-4573-960E-03435A7FC6DC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4A5D-2B17-4A0B-A4E5-AD4B79C8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53-0263-4573-960E-03435A7FC6DC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4A5D-2B17-4A0B-A4E5-AD4B79C8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0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53-0263-4573-960E-03435A7FC6DC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4A5D-2B17-4A0B-A4E5-AD4B79C8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53-0263-4573-960E-03435A7FC6DC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4A5D-2B17-4A0B-A4E5-AD4B79C8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0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53-0263-4573-960E-03435A7FC6DC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4A5D-2B17-4A0B-A4E5-AD4B79C8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7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53-0263-4573-960E-03435A7FC6DC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4A5D-2B17-4A0B-A4E5-AD4B79C8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9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53-0263-4573-960E-03435A7FC6DC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4A5D-2B17-4A0B-A4E5-AD4B79C8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53-0263-4573-960E-03435A7FC6DC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4A5D-2B17-4A0B-A4E5-AD4B79C8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1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3A53-0263-4573-960E-03435A7FC6DC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D64A5D-2B17-4A0B-A4E5-AD4B79C8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9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Control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Jaden Bottemiller</a:t>
            </a:r>
          </a:p>
          <a:p>
            <a:r>
              <a:rPr lang="en-US" dirty="0" smtClean="0"/>
              <a:t>Rachel Kon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Aspects of controlling the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Communication</a:t>
            </a:r>
            <a:r>
              <a:rPr lang="en-US" dirty="0" smtClean="0"/>
              <a:t> - Creating a system to transfer instructions and 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Wiring</a:t>
            </a:r>
            <a:r>
              <a:rPr lang="en-US" dirty="0" smtClean="0"/>
              <a:t> - Laying the pipe for communications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Programming</a:t>
            </a:r>
            <a:r>
              <a:rPr lang="en-US" dirty="0" smtClean="0"/>
              <a:t> - Generating Instructions for the robot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7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Telling things what to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12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2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Communication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 Types and Components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Stranded vs Solid Core</a:t>
            </a:r>
          </a:p>
          <a:p>
            <a:r>
              <a:rPr lang="en-US" dirty="0" smtClean="0"/>
              <a:t>Male vs. </a:t>
            </a:r>
            <a:r>
              <a:rPr lang="en-US" smtClean="0"/>
              <a:t>Female</a:t>
            </a:r>
            <a:endParaRPr lang="en-US" dirty="0" smtClean="0"/>
          </a:p>
          <a:p>
            <a:r>
              <a:rPr lang="en-US" dirty="0" smtClean="0"/>
              <a:t>10 – 22 AWG</a:t>
            </a:r>
          </a:p>
          <a:p>
            <a:pPr lvl="1"/>
            <a:r>
              <a:rPr lang="en-US" dirty="0" smtClean="0"/>
              <a:t>Smaller the number the thicker the wire</a:t>
            </a:r>
          </a:p>
          <a:p>
            <a:r>
              <a:rPr lang="en-US" dirty="0" smtClean="0"/>
              <a:t>PWM (3-wire ribbon cable)</a:t>
            </a:r>
          </a:p>
          <a:p>
            <a:r>
              <a:rPr lang="en-US" dirty="0" smtClean="0"/>
              <a:t>Crimp Connectors</a:t>
            </a:r>
          </a:p>
          <a:p>
            <a:r>
              <a:rPr lang="en-US" dirty="0" smtClean="0"/>
              <a:t>Anderson Connectors</a:t>
            </a:r>
          </a:p>
          <a:p>
            <a:r>
              <a:rPr lang="en-US" dirty="0" smtClean="0"/>
              <a:t>Solder Connections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6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Instructions to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605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516</TotalTime>
  <Words>84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Introduction to  Control Systems</vt:lpstr>
      <vt:lpstr>Aspects of controlling the robot</vt:lpstr>
      <vt:lpstr>Communication</vt:lpstr>
      <vt:lpstr>PowerPoint Presentation</vt:lpstr>
      <vt:lpstr>Wiring</vt:lpstr>
      <vt:lpstr>Wire Types and Components</vt:lpstr>
      <vt:lpstr>Programming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Systems</dc:title>
  <dc:creator>Jaden Bottemiller</dc:creator>
  <cp:lastModifiedBy>Jaden Bottemiller</cp:lastModifiedBy>
  <cp:revision>10</cp:revision>
  <dcterms:created xsi:type="dcterms:W3CDTF">2015-09-02T23:59:55Z</dcterms:created>
  <dcterms:modified xsi:type="dcterms:W3CDTF">2015-09-20T01:05:36Z</dcterms:modified>
</cp:coreProperties>
</file>