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6" r:id="rId6"/>
    <p:sldId id="258" r:id="rId7"/>
    <p:sldId id="262" r:id="rId8"/>
    <p:sldId id="264" r:id="rId9"/>
    <p:sldId id="267" r:id="rId10"/>
    <p:sldId id="265" r:id="rId11"/>
    <p:sldId id="268" r:id="rId12"/>
    <p:sldId id="269" r:id="rId13"/>
    <p:sldId id="270" r:id="rId14"/>
    <p:sldId id="26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53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83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5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A53-0263-4573-960E-03435A7FC6DC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D64A5D-2B17-4A0B-A4E5-AD4B79C89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Jaden Bottemiller</a:t>
            </a:r>
          </a:p>
          <a:p>
            <a:r>
              <a:rPr lang="en-US" dirty="0" smtClean="0"/>
              <a:t>Rachel 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Wiring Practices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27755" r="-242" b="12609"/>
          <a:stretch/>
        </p:blipFill>
        <p:spPr/>
      </p:pic>
    </p:spTree>
    <p:extLst>
      <p:ext uri="{BB962C8B-B14F-4D97-AF65-F5344CB8AC3E}">
        <p14:creationId xmlns:p14="http://schemas.microsoft.com/office/powerpoint/2010/main" val="167200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good wiring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Multimeter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524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using a </a:t>
            </a:r>
            <a:r>
              <a:rPr lang="en-US" smtClean="0"/>
              <a:t>Multimeter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controlling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</a:t>
            </a:r>
            <a:r>
              <a:rPr lang="en-US" dirty="0" smtClean="0"/>
              <a:t> - Creating a system to transfer instructions and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Wiring</a:t>
            </a:r>
            <a:r>
              <a:rPr lang="en-US" dirty="0" smtClean="0"/>
              <a:t> - Laying the pipe for communications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Programming</a:t>
            </a:r>
            <a:r>
              <a:rPr lang="en-US" dirty="0" smtClean="0"/>
              <a:t> - Generating Instructions for the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Telling things what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2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97" y="2067070"/>
            <a:ext cx="7014043" cy="3881437"/>
          </a:xfrm>
        </p:spPr>
      </p:pic>
    </p:spTree>
    <p:extLst>
      <p:ext uri="{BB962C8B-B14F-4D97-AF65-F5344CB8AC3E}">
        <p14:creationId xmlns:p14="http://schemas.microsoft.com/office/powerpoint/2010/main" val="228372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 </a:t>
            </a:r>
            <a:r>
              <a:rPr lang="en-US" dirty="0" err="1" smtClean="0"/>
              <a:t>roboRIO</a:t>
            </a:r>
            <a:r>
              <a:rPr lang="en-US" dirty="0" smtClean="0"/>
              <a:t> (Main Control Board)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69" y="2429669"/>
            <a:ext cx="4762500" cy="3343275"/>
          </a:xfrm>
        </p:spPr>
      </p:pic>
    </p:spTree>
    <p:extLst>
      <p:ext uri="{BB962C8B-B14F-4D97-AF65-F5344CB8AC3E}">
        <p14:creationId xmlns:p14="http://schemas.microsoft.com/office/powerpoint/2010/main" val="160001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Types and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Stranded vs Solid Core</a:t>
            </a:r>
          </a:p>
          <a:p>
            <a:r>
              <a:rPr lang="en-US" dirty="0" smtClean="0"/>
              <a:t>Male vs. Female</a:t>
            </a:r>
          </a:p>
          <a:p>
            <a:r>
              <a:rPr lang="en-US" dirty="0" smtClean="0"/>
              <a:t>10 – 22 AWG</a:t>
            </a:r>
          </a:p>
          <a:p>
            <a:pPr lvl="1"/>
            <a:r>
              <a:rPr lang="en-US" dirty="0" smtClean="0"/>
              <a:t>Smaller the number the thicker the wire</a:t>
            </a:r>
          </a:p>
          <a:p>
            <a:r>
              <a:rPr lang="en-US" dirty="0" smtClean="0"/>
              <a:t>PWM (3-wire ribbon cable)</a:t>
            </a:r>
          </a:p>
          <a:p>
            <a:r>
              <a:rPr lang="en-US" dirty="0" smtClean="0"/>
              <a:t>Crimp Connectors</a:t>
            </a:r>
          </a:p>
          <a:p>
            <a:r>
              <a:rPr lang="en-US" dirty="0" smtClean="0"/>
              <a:t>Anderson Connectors</a:t>
            </a:r>
          </a:p>
          <a:p>
            <a:r>
              <a:rPr lang="en-US" dirty="0" smtClean="0"/>
              <a:t>Solder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6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Wiring Practices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" t="137" r="11511" b="34370"/>
          <a:stretch/>
        </p:blipFill>
        <p:spPr>
          <a:xfrm>
            <a:off x="677333" y="557646"/>
            <a:ext cx="8596668" cy="3845718"/>
          </a:xfrm>
        </p:spPr>
      </p:pic>
    </p:spTree>
    <p:extLst>
      <p:ext uri="{BB962C8B-B14F-4D97-AF65-F5344CB8AC3E}">
        <p14:creationId xmlns:p14="http://schemas.microsoft.com/office/powerpoint/2010/main" val="4011198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116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Introduction to  Control Systems</vt:lpstr>
      <vt:lpstr>Aspects of controlling the robot</vt:lpstr>
      <vt:lpstr>Communication</vt:lpstr>
      <vt:lpstr>Brief Overview</vt:lpstr>
      <vt:lpstr>NI roboRIO (Main Control Board)</vt:lpstr>
      <vt:lpstr>Wiring</vt:lpstr>
      <vt:lpstr>Wire Types and Components</vt:lpstr>
      <vt:lpstr>How to wire</vt:lpstr>
      <vt:lpstr>Bad Wiring Practices</vt:lpstr>
      <vt:lpstr>Good Wiring Practices</vt:lpstr>
      <vt:lpstr>Tips for good wiring</vt:lpstr>
      <vt:lpstr>Using a Multimeter</vt:lpstr>
      <vt:lpstr>Tips for using a Multimeter</vt:lpstr>
      <vt:lpstr>Wiring Table</vt:lpstr>
      <vt:lpstr>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Systems</dc:title>
  <dc:creator>Jaden Bottemiller</dc:creator>
  <cp:lastModifiedBy>Jaden Bottemiller</cp:lastModifiedBy>
  <cp:revision>13</cp:revision>
  <dcterms:created xsi:type="dcterms:W3CDTF">2015-09-02T23:59:55Z</dcterms:created>
  <dcterms:modified xsi:type="dcterms:W3CDTF">2015-10-02T18:49:42Z</dcterms:modified>
</cp:coreProperties>
</file>