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806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C4D1D-05C0-4F5C-BD7C-35DE6D395C6C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0E514-9FB5-4B04-882C-330854269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750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0E514-9FB5-4B04-882C-33085426996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340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813A-C048-48A5-987D-54144FFCD912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1057B35-5CA7-47D7-9116-2C52E8CB9F1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813A-C048-48A5-987D-54144FFCD912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7B35-5CA7-47D7-9116-2C52E8CB9F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813A-C048-48A5-987D-54144FFCD912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7B35-5CA7-47D7-9116-2C52E8CB9F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813A-C048-48A5-987D-54144FFCD912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7B35-5CA7-47D7-9116-2C52E8CB9F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813A-C048-48A5-987D-54144FFCD912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7B35-5CA7-47D7-9116-2C52E8CB9F14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813A-C048-48A5-987D-54144FFCD912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7B35-5CA7-47D7-9116-2C52E8CB9F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813A-C048-48A5-987D-54144FFCD912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7B35-5CA7-47D7-9116-2C52E8CB9F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813A-C048-48A5-987D-54144FFCD912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7B35-5CA7-47D7-9116-2C52E8CB9F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813A-C048-48A5-987D-54144FFCD912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7B35-5CA7-47D7-9116-2C52E8CB9F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813A-C048-48A5-987D-54144FFCD912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7B35-5CA7-47D7-9116-2C52E8CB9F1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813A-C048-48A5-987D-54144FFCD912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7B35-5CA7-47D7-9116-2C52E8CB9F1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794813A-C048-48A5-987D-54144FFCD912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1057B35-5CA7-47D7-9116-2C52E8CB9F1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Robo</a:t>
            </a:r>
            <a:r>
              <a:rPr lang="en-US" dirty="0" smtClean="0"/>
              <a:t> sport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RoboEngineers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4227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60848"/>
            <a:ext cx="2588418" cy="2947169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060848"/>
            <a:ext cx="2942057" cy="266429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780928"/>
            <a:ext cx="259228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Этот робот был сделан на модуле </a:t>
            </a:r>
            <a:r>
              <a:rPr lang="en-US" dirty="0" smtClean="0"/>
              <a:t>EV3.</a:t>
            </a:r>
            <a:r>
              <a:rPr lang="ru-RU" dirty="0" smtClean="0"/>
              <a:t>В этом роботе есть один-(большой мотор)также использован один-(средний мотор).А также там был использован один цвета датчик-он используется для того чтоб распознать цвета которые есть на поле для раундов.</a:t>
            </a:r>
          </a:p>
          <a:p>
            <a:r>
              <a:rPr lang="ru-RU" dirty="0" smtClean="0"/>
              <a:t>Наш робот способен ехать смотря на стены потому что у нас используется два ультра звуковой датчик.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42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Аптека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38</TotalTime>
  <Words>65</Words>
  <Application>Microsoft Office PowerPoint</Application>
  <PresentationFormat>Экран (4:3)</PresentationFormat>
  <Paragraphs>7</Paragraphs>
  <Slides>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Аптека</vt:lpstr>
      <vt:lpstr>RoboEngineers</vt:lpstr>
      <vt:lpstr>Photo</vt:lpstr>
      <vt:lpstr>Robot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RoboEngineers</dc:title>
  <dc:creator>ro4</dc:creator>
  <cp:lastModifiedBy>ro4</cp:lastModifiedBy>
  <cp:revision>4</cp:revision>
  <dcterms:created xsi:type="dcterms:W3CDTF">2024-05-31T05:54:48Z</dcterms:created>
  <dcterms:modified xsi:type="dcterms:W3CDTF">2024-05-31T06:32:59Z</dcterms:modified>
</cp:coreProperties>
</file>