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000"/>
    <a:srgbClr val="7A4F3E"/>
    <a:srgbClr val="9F683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676-61D9-4491-8700-DAF10CA59253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5E83-8A96-4270-BA32-E70E78F154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676-61D9-4491-8700-DAF10CA59253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5E83-8A96-4270-BA32-E70E78F154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676-61D9-4491-8700-DAF10CA59253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5E83-8A96-4270-BA32-E70E78F154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676-61D9-4491-8700-DAF10CA59253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5E83-8A96-4270-BA32-E70E78F154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676-61D9-4491-8700-DAF10CA59253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5E83-8A96-4270-BA32-E70E78F154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676-61D9-4491-8700-DAF10CA59253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5E83-8A96-4270-BA32-E70E78F154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676-61D9-4491-8700-DAF10CA59253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5E83-8A96-4270-BA32-E70E78F154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676-61D9-4491-8700-DAF10CA59253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5E83-8A96-4270-BA32-E70E78F154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676-61D9-4491-8700-DAF10CA59253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5E83-8A96-4270-BA32-E70E78F154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676-61D9-4491-8700-DAF10CA59253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5E83-8A96-4270-BA32-E70E78F154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676-61D9-4491-8700-DAF10CA59253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5E83-8A96-4270-BA32-E70E78F154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51676-61D9-4491-8700-DAF10CA59253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D5E83-8A96-4270-BA32-E70E78F154C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9" y="0"/>
            <a:ext cx="511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err="1">
                <a:solidFill>
                  <a:srgbClr val="C00000"/>
                </a:solidFill>
                <a:latin typeface="Arial Black" pitchFamily="34" charset="0"/>
              </a:rPr>
              <a:t>Dream</a:t>
            </a:r>
            <a:r>
              <a:rPr lang="fr-FR" b="1" dirty="0">
                <a:solidFill>
                  <a:srgbClr val="C00000"/>
                </a:solidFill>
                <a:latin typeface="Arial Black" pitchFamily="34" charset="0"/>
              </a:rPr>
              <a:t> s Pizza (ID Resto: 1585)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1720" y="2060848"/>
            <a:ext cx="5112568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It’s</a:t>
            </a:r>
            <a:r>
              <a:rPr lang="fr-FR" dirty="0" smtClean="0"/>
              <a:t> a new </a:t>
            </a:r>
            <a:r>
              <a:rPr lang="fr-FR" dirty="0" err="1" smtClean="0"/>
              <a:t>project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the intro page.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525344"/>
          </a:xfrm>
          <a:prstGeom prst="rect">
            <a:avLst/>
          </a:prstGeom>
          <a:solidFill>
            <a:srgbClr val="7A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http://www.pizzadreams.fr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32656"/>
            <a:ext cx="3333368" cy="79208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237312"/>
            <a:ext cx="914400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© 2018 - </a:t>
            </a:r>
            <a:r>
              <a:rPr lang="fr-FR" sz="1200" dirty="0" smtClean="0">
                <a:solidFill>
                  <a:srgbClr val="C00000"/>
                </a:solidFill>
              </a:rPr>
              <a:t>Pizza </a:t>
            </a:r>
            <a:r>
              <a:rPr lang="fr-FR" sz="1200" dirty="0" err="1" smtClean="0">
                <a:solidFill>
                  <a:srgbClr val="C00000"/>
                </a:solidFill>
              </a:rPr>
              <a:t>Dream’s</a:t>
            </a:r>
            <a:r>
              <a:rPr lang="fr-FR" sz="1200" dirty="0" smtClean="0">
                <a:solidFill>
                  <a:srgbClr val="C00000"/>
                </a:solidFill>
              </a:rPr>
              <a:t> </a:t>
            </a:r>
            <a:r>
              <a:rPr lang="fr-FR" sz="1200" dirty="0" smtClean="0"/>
              <a:t>- Création site web par </a:t>
            </a:r>
            <a:r>
              <a:rPr lang="fr-FR" sz="1200" dirty="0" smtClean="0">
                <a:solidFill>
                  <a:srgbClr val="C00000"/>
                </a:solidFill>
              </a:rPr>
              <a:t>Des-click</a:t>
            </a:r>
            <a:endParaRPr lang="fr-FR" sz="12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1412776"/>
            <a:ext cx="43204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smtClean="0">
                <a:solidFill>
                  <a:schemeClr val="tx1"/>
                </a:solidFill>
              </a:rPr>
              <a:t>Choisissez ma ville de livraison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9" name="Triangle isocèle 8"/>
          <p:cNvSpPr/>
          <p:nvPr/>
        </p:nvSpPr>
        <p:spPr>
          <a:xfrm flipV="1">
            <a:off x="4139952" y="1556792"/>
            <a:ext cx="144016" cy="7200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987824" y="2060848"/>
            <a:ext cx="1440160" cy="2880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Commander 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987824" y="2420888"/>
            <a:ext cx="1440160" cy="28803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Restaurant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Connecteur droit 14"/>
          <p:cNvCxnSpPr/>
          <p:nvPr/>
        </p:nvCxnSpPr>
        <p:spPr>
          <a:xfrm flipH="1">
            <a:off x="107504" y="3212976"/>
            <a:ext cx="4392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7504" y="1844824"/>
            <a:ext cx="2880320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 smtClean="0">
                <a:solidFill>
                  <a:schemeClr val="tx1"/>
                </a:solidFill>
              </a:rPr>
              <a:t>Dream’s</a:t>
            </a:r>
            <a:r>
              <a:rPr lang="fr-FR" sz="1200" b="1" dirty="0" smtClean="0">
                <a:solidFill>
                  <a:schemeClr val="tx1"/>
                </a:solidFill>
              </a:rPr>
              <a:t> Pizza Guignes</a:t>
            </a:r>
          </a:p>
          <a:p>
            <a:r>
              <a:rPr lang="fr-FR" sz="1200" dirty="0"/>
              <a:t>5 Rue Saint-</a:t>
            </a:r>
            <a:r>
              <a:rPr lang="fr-FR" sz="1200" dirty="0" err="1"/>
              <a:t>Abdon</a:t>
            </a:r>
            <a:r>
              <a:rPr lang="fr-FR" sz="1200" dirty="0"/>
              <a:t> 77390 </a:t>
            </a:r>
            <a:r>
              <a:rPr lang="fr-FR" sz="1200" dirty="0" smtClean="0"/>
              <a:t>Guignes</a:t>
            </a:r>
          </a:p>
          <a:p>
            <a:r>
              <a:rPr lang="fr-FR" sz="1200" b="1" dirty="0" smtClean="0">
                <a:solidFill>
                  <a:srgbClr val="680000"/>
                </a:solidFill>
              </a:rPr>
              <a:t>Tél.: 01 64 16 43 55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Horaires d'ouverture:</a:t>
            </a:r>
          </a:p>
          <a:p>
            <a:r>
              <a:rPr lang="fr-FR" sz="1200" dirty="0" smtClean="0"/>
              <a:t>Ouvert 7/7</a:t>
            </a:r>
          </a:p>
          <a:p>
            <a:r>
              <a:rPr lang="fr-FR" sz="1200" dirty="0" smtClean="0"/>
              <a:t>De 11h00 à 14h30 et de 18h00 à 22h30. </a:t>
            </a:r>
          </a:p>
          <a:p>
            <a:r>
              <a:rPr lang="fr-FR" sz="1200" dirty="0" smtClean="0"/>
              <a:t>Week-end 23h00.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987824" y="3501008"/>
            <a:ext cx="1440160" cy="2880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Commander 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2987824" y="3861048"/>
            <a:ext cx="1440160" cy="28803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Restaurant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7504" y="3284984"/>
            <a:ext cx="3168352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 smtClean="0">
                <a:solidFill>
                  <a:schemeClr val="tx1"/>
                </a:solidFill>
              </a:rPr>
              <a:t>Dream’s</a:t>
            </a:r>
            <a:r>
              <a:rPr lang="fr-FR" sz="1200" b="1" dirty="0" smtClean="0">
                <a:solidFill>
                  <a:schemeClr val="tx1"/>
                </a:solidFill>
              </a:rPr>
              <a:t> Pizza Gretz-Armainvilliers</a:t>
            </a:r>
          </a:p>
          <a:p>
            <a:r>
              <a:rPr lang="fr-FR" sz="1050" dirty="0" smtClean="0"/>
              <a:t>1 Rue de la Fontaine 77220 Gretz-Armainvilliers</a:t>
            </a:r>
          </a:p>
          <a:p>
            <a:r>
              <a:rPr lang="fr-FR" sz="1200" b="1" dirty="0" smtClean="0">
                <a:solidFill>
                  <a:srgbClr val="680000"/>
                </a:solidFill>
              </a:rPr>
              <a:t>Tél.: 01 </a:t>
            </a:r>
            <a:r>
              <a:rPr lang="fr-FR" sz="1200" b="1" dirty="0" err="1" smtClean="0">
                <a:solidFill>
                  <a:srgbClr val="680000"/>
                </a:solidFill>
              </a:rPr>
              <a:t>01</a:t>
            </a:r>
            <a:r>
              <a:rPr lang="fr-FR" sz="1200" b="1" dirty="0" smtClean="0">
                <a:solidFill>
                  <a:srgbClr val="680000"/>
                </a:solidFill>
              </a:rPr>
              <a:t> </a:t>
            </a:r>
            <a:r>
              <a:rPr lang="fr-FR" sz="1200" b="1" dirty="0" err="1" smtClean="0">
                <a:solidFill>
                  <a:srgbClr val="680000"/>
                </a:solidFill>
              </a:rPr>
              <a:t>01</a:t>
            </a:r>
            <a:r>
              <a:rPr lang="fr-FR" sz="1200" b="1" dirty="0" smtClean="0">
                <a:solidFill>
                  <a:srgbClr val="680000"/>
                </a:solidFill>
              </a:rPr>
              <a:t> </a:t>
            </a:r>
            <a:r>
              <a:rPr lang="fr-FR" sz="1200" b="1" dirty="0" err="1" smtClean="0">
                <a:solidFill>
                  <a:srgbClr val="680000"/>
                </a:solidFill>
              </a:rPr>
              <a:t>01</a:t>
            </a:r>
            <a:r>
              <a:rPr lang="fr-FR" sz="1200" b="1" dirty="0" smtClean="0">
                <a:solidFill>
                  <a:srgbClr val="680000"/>
                </a:solidFill>
              </a:rPr>
              <a:t> </a:t>
            </a:r>
            <a:r>
              <a:rPr lang="fr-FR" sz="1200" b="1" dirty="0" err="1" smtClean="0">
                <a:solidFill>
                  <a:srgbClr val="680000"/>
                </a:solidFill>
              </a:rPr>
              <a:t>01</a:t>
            </a:r>
            <a:endParaRPr lang="fr-FR" sz="1200" b="1" dirty="0" smtClean="0">
              <a:solidFill>
                <a:srgbClr val="680000"/>
              </a:solidFill>
            </a:endParaRPr>
          </a:p>
          <a:p>
            <a:r>
              <a:rPr lang="fr-FR" sz="1200" b="1" dirty="0">
                <a:solidFill>
                  <a:schemeClr val="tx1"/>
                </a:solidFill>
              </a:rPr>
              <a:t>Horaires d'ouverture:</a:t>
            </a:r>
          </a:p>
          <a:p>
            <a:r>
              <a:rPr lang="fr-FR" sz="1200" dirty="0" smtClean="0"/>
              <a:t>Ouvert 7/7</a:t>
            </a:r>
          </a:p>
          <a:p>
            <a:r>
              <a:rPr lang="fr-FR" sz="1200" dirty="0" smtClean="0"/>
              <a:t>De 11h00 à 14h30 et de 18h00 à 22h30. </a:t>
            </a:r>
          </a:p>
          <a:p>
            <a:r>
              <a:rPr lang="fr-FR" sz="1200" dirty="0" smtClean="0"/>
              <a:t>Week-end 23h00.</a:t>
            </a:r>
            <a:endParaRPr lang="fr-FR" sz="1200" dirty="0"/>
          </a:p>
        </p:txBody>
      </p:sp>
      <p:cxnSp>
        <p:nvCxnSpPr>
          <p:cNvPr id="21" name="Connecteur droit 20"/>
          <p:cNvCxnSpPr/>
          <p:nvPr/>
        </p:nvCxnSpPr>
        <p:spPr>
          <a:xfrm flipH="1">
            <a:off x="107504" y="4725144"/>
            <a:ext cx="4392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2987824" y="5013176"/>
            <a:ext cx="1440160" cy="2880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Commander 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2987824" y="5373216"/>
            <a:ext cx="1440160" cy="28803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Restaurant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504" y="4797152"/>
            <a:ext cx="2880320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 smtClean="0">
                <a:solidFill>
                  <a:schemeClr val="tx1"/>
                </a:solidFill>
              </a:rPr>
              <a:t>Dream’s</a:t>
            </a:r>
            <a:r>
              <a:rPr lang="fr-FR" sz="1200" b="1" dirty="0" smtClean="0">
                <a:solidFill>
                  <a:schemeClr val="tx1"/>
                </a:solidFill>
              </a:rPr>
              <a:t> Pizza </a:t>
            </a:r>
            <a:r>
              <a:rPr lang="fr-FR" sz="1200" b="1" dirty="0" err="1" smtClean="0">
                <a:solidFill>
                  <a:schemeClr val="tx1"/>
                </a:solidFill>
              </a:rPr>
              <a:t>Bray-sur-seine</a:t>
            </a:r>
            <a:endParaRPr lang="fr-FR" sz="1200" b="1" dirty="0" smtClean="0">
              <a:solidFill>
                <a:schemeClr val="tx1"/>
              </a:solidFill>
            </a:endParaRPr>
          </a:p>
          <a:p>
            <a:r>
              <a:rPr lang="fr-FR" sz="1200" dirty="0" smtClean="0"/>
              <a:t>40 Rue </a:t>
            </a:r>
            <a:r>
              <a:rPr lang="fr-FR" sz="1200" dirty="0" err="1" smtClean="0"/>
              <a:t>Bertaux</a:t>
            </a:r>
            <a:r>
              <a:rPr lang="fr-FR" sz="1200" dirty="0" smtClean="0"/>
              <a:t> 77610 Fontenay-</a:t>
            </a:r>
            <a:r>
              <a:rPr lang="fr-FR" sz="1200" dirty="0" err="1" smtClean="0"/>
              <a:t>Tresigny</a:t>
            </a:r>
            <a:r>
              <a:rPr lang="fr-FR" sz="1200" dirty="0" smtClean="0"/>
              <a:t> </a:t>
            </a:r>
            <a:r>
              <a:rPr lang="fr-FR" sz="1200" b="1" dirty="0" smtClean="0">
                <a:solidFill>
                  <a:srgbClr val="680000"/>
                </a:solidFill>
              </a:rPr>
              <a:t>Tél.: 01 </a:t>
            </a:r>
            <a:r>
              <a:rPr lang="fr-FR" sz="1200" b="1" dirty="0" err="1" smtClean="0">
                <a:solidFill>
                  <a:srgbClr val="680000"/>
                </a:solidFill>
              </a:rPr>
              <a:t>01</a:t>
            </a:r>
            <a:r>
              <a:rPr lang="fr-FR" sz="1200" b="1" dirty="0" smtClean="0">
                <a:solidFill>
                  <a:srgbClr val="680000"/>
                </a:solidFill>
              </a:rPr>
              <a:t> </a:t>
            </a:r>
            <a:r>
              <a:rPr lang="fr-FR" sz="1200" b="1" dirty="0" err="1" smtClean="0">
                <a:solidFill>
                  <a:srgbClr val="680000"/>
                </a:solidFill>
              </a:rPr>
              <a:t>01</a:t>
            </a:r>
            <a:r>
              <a:rPr lang="fr-FR" sz="1200" b="1" dirty="0" smtClean="0">
                <a:solidFill>
                  <a:srgbClr val="680000"/>
                </a:solidFill>
              </a:rPr>
              <a:t> </a:t>
            </a:r>
            <a:r>
              <a:rPr lang="fr-FR" sz="1200" b="1" dirty="0" err="1" smtClean="0">
                <a:solidFill>
                  <a:srgbClr val="680000"/>
                </a:solidFill>
              </a:rPr>
              <a:t>01</a:t>
            </a:r>
            <a:r>
              <a:rPr lang="fr-FR" sz="1200" b="1" dirty="0" smtClean="0">
                <a:solidFill>
                  <a:srgbClr val="680000"/>
                </a:solidFill>
              </a:rPr>
              <a:t> </a:t>
            </a:r>
            <a:r>
              <a:rPr lang="fr-FR" sz="1200" b="1" dirty="0" err="1" smtClean="0">
                <a:solidFill>
                  <a:srgbClr val="680000"/>
                </a:solidFill>
              </a:rPr>
              <a:t>01</a:t>
            </a:r>
            <a:endParaRPr lang="fr-FR" sz="1200" b="1" dirty="0" smtClean="0">
              <a:solidFill>
                <a:srgbClr val="680000"/>
              </a:solidFill>
            </a:endParaRPr>
          </a:p>
          <a:p>
            <a:r>
              <a:rPr lang="fr-FR" sz="1200" b="1" dirty="0">
                <a:solidFill>
                  <a:schemeClr val="tx1"/>
                </a:solidFill>
              </a:rPr>
              <a:t>Horaires d'ouverture:</a:t>
            </a:r>
          </a:p>
          <a:p>
            <a:r>
              <a:rPr lang="fr-FR" sz="1200" dirty="0" smtClean="0"/>
              <a:t>Ouvert 7/7</a:t>
            </a:r>
          </a:p>
          <a:p>
            <a:r>
              <a:rPr lang="fr-FR" sz="1200" dirty="0" smtClean="0"/>
              <a:t>De 11h00 à 14h30 et de 18h00 à 22h30. </a:t>
            </a:r>
          </a:p>
          <a:p>
            <a:r>
              <a:rPr lang="fr-FR" sz="1200" dirty="0" smtClean="0"/>
              <a:t>Week-end 23h00.</a:t>
            </a:r>
            <a:endParaRPr lang="fr-FR" sz="1200" dirty="0"/>
          </a:p>
        </p:txBody>
      </p:sp>
      <p:pic>
        <p:nvPicPr>
          <p:cNvPr id="2051" name="Picture 3" descr="C:\Users\User\Desktop\AdobeStock_167222144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504" y="1412776"/>
            <a:ext cx="4607496" cy="4680520"/>
          </a:xfrm>
          <a:prstGeom prst="rect">
            <a:avLst/>
          </a:prstGeom>
          <a:noFill/>
        </p:spPr>
      </p:pic>
      <p:pic>
        <p:nvPicPr>
          <p:cNvPr id="26" name="Picture 2" descr="http://www.pizzadreams.fr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292927">
            <a:off x="4607465" y="2084227"/>
            <a:ext cx="3984757" cy="9468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27" name="Picture 2" descr="http://www.pizzadreams.fr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020656">
            <a:off x="4911216" y="4908598"/>
            <a:ext cx="3984757" cy="9468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142</Words>
  <Application>Microsoft Office PowerPoint</Application>
  <PresentationFormat>Affichage à l'écran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User</cp:lastModifiedBy>
  <cp:revision>2</cp:revision>
  <dcterms:created xsi:type="dcterms:W3CDTF">2018-08-28T13:32:01Z</dcterms:created>
  <dcterms:modified xsi:type="dcterms:W3CDTF">2018-08-28T14:16:04Z</dcterms:modified>
</cp:coreProperties>
</file>