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3"/>
  </p:notesMasterIdLst>
  <p:sldIdLst>
    <p:sldId id="256" r:id="rId2"/>
    <p:sldId id="257" r:id="rId3"/>
    <p:sldId id="262" r:id="rId4"/>
    <p:sldId id="258" r:id="rId5"/>
    <p:sldId id="263" r:id="rId6"/>
    <p:sldId id="264" r:id="rId7"/>
    <p:sldId id="273" r:id="rId8"/>
    <p:sldId id="274" r:id="rId9"/>
    <p:sldId id="275" r:id="rId10"/>
    <p:sldId id="276" r:id="rId11"/>
    <p:sldId id="261" r:id="rId12"/>
    <p:sldId id="272" r:id="rId13"/>
    <p:sldId id="277" r:id="rId14"/>
    <p:sldId id="278" r:id="rId15"/>
    <p:sldId id="279" r:id="rId16"/>
    <p:sldId id="269" r:id="rId17"/>
    <p:sldId id="267" r:id="rId18"/>
    <p:sldId id="268" r:id="rId19"/>
    <p:sldId id="260" r:id="rId20"/>
    <p:sldId id="270" r:id="rId21"/>
    <p:sldId id="27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6600FF"/>
    <a:srgbClr val="7DFA00"/>
    <a:srgbClr val="9809E7"/>
    <a:srgbClr val="54F006"/>
    <a:srgbClr val="EB7B0B"/>
    <a:srgbClr val="00FFFF"/>
    <a:srgbClr val="FF3399"/>
    <a:srgbClr val="0000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F99681-88A8-4A74-8AC4-0A5A9453C790}" type="doc">
      <dgm:prSet loTypeId="urn:microsoft.com/office/officeart/2005/8/layout/hierarchy1" loCatId="hierarchy" qsTypeId="urn:microsoft.com/office/officeart/2005/8/quickstyle/simple2" qsCatId="simple" csTypeId="urn:microsoft.com/office/officeart/2005/8/colors/accent1_2" csCatId="accent1" phldr="0"/>
      <dgm:spPr/>
      <dgm:t>
        <a:bodyPr/>
        <a:lstStyle/>
        <a:p>
          <a:endParaRPr lang="en-IN"/>
        </a:p>
      </dgm:t>
    </dgm:pt>
    <dgm:pt modelId="{4F85748D-BB98-4B53-B8C6-EBAB99638BD2}">
      <dgm:prSet phldrT="[Text]" phldr="1"/>
      <dgm:spPr/>
      <dgm:t>
        <a:bodyPr/>
        <a:lstStyle/>
        <a:p>
          <a:endParaRPr lang="en-IN"/>
        </a:p>
      </dgm:t>
    </dgm:pt>
    <dgm:pt modelId="{B3247879-89E1-4908-AF8D-20BC2A19E2E3}" type="parTrans" cxnId="{B7B79A0B-A335-4872-A940-C6F684A99722}">
      <dgm:prSet/>
      <dgm:spPr/>
      <dgm:t>
        <a:bodyPr/>
        <a:lstStyle/>
        <a:p>
          <a:endParaRPr lang="en-IN"/>
        </a:p>
      </dgm:t>
    </dgm:pt>
    <dgm:pt modelId="{6E80EA49-5E54-483E-9502-6EC76947C840}" type="sibTrans" cxnId="{B7B79A0B-A335-4872-A940-C6F684A99722}">
      <dgm:prSet/>
      <dgm:spPr/>
      <dgm:t>
        <a:bodyPr/>
        <a:lstStyle/>
        <a:p>
          <a:endParaRPr lang="en-IN"/>
        </a:p>
      </dgm:t>
    </dgm:pt>
    <dgm:pt modelId="{78480478-0914-4831-820D-44DF065BC7C5}">
      <dgm:prSet phldrT="[Text]" phldr="1"/>
      <dgm:spPr/>
      <dgm:t>
        <a:bodyPr/>
        <a:lstStyle/>
        <a:p>
          <a:endParaRPr lang="en-IN"/>
        </a:p>
      </dgm:t>
    </dgm:pt>
    <dgm:pt modelId="{C8246EB1-93FA-4330-AFFF-F7B4AA9AAA95}" type="parTrans" cxnId="{6C36D06A-6B44-41E5-A504-B2A196933E00}">
      <dgm:prSet/>
      <dgm:spPr/>
      <dgm:t>
        <a:bodyPr/>
        <a:lstStyle/>
        <a:p>
          <a:endParaRPr lang="en-IN"/>
        </a:p>
      </dgm:t>
    </dgm:pt>
    <dgm:pt modelId="{7D74D760-9B16-4FF8-BC8D-789EFC912F4B}" type="sibTrans" cxnId="{6C36D06A-6B44-41E5-A504-B2A196933E00}">
      <dgm:prSet/>
      <dgm:spPr/>
      <dgm:t>
        <a:bodyPr/>
        <a:lstStyle/>
        <a:p>
          <a:endParaRPr lang="en-IN"/>
        </a:p>
      </dgm:t>
    </dgm:pt>
    <dgm:pt modelId="{A1CE838A-8CFA-4E1E-8DDC-6368CC0F83DD}">
      <dgm:prSet phldrT="[Text]" phldr="1"/>
      <dgm:spPr/>
      <dgm:t>
        <a:bodyPr/>
        <a:lstStyle/>
        <a:p>
          <a:endParaRPr lang="en-IN"/>
        </a:p>
      </dgm:t>
    </dgm:pt>
    <dgm:pt modelId="{488BE8EC-7BD9-415F-B2DE-E8575926C50E}" type="parTrans" cxnId="{B4E22BD5-5AEC-43B1-8790-225F3673900B}">
      <dgm:prSet/>
      <dgm:spPr/>
      <dgm:t>
        <a:bodyPr/>
        <a:lstStyle/>
        <a:p>
          <a:endParaRPr lang="en-IN"/>
        </a:p>
      </dgm:t>
    </dgm:pt>
    <dgm:pt modelId="{79FAE89C-D701-49B5-BF8C-C0730E6339F0}" type="sibTrans" cxnId="{B4E22BD5-5AEC-43B1-8790-225F3673900B}">
      <dgm:prSet/>
      <dgm:spPr/>
      <dgm:t>
        <a:bodyPr/>
        <a:lstStyle/>
        <a:p>
          <a:endParaRPr lang="en-IN"/>
        </a:p>
      </dgm:t>
    </dgm:pt>
    <dgm:pt modelId="{730D80C1-AC64-40A0-982B-1279497754BB}">
      <dgm:prSet phldrT="[Text]" phldr="1"/>
      <dgm:spPr/>
      <dgm:t>
        <a:bodyPr/>
        <a:lstStyle/>
        <a:p>
          <a:endParaRPr lang="en-IN"/>
        </a:p>
      </dgm:t>
    </dgm:pt>
    <dgm:pt modelId="{15F0CD59-5DCB-4BC3-B1F9-5162E33C6028}" type="parTrans" cxnId="{079DD7E7-2D2F-4685-AB72-F18F36918FFA}">
      <dgm:prSet/>
      <dgm:spPr/>
      <dgm:t>
        <a:bodyPr/>
        <a:lstStyle/>
        <a:p>
          <a:endParaRPr lang="en-IN"/>
        </a:p>
      </dgm:t>
    </dgm:pt>
    <dgm:pt modelId="{F3037AF8-81CA-4E86-A95D-D3BE92289437}" type="sibTrans" cxnId="{079DD7E7-2D2F-4685-AB72-F18F36918FFA}">
      <dgm:prSet/>
      <dgm:spPr/>
      <dgm:t>
        <a:bodyPr/>
        <a:lstStyle/>
        <a:p>
          <a:endParaRPr lang="en-IN"/>
        </a:p>
      </dgm:t>
    </dgm:pt>
    <dgm:pt modelId="{0441FA69-5332-4060-9EFF-9C11DD014EFB}">
      <dgm:prSet phldrT="[Text]" phldr="1"/>
      <dgm:spPr/>
      <dgm:t>
        <a:bodyPr/>
        <a:lstStyle/>
        <a:p>
          <a:endParaRPr lang="en-IN"/>
        </a:p>
      </dgm:t>
    </dgm:pt>
    <dgm:pt modelId="{BF0B889E-CEC4-4C75-8D04-344381818249}" type="parTrans" cxnId="{05F32609-16B2-4739-B973-829126F5002A}">
      <dgm:prSet/>
      <dgm:spPr/>
      <dgm:t>
        <a:bodyPr/>
        <a:lstStyle/>
        <a:p>
          <a:endParaRPr lang="en-IN"/>
        </a:p>
      </dgm:t>
    </dgm:pt>
    <dgm:pt modelId="{7EDBE96E-C339-4FA6-9EC4-12FA6BC75D4B}" type="sibTrans" cxnId="{05F32609-16B2-4739-B973-829126F5002A}">
      <dgm:prSet/>
      <dgm:spPr/>
      <dgm:t>
        <a:bodyPr/>
        <a:lstStyle/>
        <a:p>
          <a:endParaRPr lang="en-IN"/>
        </a:p>
      </dgm:t>
    </dgm:pt>
    <dgm:pt modelId="{B03CBB64-85A5-4186-81C0-D2FA1F6A9C08}">
      <dgm:prSet phldrT="[Text]" phldr="1"/>
      <dgm:spPr/>
      <dgm:t>
        <a:bodyPr/>
        <a:lstStyle/>
        <a:p>
          <a:endParaRPr lang="en-IN"/>
        </a:p>
      </dgm:t>
    </dgm:pt>
    <dgm:pt modelId="{D1D25C8A-025C-4EBB-B5AA-463BD3970E71}" type="parTrans" cxnId="{63C6CCEF-15E4-4BED-8F15-ABCDE4E3B06B}">
      <dgm:prSet/>
      <dgm:spPr/>
      <dgm:t>
        <a:bodyPr/>
        <a:lstStyle/>
        <a:p>
          <a:endParaRPr lang="en-IN"/>
        </a:p>
      </dgm:t>
    </dgm:pt>
    <dgm:pt modelId="{EBEC43E8-0DD5-45A5-9525-E1B346E2C082}" type="sibTrans" cxnId="{63C6CCEF-15E4-4BED-8F15-ABCDE4E3B06B}">
      <dgm:prSet/>
      <dgm:spPr/>
      <dgm:t>
        <a:bodyPr/>
        <a:lstStyle/>
        <a:p>
          <a:endParaRPr lang="en-IN"/>
        </a:p>
      </dgm:t>
    </dgm:pt>
    <dgm:pt modelId="{39233650-B42F-4012-84B0-2DDA013D6293}" type="pres">
      <dgm:prSet presAssocID="{78F99681-88A8-4A74-8AC4-0A5A9453C790}" presName="hierChild1" presStyleCnt="0">
        <dgm:presLayoutVars>
          <dgm:chPref val="1"/>
          <dgm:dir/>
          <dgm:animOne val="branch"/>
          <dgm:animLvl val="lvl"/>
          <dgm:resizeHandles/>
        </dgm:presLayoutVars>
      </dgm:prSet>
      <dgm:spPr/>
    </dgm:pt>
    <dgm:pt modelId="{8624DF81-401F-4C82-9B4B-D78EF23FB376}" type="pres">
      <dgm:prSet presAssocID="{4F85748D-BB98-4B53-B8C6-EBAB99638BD2}" presName="hierRoot1" presStyleCnt="0"/>
      <dgm:spPr/>
    </dgm:pt>
    <dgm:pt modelId="{3A533D8E-B498-43B1-B9A9-3CB088B0CFA6}" type="pres">
      <dgm:prSet presAssocID="{4F85748D-BB98-4B53-B8C6-EBAB99638BD2}" presName="composite" presStyleCnt="0"/>
      <dgm:spPr/>
    </dgm:pt>
    <dgm:pt modelId="{BBAD911F-9DDB-49F6-B062-29771D6CEC30}" type="pres">
      <dgm:prSet presAssocID="{4F85748D-BB98-4B53-B8C6-EBAB99638BD2}" presName="background" presStyleLbl="node0" presStyleIdx="0" presStyleCnt="1"/>
      <dgm:spPr/>
    </dgm:pt>
    <dgm:pt modelId="{BD99C090-E906-4458-81F3-365004DAE6A4}" type="pres">
      <dgm:prSet presAssocID="{4F85748D-BB98-4B53-B8C6-EBAB99638BD2}" presName="text" presStyleLbl="fgAcc0" presStyleIdx="0" presStyleCnt="1">
        <dgm:presLayoutVars>
          <dgm:chPref val="3"/>
        </dgm:presLayoutVars>
      </dgm:prSet>
      <dgm:spPr/>
    </dgm:pt>
    <dgm:pt modelId="{B3B104A5-39EB-40C9-9EA0-44977A956C4C}" type="pres">
      <dgm:prSet presAssocID="{4F85748D-BB98-4B53-B8C6-EBAB99638BD2}" presName="hierChild2" presStyleCnt="0"/>
      <dgm:spPr/>
    </dgm:pt>
    <dgm:pt modelId="{A2C23BB8-9E57-4228-A4D4-E5066E20B5BA}" type="pres">
      <dgm:prSet presAssocID="{C8246EB1-93FA-4330-AFFF-F7B4AA9AAA95}" presName="Name10" presStyleLbl="parChTrans1D2" presStyleIdx="0" presStyleCnt="2"/>
      <dgm:spPr/>
    </dgm:pt>
    <dgm:pt modelId="{E8AC353D-3DA6-489C-B639-73316FC28662}" type="pres">
      <dgm:prSet presAssocID="{78480478-0914-4831-820D-44DF065BC7C5}" presName="hierRoot2" presStyleCnt="0"/>
      <dgm:spPr/>
    </dgm:pt>
    <dgm:pt modelId="{B9DC451B-AB6B-4303-A3D9-5D7F40B2CBF0}" type="pres">
      <dgm:prSet presAssocID="{78480478-0914-4831-820D-44DF065BC7C5}" presName="composite2" presStyleCnt="0"/>
      <dgm:spPr/>
    </dgm:pt>
    <dgm:pt modelId="{75AB6831-3ED3-4683-82B1-34E2656EAB3D}" type="pres">
      <dgm:prSet presAssocID="{78480478-0914-4831-820D-44DF065BC7C5}" presName="background2" presStyleLbl="node2" presStyleIdx="0" presStyleCnt="2"/>
      <dgm:spPr/>
    </dgm:pt>
    <dgm:pt modelId="{A474AC2C-1D08-4244-A5D8-D91044C6CA1A}" type="pres">
      <dgm:prSet presAssocID="{78480478-0914-4831-820D-44DF065BC7C5}" presName="text2" presStyleLbl="fgAcc2" presStyleIdx="0" presStyleCnt="2">
        <dgm:presLayoutVars>
          <dgm:chPref val="3"/>
        </dgm:presLayoutVars>
      </dgm:prSet>
      <dgm:spPr/>
    </dgm:pt>
    <dgm:pt modelId="{3ACCFFEF-56F7-42EC-8178-04F9000F0377}" type="pres">
      <dgm:prSet presAssocID="{78480478-0914-4831-820D-44DF065BC7C5}" presName="hierChild3" presStyleCnt="0"/>
      <dgm:spPr/>
    </dgm:pt>
    <dgm:pt modelId="{530BC163-6A19-41BC-AD9E-3C1108567645}" type="pres">
      <dgm:prSet presAssocID="{488BE8EC-7BD9-415F-B2DE-E8575926C50E}" presName="Name17" presStyleLbl="parChTrans1D3" presStyleIdx="0" presStyleCnt="3"/>
      <dgm:spPr/>
    </dgm:pt>
    <dgm:pt modelId="{D9C36F97-42AF-4C77-833F-51AF8E98DD65}" type="pres">
      <dgm:prSet presAssocID="{A1CE838A-8CFA-4E1E-8DDC-6368CC0F83DD}" presName="hierRoot3" presStyleCnt="0"/>
      <dgm:spPr/>
    </dgm:pt>
    <dgm:pt modelId="{27038B78-65BD-4883-BA5E-7DFD27B92339}" type="pres">
      <dgm:prSet presAssocID="{A1CE838A-8CFA-4E1E-8DDC-6368CC0F83DD}" presName="composite3" presStyleCnt="0"/>
      <dgm:spPr/>
    </dgm:pt>
    <dgm:pt modelId="{38047D1D-064D-4178-BD80-95EFBCD3AF8A}" type="pres">
      <dgm:prSet presAssocID="{A1CE838A-8CFA-4E1E-8DDC-6368CC0F83DD}" presName="background3" presStyleLbl="node3" presStyleIdx="0" presStyleCnt="3"/>
      <dgm:spPr/>
    </dgm:pt>
    <dgm:pt modelId="{FE944197-BC6A-4BA7-8859-A41200994674}" type="pres">
      <dgm:prSet presAssocID="{A1CE838A-8CFA-4E1E-8DDC-6368CC0F83DD}" presName="text3" presStyleLbl="fgAcc3" presStyleIdx="0" presStyleCnt="3">
        <dgm:presLayoutVars>
          <dgm:chPref val="3"/>
        </dgm:presLayoutVars>
      </dgm:prSet>
      <dgm:spPr/>
    </dgm:pt>
    <dgm:pt modelId="{5630BC26-33FB-4F7A-A82A-BC493FFF0425}" type="pres">
      <dgm:prSet presAssocID="{A1CE838A-8CFA-4E1E-8DDC-6368CC0F83DD}" presName="hierChild4" presStyleCnt="0"/>
      <dgm:spPr/>
    </dgm:pt>
    <dgm:pt modelId="{75E4A9D4-9AB9-4B1D-960D-69F37419C323}" type="pres">
      <dgm:prSet presAssocID="{15F0CD59-5DCB-4BC3-B1F9-5162E33C6028}" presName="Name17" presStyleLbl="parChTrans1D3" presStyleIdx="1" presStyleCnt="3"/>
      <dgm:spPr/>
    </dgm:pt>
    <dgm:pt modelId="{4B9CAD7D-F8D1-4747-9253-3AFF1490ED61}" type="pres">
      <dgm:prSet presAssocID="{730D80C1-AC64-40A0-982B-1279497754BB}" presName="hierRoot3" presStyleCnt="0"/>
      <dgm:spPr/>
    </dgm:pt>
    <dgm:pt modelId="{4697BC74-3B32-4AFE-A135-A49336A5F832}" type="pres">
      <dgm:prSet presAssocID="{730D80C1-AC64-40A0-982B-1279497754BB}" presName="composite3" presStyleCnt="0"/>
      <dgm:spPr/>
    </dgm:pt>
    <dgm:pt modelId="{31F758BC-F0DE-4DCB-93CF-255B4C606BBA}" type="pres">
      <dgm:prSet presAssocID="{730D80C1-AC64-40A0-982B-1279497754BB}" presName="background3" presStyleLbl="node3" presStyleIdx="1" presStyleCnt="3"/>
      <dgm:spPr/>
    </dgm:pt>
    <dgm:pt modelId="{66666162-9617-4694-B971-0E066ADA94E1}" type="pres">
      <dgm:prSet presAssocID="{730D80C1-AC64-40A0-982B-1279497754BB}" presName="text3" presStyleLbl="fgAcc3" presStyleIdx="1" presStyleCnt="3">
        <dgm:presLayoutVars>
          <dgm:chPref val="3"/>
        </dgm:presLayoutVars>
      </dgm:prSet>
      <dgm:spPr/>
    </dgm:pt>
    <dgm:pt modelId="{0089C07B-B56C-4AD3-A548-8E8D6799CE56}" type="pres">
      <dgm:prSet presAssocID="{730D80C1-AC64-40A0-982B-1279497754BB}" presName="hierChild4" presStyleCnt="0"/>
      <dgm:spPr/>
    </dgm:pt>
    <dgm:pt modelId="{E4CE2893-0068-407A-A15B-465EB9FC2685}" type="pres">
      <dgm:prSet presAssocID="{BF0B889E-CEC4-4C75-8D04-344381818249}" presName="Name10" presStyleLbl="parChTrans1D2" presStyleIdx="1" presStyleCnt="2"/>
      <dgm:spPr/>
    </dgm:pt>
    <dgm:pt modelId="{2F39233C-9941-451C-BA79-0237A419A522}" type="pres">
      <dgm:prSet presAssocID="{0441FA69-5332-4060-9EFF-9C11DD014EFB}" presName="hierRoot2" presStyleCnt="0"/>
      <dgm:spPr/>
    </dgm:pt>
    <dgm:pt modelId="{E47EFFCA-D039-4AC1-91BB-01FC88403B95}" type="pres">
      <dgm:prSet presAssocID="{0441FA69-5332-4060-9EFF-9C11DD014EFB}" presName="composite2" presStyleCnt="0"/>
      <dgm:spPr/>
    </dgm:pt>
    <dgm:pt modelId="{77432DD3-D057-45EC-9706-1E29A539C63D}" type="pres">
      <dgm:prSet presAssocID="{0441FA69-5332-4060-9EFF-9C11DD014EFB}" presName="background2" presStyleLbl="node2" presStyleIdx="1" presStyleCnt="2"/>
      <dgm:spPr/>
    </dgm:pt>
    <dgm:pt modelId="{00D95197-26B2-4508-A639-AC9ED71D8CDE}" type="pres">
      <dgm:prSet presAssocID="{0441FA69-5332-4060-9EFF-9C11DD014EFB}" presName="text2" presStyleLbl="fgAcc2" presStyleIdx="1" presStyleCnt="2">
        <dgm:presLayoutVars>
          <dgm:chPref val="3"/>
        </dgm:presLayoutVars>
      </dgm:prSet>
      <dgm:spPr/>
    </dgm:pt>
    <dgm:pt modelId="{C40F5CE5-9B58-456D-96E7-0779EA1047F4}" type="pres">
      <dgm:prSet presAssocID="{0441FA69-5332-4060-9EFF-9C11DD014EFB}" presName="hierChild3" presStyleCnt="0"/>
      <dgm:spPr/>
    </dgm:pt>
    <dgm:pt modelId="{09BFDFCB-9BC1-4872-8B48-4EBA1EB26ECD}" type="pres">
      <dgm:prSet presAssocID="{D1D25C8A-025C-4EBB-B5AA-463BD3970E71}" presName="Name17" presStyleLbl="parChTrans1D3" presStyleIdx="2" presStyleCnt="3"/>
      <dgm:spPr/>
    </dgm:pt>
    <dgm:pt modelId="{AD4C6BC3-CE2D-4BFF-9EDA-B98251353FC6}" type="pres">
      <dgm:prSet presAssocID="{B03CBB64-85A5-4186-81C0-D2FA1F6A9C08}" presName="hierRoot3" presStyleCnt="0"/>
      <dgm:spPr/>
    </dgm:pt>
    <dgm:pt modelId="{85B9FE88-FABA-4623-BA90-DD13AC9A2F76}" type="pres">
      <dgm:prSet presAssocID="{B03CBB64-85A5-4186-81C0-D2FA1F6A9C08}" presName="composite3" presStyleCnt="0"/>
      <dgm:spPr/>
    </dgm:pt>
    <dgm:pt modelId="{EA1B9A02-7456-473C-8F2F-332F491EC8D1}" type="pres">
      <dgm:prSet presAssocID="{B03CBB64-85A5-4186-81C0-D2FA1F6A9C08}" presName="background3" presStyleLbl="node3" presStyleIdx="2" presStyleCnt="3"/>
      <dgm:spPr/>
    </dgm:pt>
    <dgm:pt modelId="{CBCB59BB-556D-4E18-85B8-E0482026BD9C}" type="pres">
      <dgm:prSet presAssocID="{B03CBB64-85A5-4186-81C0-D2FA1F6A9C08}" presName="text3" presStyleLbl="fgAcc3" presStyleIdx="2" presStyleCnt="3">
        <dgm:presLayoutVars>
          <dgm:chPref val="3"/>
        </dgm:presLayoutVars>
      </dgm:prSet>
      <dgm:spPr/>
    </dgm:pt>
    <dgm:pt modelId="{1F13CB20-7F32-481F-90F6-CB1648EBFD0B}" type="pres">
      <dgm:prSet presAssocID="{B03CBB64-85A5-4186-81C0-D2FA1F6A9C08}" presName="hierChild4" presStyleCnt="0"/>
      <dgm:spPr/>
    </dgm:pt>
  </dgm:ptLst>
  <dgm:cxnLst>
    <dgm:cxn modelId="{05F32609-16B2-4739-B973-829126F5002A}" srcId="{4F85748D-BB98-4B53-B8C6-EBAB99638BD2}" destId="{0441FA69-5332-4060-9EFF-9C11DD014EFB}" srcOrd="1" destOrd="0" parTransId="{BF0B889E-CEC4-4C75-8D04-344381818249}" sibTransId="{7EDBE96E-C339-4FA6-9EC4-12FA6BC75D4B}"/>
    <dgm:cxn modelId="{24E2550A-76DF-4E69-A92E-CE9D7984C5AC}" type="presOf" srcId="{A1CE838A-8CFA-4E1E-8DDC-6368CC0F83DD}" destId="{FE944197-BC6A-4BA7-8859-A41200994674}" srcOrd="0" destOrd="0" presId="urn:microsoft.com/office/officeart/2005/8/layout/hierarchy1"/>
    <dgm:cxn modelId="{E26F3C0B-EBD5-4C84-8780-3AF352CC7754}" type="presOf" srcId="{B03CBB64-85A5-4186-81C0-D2FA1F6A9C08}" destId="{CBCB59BB-556D-4E18-85B8-E0482026BD9C}" srcOrd="0" destOrd="0" presId="urn:microsoft.com/office/officeart/2005/8/layout/hierarchy1"/>
    <dgm:cxn modelId="{B7B79A0B-A335-4872-A940-C6F684A99722}" srcId="{78F99681-88A8-4A74-8AC4-0A5A9453C790}" destId="{4F85748D-BB98-4B53-B8C6-EBAB99638BD2}" srcOrd="0" destOrd="0" parTransId="{B3247879-89E1-4908-AF8D-20BC2A19E2E3}" sibTransId="{6E80EA49-5E54-483E-9502-6EC76947C840}"/>
    <dgm:cxn modelId="{A5A95F32-AB92-4EBE-B7D4-FDFEF90FD2A8}" type="presOf" srcId="{15F0CD59-5DCB-4BC3-B1F9-5162E33C6028}" destId="{75E4A9D4-9AB9-4B1D-960D-69F37419C323}" srcOrd="0" destOrd="0" presId="urn:microsoft.com/office/officeart/2005/8/layout/hierarchy1"/>
    <dgm:cxn modelId="{6714DE3A-526B-41CB-B08D-C98D6EF40AF2}" type="presOf" srcId="{78480478-0914-4831-820D-44DF065BC7C5}" destId="{A474AC2C-1D08-4244-A5D8-D91044C6CA1A}" srcOrd="0" destOrd="0" presId="urn:microsoft.com/office/officeart/2005/8/layout/hierarchy1"/>
    <dgm:cxn modelId="{EAE05F3D-7BC5-4676-AC7E-3E45F517573E}" type="presOf" srcId="{BF0B889E-CEC4-4C75-8D04-344381818249}" destId="{E4CE2893-0068-407A-A15B-465EB9FC2685}" srcOrd="0" destOrd="0" presId="urn:microsoft.com/office/officeart/2005/8/layout/hierarchy1"/>
    <dgm:cxn modelId="{29386944-9200-41AE-8AF4-7C1517329BA8}" type="presOf" srcId="{0441FA69-5332-4060-9EFF-9C11DD014EFB}" destId="{00D95197-26B2-4508-A639-AC9ED71D8CDE}" srcOrd="0" destOrd="0" presId="urn:microsoft.com/office/officeart/2005/8/layout/hierarchy1"/>
    <dgm:cxn modelId="{6C36D06A-6B44-41E5-A504-B2A196933E00}" srcId="{4F85748D-BB98-4B53-B8C6-EBAB99638BD2}" destId="{78480478-0914-4831-820D-44DF065BC7C5}" srcOrd="0" destOrd="0" parTransId="{C8246EB1-93FA-4330-AFFF-F7B4AA9AAA95}" sibTransId="{7D74D760-9B16-4FF8-BC8D-789EFC912F4B}"/>
    <dgm:cxn modelId="{E76C6E54-B298-49F8-8EA2-160CD4B07A0D}" type="presOf" srcId="{4F85748D-BB98-4B53-B8C6-EBAB99638BD2}" destId="{BD99C090-E906-4458-81F3-365004DAE6A4}" srcOrd="0" destOrd="0" presId="urn:microsoft.com/office/officeart/2005/8/layout/hierarchy1"/>
    <dgm:cxn modelId="{8370E058-601D-46FC-ABE0-E31124FFB193}" type="presOf" srcId="{730D80C1-AC64-40A0-982B-1279497754BB}" destId="{66666162-9617-4694-B971-0E066ADA94E1}" srcOrd="0" destOrd="0" presId="urn:microsoft.com/office/officeart/2005/8/layout/hierarchy1"/>
    <dgm:cxn modelId="{D4FBEF7B-F7DB-43A4-AA83-A2FBE5887521}" type="presOf" srcId="{78F99681-88A8-4A74-8AC4-0A5A9453C790}" destId="{39233650-B42F-4012-84B0-2DDA013D6293}" srcOrd="0" destOrd="0" presId="urn:microsoft.com/office/officeart/2005/8/layout/hierarchy1"/>
    <dgm:cxn modelId="{9DD98881-826D-4DDC-A8E2-6012F7534256}" type="presOf" srcId="{488BE8EC-7BD9-415F-B2DE-E8575926C50E}" destId="{530BC163-6A19-41BC-AD9E-3C1108567645}" srcOrd="0" destOrd="0" presId="urn:microsoft.com/office/officeart/2005/8/layout/hierarchy1"/>
    <dgm:cxn modelId="{079B0FA0-08C3-48F4-9107-EDD1B1964016}" type="presOf" srcId="{D1D25C8A-025C-4EBB-B5AA-463BD3970E71}" destId="{09BFDFCB-9BC1-4872-8B48-4EBA1EB26ECD}" srcOrd="0" destOrd="0" presId="urn:microsoft.com/office/officeart/2005/8/layout/hierarchy1"/>
    <dgm:cxn modelId="{B4E22BD5-5AEC-43B1-8790-225F3673900B}" srcId="{78480478-0914-4831-820D-44DF065BC7C5}" destId="{A1CE838A-8CFA-4E1E-8DDC-6368CC0F83DD}" srcOrd="0" destOrd="0" parTransId="{488BE8EC-7BD9-415F-B2DE-E8575926C50E}" sibTransId="{79FAE89C-D701-49B5-BF8C-C0730E6339F0}"/>
    <dgm:cxn modelId="{C2F1CEE7-5CAF-49AD-A5F5-AB0C7D9FBCB4}" type="presOf" srcId="{C8246EB1-93FA-4330-AFFF-F7B4AA9AAA95}" destId="{A2C23BB8-9E57-4228-A4D4-E5066E20B5BA}" srcOrd="0" destOrd="0" presId="urn:microsoft.com/office/officeart/2005/8/layout/hierarchy1"/>
    <dgm:cxn modelId="{079DD7E7-2D2F-4685-AB72-F18F36918FFA}" srcId="{78480478-0914-4831-820D-44DF065BC7C5}" destId="{730D80C1-AC64-40A0-982B-1279497754BB}" srcOrd="1" destOrd="0" parTransId="{15F0CD59-5DCB-4BC3-B1F9-5162E33C6028}" sibTransId="{F3037AF8-81CA-4E86-A95D-D3BE92289437}"/>
    <dgm:cxn modelId="{63C6CCEF-15E4-4BED-8F15-ABCDE4E3B06B}" srcId="{0441FA69-5332-4060-9EFF-9C11DD014EFB}" destId="{B03CBB64-85A5-4186-81C0-D2FA1F6A9C08}" srcOrd="0" destOrd="0" parTransId="{D1D25C8A-025C-4EBB-B5AA-463BD3970E71}" sibTransId="{EBEC43E8-0DD5-45A5-9525-E1B346E2C082}"/>
    <dgm:cxn modelId="{01C08458-4F50-45B3-B9FA-8C6F70540DE1}" type="presParOf" srcId="{39233650-B42F-4012-84B0-2DDA013D6293}" destId="{8624DF81-401F-4C82-9B4B-D78EF23FB376}" srcOrd="0" destOrd="0" presId="urn:microsoft.com/office/officeart/2005/8/layout/hierarchy1"/>
    <dgm:cxn modelId="{CF9E03B8-AE2D-40BB-A2C7-3E2F2FDC0BCD}" type="presParOf" srcId="{8624DF81-401F-4C82-9B4B-D78EF23FB376}" destId="{3A533D8E-B498-43B1-B9A9-3CB088B0CFA6}" srcOrd="0" destOrd="0" presId="urn:microsoft.com/office/officeart/2005/8/layout/hierarchy1"/>
    <dgm:cxn modelId="{A8CED385-DD5A-49E8-9B72-0BAF4B7919D6}" type="presParOf" srcId="{3A533D8E-B498-43B1-B9A9-3CB088B0CFA6}" destId="{BBAD911F-9DDB-49F6-B062-29771D6CEC30}" srcOrd="0" destOrd="0" presId="urn:microsoft.com/office/officeart/2005/8/layout/hierarchy1"/>
    <dgm:cxn modelId="{A621252A-F35E-4318-85BC-5C8272BB0AFE}" type="presParOf" srcId="{3A533D8E-B498-43B1-B9A9-3CB088B0CFA6}" destId="{BD99C090-E906-4458-81F3-365004DAE6A4}" srcOrd="1" destOrd="0" presId="urn:microsoft.com/office/officeart/2005/8/layout/hierarchy1"/>
    <dgm:cxn modelId="{FC1860CB-C268-4A65-BD36-8D7451A5A71E}" type="presParOf" srcId="{8624DF81-401F-4C82-9B4B-D78EF23FB376}" destId="{B3B104A5-39EB-40C9-9EA0-44977A956C4C}" srcOrd="1" destOrd="0" presId="urn:microsoft.com/office/officeart/2005/8/layout/hierarchy1"/>
    <dgm:cxn modelId="{45368FF1-0D4C-460D-8BA5-6946E2C24FDB}" type="presParOf" srcId="{B3B104A5-39EB-40C9-9EA0-44977A956C4C}" destId="{A2C23BB8-9E57-4228-A4D4-E5066E20B5BA}" srcOrd="0" destOrd="0" presId="urn:microsoft.com/office/officeart/2005/8/layout/hierarchy1"/>
    <dgm:cxn modelId="{47D27EDE-1F7C-444F-A043-96E30FA07BE4}" type="presParOf" srcId="{B3B104A5-39EB-40C9-9EA0-44977A956C4C}" destId="{E8AC353D-3DA6-489C-B639-73316FC28662}" srcOrd="1" destOrd="0" presId="urn:microsoft.com/office/officeart/2005/8/layout/hierarchy1"/>
    <dgm:cxn modelId="{1A2E8C34-5BCE-462E-9EA7-338BCE768A33}" type="presParOf" srcId="{E8AC353D-3DA6-489C-B639-73316FC28662}" destId="{B9DC451B-AB6B-4303-A3D9-5D7F40B2CBF0}" srcOrd="0" destOrd="0" presId="urn:microsoft.com/office/officeart/2005/8/layout/hierarchy1"/>
    <dgm:cxn modelId="{2BF6CAF9-7B86-4142-B5E2-1F4588F27C05}" type="presParOf" srcId="{B9DC451B-AB6B-4303-A3D9-5D7F40B2CBF0}" destId="{75AB6831-3ED3-4683-82B1-34E2656EAB3D}" srcOrd="0" destOrd="0" presId="urn:microsoft.com/office/officeart/2005/8/layout/hierarchy1"/>
    <dgm:cxn modelId="{080B7F16-FD90-4F51-A147-AB852F40CD24}" type="presParOf" srcId="{B9DC451B-AB6B-4303-A3D9-5D7F40B2CBF0}" destId="{A474AC2C-1D08-4244-A5D8-D91044C6CA1A}" srcOrd="1" destOrd="0" presId="urn:microsoft.com/office/officeart/2005/8/layout/hierarchy1"/>
    <dgm:cxn modelId="{D304660D-C4D2-48A8-A81F-E7CF154AB6EA}" type="presParOf" srcId="{E8AC353D-3DA6-489C-B639-73316FC28662}" destId="{3ACCFFEF-56F7-42EC-8178-04F9000F0377}" srcOrd="1" destOrd="0" presId="urn:microsoft.com/office/officeart/2005/8/layout/hierarchy1"/>
    <dgm:cxn modelId="{CCBD17D5-01AD-4FAB-BB59-30001CD99D6E}" type="presParOf" srcId="{3ACCFFEF-56F7-42EC-8178-04F9000F0377}" destId="{530BC163-6A19-41BC-AD9E-3C1108567645}" srcOrd="0" destOrd="0" presId="urn:microsoft.com/office/officeart/2005/8/layout/hierarchy1"/>
    <dgm:cxn modelId="{635767F3-9E7D-4AFE-80A6-1BA7A19563AB}" type="presParOf" srcId="{3ACCFFEF-56F7-42EC-8178-04F9000F0377}" destId="{D9C36F97-42AF-4C77-833F-51AF8E98DD65}" srcOrd="1" destOrd="0" presId="urn:microsoft.com/office/officeart/2005/8/layout/hierarchy1"/>
    <dgm:cxn modelId="{78F05602-9FBA-4B06-9E0A-9BBCBE767640}" type="presParOf" srcId="{D9C36F97-42AF-4C77-833F-51AF8E98DD65}" destId="{27038B78-65BD-4883-BA5E-7DFD27B92339}" srcOrd="0" destOrd="0" presId="urn:microsoft.com/office/officeart/2005/8/layout/hierarchy1"/>
    <dgm:cxn modelId="{FE4F5B0F-35E4-4663-9786-497D57CA187E}" type="presParOf" srcId="{27038B78-65BD-4883-BA5E-7DFD27B92339}" destId="{38047D1D-064D-4178-BD80-95EFBCD3AF8A}" srcOrd="0" destOrd="0" presId="urn:microsoft.com/office/officeart/2005/8/layout/hierarchy1"/>
    <dgm:cxn modelId="{2762C021-6D25-4399-8C46-E4867EAFAFD8}" type="presParOf" srcId="{27038B78-65BD-4883-BA5E-7DFD27B92339}" destId="{FE944197-BC6A-4BA7-8859-A41200994674}" srcOrd="1" destOrd="0" presId="urn:microsoft.com/office/officeart/2005/8/layout/hierarchy1"/>
    <dgm:cxn modelId="{43139BE8-33A8-46F1-BAF8-9C5C9DF5B713}" type="presParOf" srcId="{D9C36F97-42AF-4C77-833F-51AF8E98DD65}" destId="{5630BC26-33FB-4F7A-A82A-BC493FFF0425}" srcOrd="1" destOrd="0" presId="urn:microsoft.com/office/officeart/2005/8/layout/hierarchy1"/>
    <dgm:cxn modelId="{AB64DA3C-75FE-43D7-871B-88390F5093CF}" type="presParOf" srcId="{3ACCFFEF-56F7-42EC-8178-04F9000F0377}" destId="{75E4A9D4-9AB9-4B1D-960D-69F37419C323}" srcOrd="2" destOrd="0" presId="urn:microsoft.com/office/officeart/2005/8/layout/hierarchy1"/>
    <dgm:cxn modelId="{C0A687B2-354D-4618-B6EE-3968A1B44A7F}" type="presParOf" srcId="{3ACCFFEF-56F7-42EC-8178-04F9000F0377}" destId="{4B9CAD7D-F8D1-4747-9253-3AFF1490ED61}" srcOrd="3" destOrd="0" presId="urn:microsoft.com/office/officeart/2005/8/layout/hierarchy1"/>
    <dgm:cxn modelId="{37B7E2FE-12CA-4A8F-9F3B-C8C733F65256}" type="presParOf" srcId="{4B9CAD7D-F8D1-4747-9253-3AFF1490ED61}" destId="{4697BC74-3B32-4AFE-A135-A49336A5F832}" srcOrd="0" destOrd="0" presId="urn:microsoft.com/office/officeart/2005/8/layout/hierarchy1"/>
    <dgm:cxn modelId="{25D0025D-BFD7-4FA5-B97F-79219CCA465D}" type="presParOf" srcId="{4697BC74-3B32-4AFE-A135-A49336A5F832}" destId="{31F758BC-F0DE-4DCB-93CF-255B4C606BBA}" srcOrd="0" destOrd="0" presId="urn:microsoft.com/office/officeart/2005/8/layout/hierarchy1"/>
    <dgm:cxn modelId="{0ADE2A48-DD09-4696-ACF6-30841F21C93E}" type="presParOf" srcId="{4697BC74-3B32-4AFE-A135-A49336A5F832}" destId="{66666162-9617-4694-B971-0E066ADA94E1}" srcOrd="1" destOrd="0" presId="urn:microsoft.com/office/officeart/2005/8/layout/hierarchy1"/>
    <dgm:cxn modelId="{EF06F2C2-2909-49BB-83DF-504E88B445D5}" type="presParOf" srcId="{4B9CAD7D-F8D1-4747-9253-3AFF1490ED61}" destId="{0089C07B-B56C-4AD3-A548-8E8D6799CE56}" srcOrd="1" destOrd="0" presId="urn:microsoft.com/office/officeart/2005/8/layout/hierarchy1"/>
    <dgm:cxn modelId="{A3DD0C67-44AB-4F65-9280-7468134164CA}" type="presParOf" srcId="{B3B104A5-39EB-40C9-9EA0-44977A956C4C}" destId="{E4CE2893-0068-407A-A15B-465EB9FC2685}" srcOrd="2" destOrd="0" presId="urn:microsoft.com/office/officeart/2005/8/layout/hierarchy1"/>
    <dgm:cxn modelId="{A537878D-4979-4D33-AFA9-A336244BDCFE}" type="presParOf" srcId="{B3B104A5-39EB-40C9-9EA0-44977A956C4C}" destId="{2F39233C-9941-451C-BA79-0237A419A522}" srcOrd="3" destOrd="0" presId="urn:microsoft.com/office/officeart/2005/8/layout/hierarchy1"/>
    <dgm:cxn modelId="{8E4CAF28-CEF4-42C6-A0E5-A72AC50D1CE6}" type="presParOf" srcId="{2F39233C-9941-451C-BA79-0237A419A522}" destId="{E47EFFCA-D039-4AC1-91BB-01FC88403B95}" srcOrd="0" destOrd="0" presId="urn:microsoft.com/office/officeart/2005/8/layout/hierarchy1"/>
    <dgm:cxn modelId="{689EA7DD-EE78-4B64-87E9-124510C185B7}" type="presParOf" srcId="{E47EFFCA-D039-4AC1-91BB-01FC88403B95}" destId="{77432DD3-D057-45EC-9706-1E29A539C63D}" srcOrd="0" destOrd="0" presId="urn:microsoft.com/office/officeart/2005/8/layout/hierarchy1"/>
    <dgm:cxn modelId="{10F04D5A-015E-48D2-85DB-F3F2C4F6A484}" type="presParOf" srcId="{E47EFFCA-D039-4AC1-91BB-01FC88403B95}" destId="{00D95197-26B2-4508-A639-AC9ED71D8CDE}" srcOrd="1" destOrd="0" presId="urn:microsoft.com/office/officeart/2005/8/layout/hierarchy1"/>
    <dgm:cxn modelId="{CD8C57E8-EB1B-43F0-A9F5-1F2B4FD51455}" type="presParOf" srcId="{2F39233C-9941-451C-BA79-0237A419A522}" destId="{C40F5CE5-9B58-456D-96E7-0779EA1047F4}" srcOrd="1" destOrd="0" presId="urn:microsoft.com/office/officeart/2005/8/layout/hierarchy1"/>
    <dgm:cxn modelId="{519C417F-5AC1-4B47-B18F-EDF913052A35}" type="presParOf" srcId="{C40F5CE5-9B58-456D-96E7-0779EA1047F4}" destId="{09BFDFCB-9BC1-4872-8B48-4EBA1EB26ECD}" srcOrd="0" destOrd="0" presId="urn:microsoft.com/office/officeart/2005/8/layout/hierarchy1"/>
    <dgm:cxn modelId="{6F6BD8CA-0138-4C9B-8036-1C845C172D28}" type="presParOf" srcId="{C40F5CE5-9B58-456D-96E7-0779EA1047F4}" destId="{AD4C6BC3-CE2D-4BFF-9EDA-B98251353FC6}" srcOrd="1" destOrd="0" presId="urn:microsoft.com/office/officeart/2005/8/layout/hierarchy1"/>
    <dgm:cxn modelId="{F4668BEB-54FB-4646-BF86-8EA15B051A3A}" type="presParOf" srcId="{AD4C6BC3-CE2D-4BFF-9EDA-B98251353FC6}" destId="{85B9FE88-FABA-4623-BA90-DD13AC9A2F76}" srcOrd="0" destOrd="0" presId="urn:microsoft.com/office/officeart/2005/8/layout/hierarchy1"/>
    <dgm:cxn modelId="{3F2A7C9B-AE07-442B-AB25-16A5FE38D82C}" type="presParOf" srcId="{85B9FE88-FABA-4623-BA90-DD13AC9A2F76}" destId="{EA1B9A02-7456-473C-8F2F-332F491EC8D1}" srcOrd="0" destOrd="0" presId="urn:microsoft.com/office/officeart/2005/8/layout/hierarchy1"/>
    <dgm:cxn modelId="{2CD5AFB6-FA34-42BC-9AEE-E79E743921FD}" type="presParOf" srcId="{85B9FE88-FABA-4623-BA90-DD13AC9A2F76}" destId="{CBCB59BB-556D-4E18-85B8-E0482026BD9C}" srcOrd="1" destOrd="0" presId="urn:microsoft.com/office/officeart/2005/8/layout/hierarchy1"/>
    <dgm:cxn modelId="{E7D380ED-D078-4D0A-B40E-9DE9548A6EC1}" type="presParOf" srcId="{AD4C6BC3-CE2D-4BFF-9EDA-B98251353FC6}" destId="{1F13CB20-7F32-481F-90F6-CB1648EBFD0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100BC2-6716-4C23-AE40-027635B15EE1}" type="doc">
      <dgm:prSet loTypeId="urn:microsoft.com/office/officeart/2005/8/layout/vProcess5" loCatId="process" qsTypeId="urn:microsoft.com/office/officeart/2005/8/quickstyle/simple1" qsCatId="simple" csTypeId="urn:microsoft.com/office/officeart/2005/8/colors/colorful5" csCatId="colorful" phldr="0"/>
      <dgm:spPr/>
      <dgm:t>
        <a:bodyPr/>
        <a:lstStyle/>
        <a:p>
          <a:endParaRPr lang="en-IN"/>
        </a:p>
      </dgm:t>
    </dgm:pt>
    <dgm:pt modelId="{CC472960-DD4C-4EC4-9B98-F9663AA0654E}">
      <dgm:prSet phldrT="[Text]" phldr="1"/>
      <dgm:spPr/>
      <dgm:t>
        <a:bodyPr/>
        <a:lstStyle/>
        <a:p>
          <a:endParaRPr lang="en-IN"/>
        </a:p>
      </dgm:t>
    </dgm:pt>
    <dgm:pt modelId="{043C81A2-8B74-4C22-8A36-7D40F4A288B5}" type="parTrans" cxnId="{05B92599-C7AA-458D-A223-88413270161C}">
      <dgm:prSet/>
      <dgm:spPr/>
      <dgm:t>
        <a:bodyPr/>
        <a:lstStyle/>
        <a:p>
          <a:endParaRPr lang="en-IN"/>
        </a:p>
      </dgm:t>
    </dgm:pt>
    <dgm:pt modelId="{071032C6-B1BB-4C1F-9FAB-AF1BB1CB7C52}" type="sibTrans" cxnId="{05B92599-C7AA-458D-A223-88413270161C}">
      <dgm:prSet/>
      <dgm:spPr/>
      <dgm:t>
        <a:bodyPr/>
        <a:lstStyle/>
        <a:p>
          <a:endParaRPr lang="en-IN"/>
        </a:p>
      </dgm:t>
    </dgm:pt>
    <dgm:pt modelId="{E0A123E1-9FEA-447C-98D3-C0E499B7623E}">
      <dgm:prSet phldrT="[Text]" phldr="1"/>
      <dgm:spPr/>
      <dgm:t>
        <a:bodyPr/>
        <a:lstStyle/>
        <a:p>
          <a:endParaRPr lang="en-IN"/>
        </a:p>
      </dgm:t>
    </dgm:pt>
    <dgm:pt modelId="{DE0CEF09-9B6C-4099-BC51-AC6F0E7E8F5C}" type="parTrans" cxnId="{645D139F-2860-4775-A15C-C388B6A70795}">
      <dgm:prSet/>
      <dgm:spPr/>
      <dgm:t>
        <a:bodyPr/>
        <a:lstStyle/>
        <a:p>
          <a:endParaRPr lang="en-IN"/>
        </a:p>
      </dgm:t>
    </dgm:pt>
    <dgm:pt modelId="{0FA05F77-7AC9-41F9-895B-ED596F4EB65A}" type="sibTrans" cxnId="{645D139F-2860-4775-A15C-C388B6A70795}">
      <dgm:prSet/>
      <dgm:spPr/>
      <dgm:t>
        <a:bodyPr/>
        <a:lstStyle/>
        <a:p>
          <a:endParaRPr lang="en-IN"/>
        </a:p>
      </dgm:t>
    </dgm:pt>
    <dgm:pt modelId="{7BD13789-E884-4709-8CA6-39DE1095B366}">
      <dgm:prSet phldrT="[Text]" phldr="1"/>
      <dgm:spPr/>
      <dgm:t>
        <a:bodyPr/>
        <a:lstStyle/>
        <a:p>
          <a:endParaRPr lang="en-IN"/>
        </a:p>
      </dgm:t>
    </dgm:pt>
    <dgm:pt modelId="{EB9E0578-14FB-4AE0-879B-4392310B055A}" type="parTrans" cxnId="{4EA1695A-ED90-415E-BD21-F9DB95CA3F36}">
      <dgm:prSet/>
      <dgm:spPr/>
      <dgm:t>
        <a:bodyPr/>
        <a:lstStyle/>
        <a:p>
          <a:endParaRPr lang="en-IN"/>
        </a:p>
      </dgm:t>
    </dgm:pt>
    <dgm:pt modelId="{69202485-1890-4555-831B-E776C40F778C}" type="sibTrans" cxnId="{4EA1695A-ED90-415E-BD21-F9DB95CA3F36}">
      <dgm:prSet/>
      <dgm:spPr/>
      <dgm:t>
        <a:bodyPr/>
        <a:lstStyle/>
        <a:p>
          <a:endParaRPr lang="en-IN"/>
        </a:p>
      </dgm:t>
    </dgm:pt>
    <dgm:pt modelId="{B75E1DF6-EF72-4CEF-82CB-A038E357E54B}" type="pres">
      <dgm:prSet presAssocID="{FD100BC2-6716-4C23-AE40-027635B15EE1}" presName="outerComposite" presStyleCnt="0">
        <dgm:presLayoutVars>
          <dgm:chMax val="5"/>
          <dgm:dir/>
          <dgm:resizeHandles val="exact"/>
        </dgm:presLayoutVars>
      </dgm:prSet>
      <dgm:spPr/>
    </dgm:pt>
    <dgm:pt modelId="{2C34CCB9-F082-4C18-B17E-CDAE94F7FEBF}" type="pres">
      <dgm:prSet presAssocID="{FD100BC2-6716-4C23-AE40-027635B15EE1}" presName="dummyMaxCanvas" presStyleCnt="0">
        <dgm:presLayoutVars/>
      </dgm:prSet>
      <dgm:spPr/>
    </dgm:pt>
    <dgm:pt modelId="{B7F58CB2-D7AA-4761-B446-65AC2ACEEE9E}" type="pres">
      <dgm:prSet presAssocID="{FD100BC2-6716-4C23-AE40-027635B15EE1}" presName="ThreeNodes_1" presStyleLbl="node1" presStyleIdx="0" presStyleCnt="3">
        <dgm:presLayoutVars>
          <dgm:bulletEnabled val="1"/>
        </dgm:presLayoutVars>
      </dgm:prSet>
      <dgm:spPr/>
    </dgm:pt>
    <dgm:pt modelId="{7EC73923-5EB5-4D8A-AEFD-87B95C7E9AA0}" type="pres">
      <dgm:prSet presAssocID="{FD100BC2-6716-4C23-AE40-027635B15EE1}" presName="ThreeNodes_2" presStyleLbl="node1" presStyleIdx="1" presStyleCnt="3">
        <dgm:presLayoutVars>
          <dgm:bulletEnabled val="1"/>
        </dgm:presLayoutVars>
      </dgm:prSet>
      <dgm:spPr/>
    </dgm:pt>
    <dgm:pt modelId="{B63DA904-EF6D-44F5-8730-BBDF824164C0}" type="pres">
      <dgm:prSet presAssocID="{FD100BC2-6716-4C23-AE40-027635B15EE1}" presName="ThreeNodes_3" presStyleLbl="node1" presStyleIdx="2" presStyleCnt="3">
        <dgm:presLayoutVars>
          <dgm:bulletEnabled val="1"/>
        </dgm:presLayoutVars>
      </dgm:prSet>
      <dgm:spPr/>
    </dgm:pt>
    <dgm:pt modelId="{EEB2C9F8-00B6-47D5-A99E-3CA5EC1DA046}" type="pres">
      <dgm:prSet presAssocID="{FD100BC2-6716-4C23-AE40-027635B15EE1}" presName="ThreeConn_1-2" presStyleLbl="fgAccFollowNode1" presStyleIdx="0" presStyleCnt="2">
        <dgm:presLayoutVars>
          <dgm:bulletEnabled val="1"/>
        </dgm:presLayoutVars>
      </dgm:prSet>
      <dgm:spPr/>
    </dgm:pt>
    <dgm:pt modelId="{871FFDB7-A9B8-44ED-A50B-8C9D1D4E31B1}" type="pres">
      <dgm:prSet presAssocID="{FD100BC2-6716-4C23-AE40-027635B15EE1}" presName="ThreeConn_2-3" presStyleLbl="fgAccFollowNode1" presStyleIdx="1" presStyleCnt="2">
        <dgm:presLayoutVars>
          <dgm:bulletEnabled val="1"/>
        </dgm:presLayoutVars>
      </dgm:prSet>
      <dgm:spPr/>
    </dgm:pt>
    <dgm:pt modelId="{5BD4C7B9-3ECA-4534-92DC-D24CF7EE708F}" type="pres">
      <dgm:prSet presAssocID="{FD100BC2-6716-4C23-AE40-027635B15EE1}" presName="ThreeNodes_1_text" presStyleLbl="node1" presStyleIdx="2" presStyleCnt="3">
        <dgm:presLayoutVars>
          <dgm:bulletEnabled val="1"/>
        </dgm:presLayoutVars>
      </dgm:prSet>
      <dgm:spPr/>
    </dgm:pt>
    <dgm:pt modelId="{33B8B075-2292-4C30-83A5-64D8E030076F}" type="pres">
      <dgm:prSet presAssocID="{FD100BC2-6716-4C23-AE40-027635B15EE1}" presName="ThreeNodes_2_text" presStyleLbl="node1" presStyleIdx="2" presStyleCnt="3">
        <dgm:presLayoutVars>
          <dgm:bulletEnabled val="1"/>
        </dgm:presLayoutVars>
      </dgm:prSet>
      <dgm:spPr/>
    </dgm:pt>
    <dgm:pt modelId="{619E81A1-CB9B-48DE-B7DD-7242EDBBFA7A}" type="pres">
      <dgm:prSet presAssocID="{FD100BC2-6716-4C23-AE40-027635B15EE1}" presName="ThreeNodes_3_text" presStyleLbl="node1" presStyleIdx="2" presStyleCnt="3">
        <dgm:presLayoutVars>
          <dgm:bulletEnabled val="1"/>
        </dgm:presLayoutVars>
      </dgm:prSet>
      <dgm:spPr/>
    </dgm:pt>
  </dgm:ptLst>
  <dgm:cxnLst>
    <dgm:cxn modelId="{095B470B-E975-4095-9A7E-D00E130AB265}" type="presOf" srcId="{071032C6-B1BB-4C1F-9FAB-AF1BB1CB7C52}" destId="{EEB2C9F8-00B6-47D5-A99E-3CA5EC1DA046}" srcOrd="0" destOrd="0" presId="urn:microsoft.com/office/officeart/2005/8/layout/vProcess5"/>
    <dgm:cxn modelId="{8991FE12-BA67-4E77-A7E8-6869130514BB}" type="presOf" srcId="{E0A123E1-9FEA-447C-98D3-C0E499B7623E}" destId="{33B8B075-2292-4C30-83A5-64D8E030076F}" srcOrd="1" destOrd="0" presId="urn:microsoft.com/office/officeart/2005/8/layout/vProcess5"/>
    <dgm:cxn modelId="{E9DB4A5D-BF49-4AE9-8C2E-4A92A99FD410}" type="presOf" srcId="{CC472960-DD4C-4EC4-9B98-F9663AA0654E}" destId="{B7F58CB2-D7AA-4761-B446-65AC2ACEEE9E}" srcOrd="0" destOrd="0" presId="urn:microsoft.com/office/officeart/2005/8/layout/vProcess5"/>
    <dgm:cxn modelId="{15136044-362F-4081-BD07-F711A25794E7}" type="presOf" srcId="{7BD13789-E884-4709-8CA6-39DE1095B366}" destId="{B63DA904-EF6D-44F5-8730-BBDF824164C0}" srcOrd="0" destOrd="0" presId="urn:microsoft.com/office/officeart/2005/8/layout/vProcess5"/>
    <dgm:cxn modelId="{53C9296D-2109-4D07-8221-633C68C2ECB0}" type="presOf" srcId="{0FA05F77-7AC9-41F9-895B-ED596F4EB65A}" destId="{871FFDB7-A9B8-44ED-A50B-8C9D1D4E31B1}" srcOrd="0" destOrd="0" presId="urn:microsoft.com/office/officeart/2005/8/layout/vProcess5"/>
    <dgm:cxn modelId="{55B7516D-9199-4B39-8C01-430F080C700C}" type="presOf" srcId="{E0A123E1-9FEA-447C-98D3-C0E499B7623E}" destId="{7EC73923-5EB5-4D8A-AEFD-87B95C7E9AA0}" srcOrd="0" destOrd="0" presId="urn:microsoft.com/office/officeart/2005/8/layout/vProcess5"/>
    <dgm:cxn modelId="{4298A773-1494-4908-B209-EF7D7F855F0C}" type="presOf" srcId="{7BD13789-E884-4709-8CA6-39DE1095B366}" destId="{619E81A1-CB9B-48DE-B7DD-7242EDBBFA7A}" srcOrd="1" destOrd="0" presId="urn:microsoft.com/office/officeart/2005/8/layout/vProcess5"/>
    <dgm:cxn modelId="{41E09D56-86E7-4AF9-B97C-EFADE719BBBF}" type="presOf" srcId="{CC472960-DD4C-4EC4-9B98-F9663AA0654E}" destId="{5BD4C7B9-3ECA-4534-92DC-D24CF7EE708F}" srcOrd="1" destOrd="0" presId="urn:microsoft.com/office/officeart/2005/8/layout/vProcess5"/>
    <dgm:cxn modelId="{4EA1695A-ED90-415E-BD21-F9DB95CA3F36}" srcId="{FD100BC2-6716-4C23-AE40-027635B15EE1}" destId="{7BD13789-E884-4709-8CA6-39DE1095B366}" srcOrd="2" destOrd="0" parTransId="{EB9E0578-14FB-4AE0-879B-4392310B055A}" sibTransId="{69202485-1890-4555-831B-E776C40F778C}"/>
    <dgm:cxn modelId="{05B92599-C7AA-458D-A223-88413270161C}" srcId="{FD100BC2-6716-4C23-AE40-027635B15EE1}" destId="{CC472960-DD4C-4EC4-9B98-F9663AA0654E}" srcOrd="0" destOrd="0" parTransId="{043C81A2-8B74-4C22-8A36-7D40F4A288B5}" sibTransId="{071032C6-B1BB-4C1F-9FAB-AF1BB1CB7C52}"/>
    <dgm:cxn modelId="{645D139F-2860-4775-A15C-C388B6A70795}" srcId="{FD100BC2-6716-4C23-AE40-027635B15EE1}" destId="{E0A123E1-9FEA-447C-98D3-C0E499B7623E}" srcOrd="1" destOrd="0" parTransId="{DE0CEF09-9B6C-4099-BC51-AC6F0E7E8F5C}" sibTransId="{0FA05F77-7AC9-41F9-895B-ED596F4EB65A}"/>
    <dgm:cxn modelId="{4104F0B2-9200-40C3-B98A-EEC5895AFA69}" type="presOf" srcId="{FD100BC2-6716-4C23-AE40-027635B15EE1}" destId="{B75E1DF6-EF72-4CEF-82CB-A038E357E54B}" srcOrd="0" destOrd="0" presId="urn:microsoft.com/office/officeart/2005/8/layout/vProcess5"/>
    <dgm:cxn modelId="{0CD54407-FA53-46AB-B6DA-3A8600149CEB}" type="presParOf" srcId="{B75E1DF6-EF72-4CEF-82CB-A038E357E54B}" destId="{2C34CCB9-F082-4C18-B17E-CDAE94F7FEBF}" srcOrd="0" destOrd="0" presId="urn:microsoft.com/office/officeart/2005/8/layout/vProcess5"/>
    <dgm:cxn modelId="{074E5EAE-BE41-4430-896E-44A3E6EBEA0A}" type="presParOf" srcId="{B75E1DF6-EF72-4CEF-82CB-A038E357E54B}" destId="{B7F58CB2-D7AA-4761-B446-65AC2ACEEE9E}" srcOrd="1" destOrd="0" presId="urn:microsoft.com/office/officeart/2005/8/layout/vProcess5"/>
    <dgm:cxn modelId="{D9855F7D-4838-4A91-948C-D4D85F2799B3}" type="presParOf" srcId="{B75E1DF6-EF72-4CEF-82CB-A038E357E54B}" destId="{7EC73923-5EB5-4D8A-AEFD-87B95C7E9AA0}" srcOrd="2" destOrd="0" presId="urn:microsoft.com/office/officeart/2005/8/layout/vProcess5"/>
    <dgm:cxn modelId="{B32B5CCA-2FA1-4EF1-9C6A-4BE8D69230C5}" type="presParOf" srcId="{B75E1DF6-EF72-4CEF-82CB-A038E357E54B}" destId="{B63DA904-EF6D-44F5-8730-BBDF824164C0}" srcOrd="3" destOrd="0" presId="urn:microsoft.com/office/officeart/2005/8/layout/vProcess5"/>
    <dgm:cxn modelId="{71A6CA30-5BE1-4D2A-B209-A7FB22755FCD}" type="presParOf" srcId="{B75E1DF6-EF72-4CEF-82CB-A038E357E54B}" destId="{EEB2C9F8-00B6-47D5-A99E-3CA5EC1DA046}" srcOrd="4" destOrd="0" presId="urn:microsoft.com/office/officeart/2005/8/layout/vProcess5"/>
    <dgm:cxn modelId="{C42D45AA-384F-45A3-B468-4C970139790C}" type="presParOf" srcId="{B75E1DF6-EF72-4CEF-82CB-A038E357E54B}" destId="{871FFDB7-A9B8-44ED-A50B-8C9D1D4E31B1}" srcOrd="5" destOrd="0" presId="urn:microsoft.com/office/officeart/2005/8/layout/vProcess5"/>
    <dgm:cxn modelId="{A1A7D086-C423-4B7A-9481-71613CBB605B}" type="presParOf" srcId="{B75E1DF6-EF72-4CEF-82CB-A038E357E54B}" destId="{5BD4C7B9-3ECA-4534-92DC-D24CF7EE708F}" srcOrd="6" destOrd="0" presId="urn:microsoft.com/office/officeart/2005/8/layout/vProcess5"/>
    <dgm:cxn modelId="{1A906244-F6FD-44DA-818F-F36FC949502A}" type="presParOf" srcId="{B75E1DF6-EF72-4CEF-82CB-A038E357E54B}" destId="{33B8B075-2292-4C30-83A5-64D8E030076F}" srcOrd="7" destOrd="0" presId="urn:microsoft.com/office/officeart/2005/8/layout/vProcess5"/>
    <dgm:cxn modelId="{4967318C-B4C3-47D3-9D0B-A8B809CC87C7}" type="presParOf" srcId="{B75E1DF6-EF72-4CEF-82CB-A038E357E54B}" destId="{619E81A1-CB9B-48DE-B7DD-7242EDBBFA7A}"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FDFCB-9BC1-4872-8B48-4EBA1EB26ECD}">
      <dsp:nvSpPr>
        <dsp:cNvPr id="0" name=""/>
        <dsp:cNvSpPr/>
      </dsp:nvSpPr>
      <dsp:spPr>
        <a:xfrm>
          <a:off x="5017567" y="2166837"/>
          <a:ext cx="91440" cy="403644"/>
        </a:xfrm>
        <a:custGeom>
          <a:avLst/>
          <a:gdLst/>
          <a:ahLst/>
          <a:cxnLst/>
          <a:rect l="0" t="0" r="0" b="0"/>
          <a:pathLst>
            <a:path>
              <a:moveTo>
                <a:pt x="45720" y="0"/>
              </a:moveTo>
              <a:lnTo>
                <a:pt x="45720" y="403644"/>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CE2893-0068-407A-A15B-465EB9FC2685}">
      <dsp:nvSpPr>
        <dsp:cNvPr id="0" name=""/>
        <dsp:cNvSpPr/>
      </dsp:nvSpPr>
      <dsp:spPr>
        <a:xfrm>
          <a:off x="3791054" y="881881"/>
          <a:ext cx="1272233" cy="403644"/>
        </a:xfrm>
        <a:custGeom>
          <a:avLst/>
          <a:gdLst/>
          <a:ahLst/>
          <a:cxnLst/>
          <a:rect l="0" t="0" r="0" b="0"/>
          <a:pathLst>
            <a:path>
              <a:moveTo>
                <a:pt x="0" y="0"/>
              </a:moveTo>
              <a:lnTo>
                <a:pt x="0" y="275072"/>
              </a:lnTo>
              <a:lnTo>
                <a:pt x="1272233" y="275072"/>
              </a:lnTo>
              <a:lnTo>
                <a:pt x="1272233" y="40364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E4A9D4-9AB9-4B1D-960D-69F37419C323}">
      <dsp:nvSpPr>
        <dsp:cNvPr id="0" name=""/>
        <dsp:cNvSpPr/>
      </dsp:nvSpPr>
      <dsp:spPr>
        <a:xfrm>
          <a:off x="2518820" y="2166837"/>
          <a:ext cx="848155" cy="403644"/>
        </a:xfrm>
        <a:custGeom>
          <a:avLst/>
          <a:gdLst/>
          <a:ahLst/>
          <a:cxnLst/>
          <a:rect l="0" t="0" r="0" b="0"/>
          <a:pathLst>
            <a:path>
              <a:moveTo>
                <a:pt x="0" y="0"/>
              </a:moveTo>
              <a:lnTo>
                <a:pt x="0" y="275072"/>
              </a:lnTo>
              <a:lnTo>
                <a:pt x="848155" y="275072"/>
              </a:lnTo>
              <a:lnTo>
                <a:pt x="848155" y="403644"/>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0BC163-6A19-41BC-AD9E-3C1108567645}">
      <dsp:nvSpPr>
        <dsp:cNvPr id="0" name=""/>
        <dsp:cNvSpPr/>
      </dsp:nvSpPr>
      <dsp:spPr>
        <a:xfrm>
          <a:off x="1670665" y="2166837"/>
          <a:ext cx="848155" cy="403644"/>
        </a:xfrm>
        <a:custGeom>
          <a:avLst/>
          <a:gdLst/>
          <a:ahLst/>
          <a:cxnLst/>
          <a:rect l="0" t="0" r="0" b="0"/>
          <a:pathLst>
            <a:path>
              <a:moveTo>
                <a:pt x="848155" y="0"/>
              </a:moveTo>
              <a:lnTo>
                <a:pt x="848155" y="275072"/>
              </a:lnTo>
              <a:lnTo>
                <a:pt x="0" y="275072"/>
              </a:lnTo>
              <a:lnTo>
                <a:pt x="0" y="403644"/>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C23BB8-9E57-4228-A4D4-E5066E20B5BA}">
      <dsp:nvSpPr>
        <dsp:cNvPr id="0" name=""/>
        <dsp:cNvSpPr/>
      </dsp:nvSpPr>
      <dsp:spPr>
        <a:xfrm>
          <a:off x="2518820" y="881881"/>
          <a:ext cx="1272233" cy="403644"/>
        </a:xfrm>
        <a:custGeom>
          <a:avLst/>
          <a:gdLst/>
          <a:ahLst/>
          <a:cxnLst/>
          <a:rect l="0" t="0" r="0" b="0"/>
          <a:pathLst>
            <a:path>
              <a:moveTo>
                <a:pt x="1272233" y="0"/>
              </a:moveTo>
              <a:lnTo>
                <a:pt x="1272233" y="275072"/>
              </a:lnTo>
              <a:lnTo>
                <a:pt x="0" y="275072"/>
              </a:lnTo>
              <a:lnTo>
                <a:pt x="0" y="40364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AD911F-9DDB-49F6-B062-29771D6CEC30}">
      <dsp:nvSpPr>
        <dsp:cNvPr id="0" name=""/>
        <dsp:cNvSpPr/>
      </dsp:nvSpPr>
      <dsp:spPr>
        <a:xfrm>
          <a:off x="3097108" y="570"/>
          <a:ext cx="1387890" cy="88131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D99C090-E906-4458-81F3-365004DAE6A4}">
      <dsp:nvSpPr>
        <dsp:cNvPr id="0" name=""/>
        <dsp:cNvSpPr/>
      </dsp:nvSpPr>
      <dsp:spPr>
        <a:xfrm>
          <a:off x="3251318" y="147070"/>
          <a:ext cx="1387890" cy="8813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endParaRPr lang="en-IN" sz="3200" kern="1200"/>
        </a:p>
      </dsp:txBody>
      <dsp:txXfrm>
        <a:off x="3277131" y="172883"/>
        <a:ext cx="1336264" cy="829684"/>
      </dsp:txXfrm>
    </dsp:sp>
    <dsp:sp modelId="{75AB6831-3ED3-4683-82B1-34E2656EAB3D}">
      <dsp:nvSpPr>
        <dsp:cNvPr id="0" name=""/>
        <dsp:cNvSpPr/>
      </dsp:nvSpPr>
      <dsp:spPr>
        <a:xfrm>
          <a:off x="1824875" y="1285526"/>
          <a:ext cx="1387890" cy="88131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474AC2C-1D08-4244-A5D8-D91044C6CA1A}">
      <dsp:nvSpPr>
        <dsp:cNvPr id="0" name=""/>
        <dsp:cNvSpPr/>
      </dsp:nvSpPr>
      <dsp:spPr>
        <a:xfrm>
          <a:off x="1979085" y="1432025"/>
          <a:ext cx="1387890" cy="8813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endParaRPr lang="en-IN" sz="3200" kern="1200"/>
        </a:p>
      </dsp:txBody>
      <dsp:txXfrm>
        <a:off x="2004898" y="1457838"/>
        <a:ext cx="1336264" cy="829684"/>
      </dsp:txXfrm>
    </dsp:sp>
    <dsp:sp modelId="{38047D1D-064D-4178-BD80-95EFBCD3AF8A}">
      <dsp:nvSpPr>
        <dsp:cNvPr id="0" name=""/>
        <dsp:cNvSpPr/>
      </dsp:nvSpPr>
      <dsp:spPr>
        <a:xfrm>
          <a:off x="976719" y="2570481"/>
          <a:ext cx="1387890" cy="88131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E944197-BC6A-4BA7-8859-A41200994674}">
      <dsp:nvSpPr>
        <dsp:cNvPr id="0" name=""/>
        <dsp:cNvSpPr/>
      </dsp:nvSpPr>
      <dsp:spPr>
        <a:xfrm>
          <a:off x="1130930" y="2716981"/>
          <a:ext cx="1387890" cy="8813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endParaRPr lang="en-IN" sz="3200" kern="1200"/>
        </a:p>
      </dsp:txBody>
      <dsp:txXfrm>
        <a:off x="1156743" y="2742794"/>
        <a:ext cx="1336264" cy="829684"/>
      </dsp:txXfrm>
    </dsp:sp>
    <dsp:sp modelId="{31F758BC-F0DE-4DCB-93CF-255B4C606BBA}">
      <dsp:nvSpPr>
        <dsp:cNvPr id="0" name=""/>
        <dsp:cNvSpPr/>
      </dsp:nvSpPr>
      <dsp:spPr>
        <a:xfrm>
          <a:off x="2673031" y="2570481"/>
          <a:ext cx="1387890" cy="88131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6666162-9617-4694-B971-0E066ADA94E1}">
      <dsp:nvSpPr>
        <dsp:cNvPr id="0" name=""/>
        <dsp:cNvSpPr/>
      </dsp:nvSpPr>
      <dsp:spPr>
        <a:xfrm>
          <a:off x="2827241" y="2716981"/>
          <a:ext cx="1387890" cy="8813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endParaRPr lang="en-IN" sz="3200" kern="1200"/>
        </a:p>
      </dsp:txBody>
      <dsp:txXfrm>
        <a:off x="2853054" y="2742794"/>
        <a:ext cx="1336264" cy="829684"/>
      </dsp:txXfrm>
    </dsp:sp>
    <dsp:sp modelId="{77432DD3-D057-45EC-9706-1E29A539C63D}">
      <dsp:nvSpPr>
        <dsp:cNvPr id="0" name=""/>
        <dsp:cNvSpPr/>
      </dsp:nvSpPr>
      <dsp:spPr>
        <a:xfrm>
          <a:off x="4369342" y="1285526"/>
          <a:ext cx="1387890" cy="88131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0D95197-26B2-4508-A639-AC9ED71D8CDE}">
      <dsp:nvSpPr>
        <dsp:cNvPr id="0" name=""/>
        <dsp:cNvSpPr/>
      </dsp:nvSpPr>
      <dsp:spPr>
        <a:xfrm>
          <a:off x="4523552" y="1432025"/>
          <a:ext cx="1387890" cy="8813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endParaRPr lang="en-IN" sz="3200" kern="1200"/>
        </a:p>
      </dsp:txBody>
      <dsp:txXfrm>
        <a:off x="4549365" y="1457838"/>
        <a:ext cx="1336264" cy="829684"/>
      </dsp:txXfrm>
    </dsp:sp>
    <dsp:sp modelId="{EA1B9A02-7456-473C-8F2F-332F491EC8D1}">
      <dsp:nvSpPr>
        <dsp:cNvPr id="0" name=""/>
        <dsp:cNvSpPr/>
      </dsp:nvSpPr>
      <dsp:spPr>
        <a:xfrm>
          <a:off x="4369342" y="2570481"/>
          <a:ext cx="1387890" cy="88131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BCB59BB-556D-4E18-85B8-E0482026BD9C}">
      <dsp:nvSpPr>
        <dsp:cNvPr id="0" name=""/>
        <dsp:cNvSpPr/>
      </dsp:nvSpPr>
      <dsp:spPr>
        <a:xfrm>
          <a:off x="4523552" y="2716981"/>
          <a:ext cx="1387890" cy="8813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endParaRPr lang="en-IN" sz="3200" kern="1200"/>
        </a:p>
      </dsp:txBody>
      <dsp:txXfrm>
        <a:off x="4549365" y="2742794"/>
        <a:ext cx="1336264" cy="8296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58CB2-D7AA-4761-B446-65AC2ACEEE9E}">
      <dsp:nvSpPr>
        <dsp:cNvPr id="0" name=""/>
        <dsp:cNvSpPr/>
      </dsp:nvSpPr>
      <dsp:spPr>
        <a:xfrm>
          <a:off x="0" y="0"/>
          <a:ext cx="5854938" cy="107965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endParaRPr lang="en-IN" sz="4800" kern="1200"/>
        </a:p>
      </dsp:txBody>
      <dsp:txXfrm>
        <a:off x="31622" y="31622"/>
        <a:ext cx="4689902" cy="1016414"/>
      </dsp:txXfrm>
    </dsp:sp>
    <dsp:sp modelId="{7EC73923-5EB5-4D8A-AEFD-87B95C7E9AA0}">
      <dsp:nvSpPr>
        <dsp:cNvPr id="0" name=""/>
        <dsp:cNvSpPr/>
      </dsp:nvSpPr>
      <dsp:spPr>
        <a:xfrm>
          <a:off x="516612" y="1259602"/>
          <a:ext cx="5854938" cy="1079658"/>
        </a:xfrm>
        <a:prstGeom prst="roundRect">
          <a:avLst>
            <a:gd name="adj" fmla="val 10000"/>
          </a:avLst>
        </a:prstGeom>
        <a:solidFill>
          <a:schemeClr val="accent5">
            <a:hueOff val="-8031992"/>
            <a:satOff val="1435"/>
            <a:lumOff val="-313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endParaRPr lang="en-IN" sz="4800" kern="1200"/>
        </a:p>
      </dsp:txBody>
      <dsp:txXfrm>
        <a:off x="548234" y="1291224"/>
        <a:ext cx="4573304" cy="1016414"/>
      </dsp:txXfrm>
    </dsp:sp>
    <dsp:sp modelId="{B63DA904-EF6D-44F5-8730-BBDF824164C0}">
      <dsp:nvSpPr>
        <dsp:cNvPr id="0" name=""/>
        <dsp:cNvSpPr/>
      </dsp:nvSpPr>
      <dsp:spPr>
        <a:xfrm>
          <a:off x="1033224" y="2519204"/>
          <a:ext cx="5854938" cy="1079658"/>
        </a:xfrm>
        <a:prstGeom prst="roundRect">
          <a:avLst>
            <a:gd name="adj" fmla="val 10000"/>
          </a:avLst>
        </a:prstGeom>
        <a:solidFill>
          <a:schemeClr val="accent5">
            <a:hueOff val="-16063984"/>
            <a:satOff val="2870"/>
            <a:lumOff val="-627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endParaRPr lang="en-IN" sz="4800" kern="1200"/>
        </a:p>
      </dsp:txBody>
      <dsp:txXfrm>
        <a:off x="1064846" y="2550826"/>
        <a:ext cx="4573304" cy="1016414"/>
      </dsp:txXfrm>
    </dsp:sp>
    <dsp:sp modelId="{EEB2C9F8-00B6-47D5-A99E-3CA5EC1DA046}">
      <dsp:nvSpPr>
        <dsp:cNvPr id="0" name=""/>
        <dsp:cNvSpPr/>
      </dsp:nvSpPr>
      <dsp:spPr>
        <a:xfrm>
          <a:off x="5153160" y="818741"/>
          <a:ext cx="701778" cy="701778"/>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IN" sz="3300" kern="1200"/>
        </a:p>
      </dsp:txBody>
      <dsp:txXfrm>
        <a:off x="5311060" y="818741"/>
        <a:ext cx="385978" cy="528088"/>
      </dsp:txXfrm>
    </dsp:sp>
    <dsp:sp modelId="{871FFDB7-A9B8-44ED-A50B-8C9D1D4E31B1}">
      <dsp:nvSpPr>
        <dsp:cNvPr id="0" name=""/>
        <dsp:cNvSpPr/>
      </dsp:nvSpPr>
      <dsp:spPr>
        <a:xfrm>
          <a:off x="5669772" y="2071145"/>
          <a:ext cx="701778" cy="701778"/>
        </a:xfrm>
        <a:prstGeom prst="downArrow">
          <a:avLst>
            <a:gd name="adj1" fmla="val 55000"/>
            <a:gd name="adj2" fmla="val 45000"/>
          </a:avLst>
        </a:prstGeom>
        <a:solidFill>
          <a:schemeClr val="accent5">
            <a:tint val="40000"/>
            <a:alpha val="90000"/>
            <a:hueOff val="-16106327"/>
            <a:satOff val="2911"/>
            <a:lumOff val="-1019"/>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IN" sz="3300" kern="1200"/>
        </a:p>
      </dsp:txBody>
      <dsp:txXfrm>
        <a:off x="5827672" y="2071145"/>
        <a:ext cx="385978" cy="5280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23AF2-89AD-4F30-BDD1-8D16F3D3A57A}" type="datetimeFigureOut">
              <a:rPr lang="en-US" smtClean="0"/>
              <a:pPr/>
              <a:t>06/03/2022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9B57C1-852B-450E-ACD6-20B7B7CFBD0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Abhishek</a:t>
            </a:r>
            <a:r>
              <a:rPr lang="en-US" baseline="0" dirty="0"/>
              <a:t> </a:t>
            </a:r>
            <a:r>
              <a:rPr lang="en-US" baseline="0" dirty="0" err="1"/>
              <a:t>porwal</a:t>
            </a:r>
            <a:r>
              <a:rPr lang="en-US" baseline="0" dirty="0"/>
              <a:t> 2009 </a:t>
            </a:r>
            <a:r>
              <a:rPr lang="en-US" baseline="0" dirty="0" err="1"/>
              <a:t>uee</a:t>
            </a:r>
            <a:r>
              <a:rPr lang="en-US" baseline="0" dirty="0"/>
              <a:t> 300</a:t>
            </a:r>
          </a:p>
          <a:p>
            <a:r>
              <a:rPr lang="en-US" baseline="0" dirty="0" err="1"/>
              <a:t>Prakhal</a:t>
            </a:r>
            <a:r>
              <a:rPr lang="en-US" baseline="0" dirty="0"/>
              <a:t> </a:t>
            </a:r>
            <a:r>
              <a:rPr lang="en-US" baseline="0" dirty="0" err="1"/>
              <a:t>goyal</a:t>
            </a:r>
            <a:r>
              <a:rPr lang="en-US" baseline="0" dirty="0"/>
              <a:t>      2009 </a:t>
            </a:r>
            <a:r>
              <a:rPr lang="en-US" baseline="0" dirty="0" err="1"/>
              <a:t>uee</a:t>
            </a:r>
            <a:r>
              <a:rPr lang="en-US" baseline="0" dirty="0"/>
              <a:t> 285</a:t>
            </a:r>
          </a:p>
          <a:p>
            <a:r>
              <a:rPr lang="en-US" baseline="0" dirty="0" err="1"/>
              <a:t>Saurabh</a:t>
            </a:r>
            <a:r>
              <a:rPr lang="en-US" baseline="0" dirty="0"/>
              <a:t> </a:t>
            </a:r>
            <a:r>
              <a:rPr lang="en-US" baseline="0" dirty="0" err="1"/>
              <a:t>mishra</a:t>
            </a:r>
            <a:r>
              <a:rPr lang="en-US" baseline="0" dirty="0"/>
              <a:t>   2009 </a:t>
            </a:r>
            <a:r>
              <a:rPr lang="en-US" baseline="0" dirty="0" err="1"/>
              <a:t>uee</a:t>
            </a:r>
            <a:r>
              <a:rPr lang="en-US" baseline="0"/>
              <a:t> 214</a:t>
            </a:r>
            <a:endParaRPr lang="en-IN"/>
          </a:p>
        </p:txBody>
      </p:sp>
      <p:sp>
        <p:nvSpPr>
          <p:cNvPr id="4" name="Slide Number Placeholder 3"/>
          <p:cNvSpPr>
            <a:spLocks noGrp="1"/>
          </p:cNvSpPr>
          <p:nvPr>
            <p:ph type="sldNum" sz="quarter" idx="10"/>
          </p:nvPr>
        </p:nvSpPr>
        <p:spPr/>
        <p:txBody>
          <a:bodyPr/>
          <a:lstStyle/>
          <a:p>
            <a:fld id="{069B57C1-852B-450E-ACD6-20B7B7CFBD04}" type="slidenum">
              <a:rPr lang="en-IN" smtClean="0"/>
              <a:pPr/>
              <a:t>19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08E4BF64-D89D-44F0-ADD1-F9CF01BC3D1B}" type="datetimeFigureOut">
              <a:rPr lang="en-US" smtClean="0"/>
              <a:pPr/>
              <a:t>06/03/2022</a:t>
            </a:fld>
            <a:endParaRPr lang="en-IN"/>
          </a:p>
        </p:txBody>
      </p:sp>
      <p:sp>
        <p:nvSpPr>
          <p:cNvPr id="5" name="Footer Placeholder 4"/>
          <p:cNvSpPr>
            <a:spLocks noGrp="1"/>
          </p:cNvSpPr>
          <p:nvPr>
            <p:ph type="ftr" sz="quarter" idx="11"/>
          </p:nvPr>
        </p:nvSpPr>
        <p:spPr>
          <a:xfrm>
            <a:off x="533401" y="5936189"/>
            <a:ext cx="4021666" cy="365125"/>
          </a:xfrm>
        </p:spPr>
        <p:txBody>
          <a:bodyPr/>
          <a:lstStyle/>
          <a:p>
            <a:endParaRPr lang="en-IN"/>
          </a:p>
        </p:txBody>
      </p:sp>
      <p:sp>
        <p:nvSpPr>
          <p:cNvPr id="6" name="Slide Number Placeholder 5"/>
          <p:cNvSpPr>
            <a:spLocks noGrp="1"/>
          </p:cNvSpPr>
          <p:nvPr>
            <p:ph type="sldNum" sz="quarter" idx="12"/>
          </p:nvPr>
        </p:nvSpPr>
        <p:spPr>
          <a:xfrm>
            <a:off x="7010399" y="2750337"/>
            <a:ext cx="1370293" cy="1356442"/>
          </a:xfrm>
        </p:spPr>
        <p:txBody>
          <a:bodyPr/>
          <a:lstStyle/>
          <a:p>
            <a:fld id="{4F597FDF-74FA-46DC-909E-DF08C71F6979}" type="slidenum">
              <a:rPr lang="en-IN" smtClean="0"/>
              <a:pPr/>
              <a:t>‹#›</a:t>
            </a:fld>
            <a:endParaRPr lang="en-IN"/>
          </a:p>
        </p:txBody>
      </p:sp>
    </p:spTree>
    <p:extLst>
      <p:ext uri="{BB962C8B-B14F-4D97-AF65-F5344CB8AC3E}">
        <p14:creationId xmlns:p14="http://schemas.microsoft.com/office/powerpoint/2010/main" val="2883493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E4BF64-D89D-44F0-ADD1-F9CF01BC3D1B}" type="datetimeFigureOut">
              <a:rPr lang="en-US" smtClean="0"/>
              <a:pPr/>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7856438" y="4711310"/>
            <a:ext cx="1149836" cy="1090789"/>
          </a:xfrm>
        </p:spPr>
        <p:txBody>
          <a:bodyPr/>
          <a:lstStyle/>
          <a:p>
            <a:fld id="{4F597FDF-74FA-46DC-909E-DF08C71F6979}" type="slidenum">
              <a:rPr lang="en-IN" smtClean="0"/>
              <a:pPr/>
              <a:t>‹#›</a:t>
            </a:fld>
            <a:endParaRPr lang="en-IN"/>
          </a:p>
        </p:txBody>
      </p:sp>
    </p:spTree>
    <p:extLst>
      <p:ext uri="{BB962C8B-B14F-4D97-AF65-F5344CB8AC3E}">
        <p14:creationId xmlns:p14="http://schemas.microsoft.com/office/powerpoint/2010/main" val="131937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E4BF64-D89D-44F0-ADD1-F9CF01BC3D1B}" type="datetimeFigureOut">
              <a:rPr lang="en-US" smtClean="0"/>
              <a:pPr/>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7856438" y="4711616"/>
            <a:ext cx="1149836" cy="1090789"/>
          </a:xfrm>
        </p:spPr>
        <p:txBody>
          <a:bodyPr/>
          <a:lstStyle/>
          <a:p>
            <a:fld id="{4F597FDF-74FA-46DC-909E-DF08C71F6979}" type="slidenum">
              <a:rPr lang="en-IN" smtClean="0"/>
              <a:pPr/>
              <a:t>‹#›</a:t>
            </a:fld>
            <a:endParaRPr lang="en-IN"/>
          </a:p>
        </p:txBody>
      </p:sp>
    </p:spTree>
    <p:extLst>
      <p:ext uri="{BB962C8B-B14F-4D97-AF65-F5344CB8AC3E}">
        <p14:creationId xmlns:p14="http://schemas.microsoft.com/office/powerpoint/2010/main" val="499893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E4BF64-D89D-44F0-ADD1-F9CF01BC3D1B}" type="datetimeFigureOut">
              <a:rPr lang="en-US" smtClean="0"/>
              <a:pPr/>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7856438" y="4709926"/>
            <a:ext cx="1149836" cy="1090789"/>
          </a:xfrm>
        </p:spPr>
        <p:txBody>
          <a:bodyPr/>
          <a:lstStyle/>
          <a:p>
            <a:fld id="{4F597FDF-74FA-46DC-909E-DF08C71F6979}" type="slidenum">
              <a:rPr lang="en-IN" smtClean="0"/>
              <a:pPr/>
              <a:t>‹#›</a:t>
            </a:fld>
            <a:endParaRPr lang="en-IN"/>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60273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E4BF64-D89D-44F0-ADD1-F9CF01BC3D1B}" type="datetimeFigureOut">
              <a:rPr lang="en-US" smtClean="0"/>
              <a:pPr/>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7856438" y="4709926"/>
            <a:ext cx="1149836" cy="1090789"/>
          </a:xfrm>
        </p:spPr>
        <p:txBody>
          <a:bodyPr/>
          <a:lstStyle/>
          <a:p>
            <a:fld id="{4F597FDF-74FA-46DC-909E-DF08C71F6979}" type="slidenum">
              <a:rPr lang="en-IN" smtClean="0"/>
              <a:pPr/>
              <a:t>‹#›</a:t>
            </a:fld>
            <a:endParaRPr lang="en-IN"/>
          </a:p>
        </p:txBody>
      </p:sp>
    </p:spTree>
    <p:extLst>
      <p:ext uri="{BB962C8B-B14F-4D97-AF65-F5344CB8AC3E}">
        <p14:creationId xmlns:p14="http://schemas.microsoft.com/office/powerpoint/2010/main" val="2502325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E4BF64-D89D-44F0-ADD1-F9CF01BC3D1B}" type="datetimeFigureOut">
              <a:rPr lang="en-US" smtClean="0"/>
              <a:pPr/>
              <a:t>06/03/2022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597FDF-74FA-46DC-909E-DF08C71F6979}" type="slidenum">
              <a:rPr lang="en-IN" smtClean="0"/>
              <a:pPr/>
              <a:t>‹#›</a:t>
            </a:fld>
            <a:endParaRPr lang="en-IN"/>
          </a:p>
        </p:txBody>
      </p:sp>
    </p:spTree>
    <p:extLst>
      <p:ext uri="{BB962C8B-B14F-4D97-AF65-F5344CB8AC3E}">
        <p14:creationId xmlns:p14="http://schemas.microsoft.com/office/powerpoint/2010/main" val="622653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E4BF64-D89D-44F0-ADD1-F9CF01BC3D1B}" type="datetimeFigureOut">
              <a:rPr lang="en-US" smtClean="0"/>
              <a:pPr/>
              <a:t>06/03/2022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597FDF-74FA-46DC-909E-DF08C71F6979}" type="slidenum">
              <a:rPr lang="en-IN" smtClean="0"/>
              <a:pPr/>
              <a:t>‹#›</a:t>
            </a:fld>
            <a:endParaRPr lang="en-IN"/>
          </a:p>
        </p:txBody>
      </p:sp>
    </p:spTree>
    <p:extLst>
      <p:ext uri="{BB962C8B-B14F-4D97-AF65-F5344CB8AC3E}">
        <p14:creationId xmlns:p14="http://schemas.microsoft.com/office/powerpoint/2010/main" val="808020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E4BF64-D89D-44F0-ADD1-F9CF01BC3D1B}" type="datetimeFigureOut">
              <a:rPr lang="en-US" smtClean="0"/>
              <a:pPr/>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97FDF-74FA-46DC-909E-DF08C71F6979}" type="slidenum">
              <a:rPr lang="en-IN" smtClean="0"/>
              <a:pPr/>
              <a:t>‹#›</a:t>
            </a:fld>
            <a:endParaRPr lang="en-IN"/>
          </a:p>
        </p:txBody>
      </p:sp>
    </p:spTree>
    <p:extLst>
      <p:ext uri="{BB962C8B-B14F-4D97-AF65-F5344CB8AC3E}">
        <p14:creationId xmlns:p14="http://schemas.microsoft.com/office/powerpoint/2010/main" val="1896631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08E4BF64-D89D-44F0-ADD1-F9CF01BC3D1B}" type="datetimeFigureOut">
              <a:rPr lang="en-US" smtClean="0"/>
              <a:pPr/>
              <a:t>06/03/2022</a:t>
            </a:fld>
            <a:endParaRPr lang="en-IN"/>
          </a:p>
        </p:txBody>
      </p:sp>
      <p:sp>
        <p:nvSpPr>
          <p:cNvPr id="5" name="Footer Placeholder 4"/>
          <p:cNvSpPr>
            <a:spLocks noGrp="1"/>
          </p:cNvSpPr>
          <p:nvPr>
            <p:ph type="ftr" sz="quarter" idx="11"/>
          </p:nvPr>
        </p:nvSpPr>
        <p:spPr>
          <a:xfrm>
            <a:off x="510241" y="5936189"/>
            <a:ext cx="4518959" cy="365125"/>
          </a:xfrm>
        </p:spPr>
        <p:txBody>
          <a:bodyPr/>
          <a:lstStyle/>
          <a:p>
            <a:endParaRPr lang="en-IN"/>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4F597FDF-74FA-46DC-909E-DF08C71F6979}" type="slidenum">
              <a:rPr lang="en-IN" smtClean="0"/>
              <a:pPr/>
              <a:t>‹#›</a:t>
            </a:fld>
            <a:endParaRPr lang="en-IN"/>
          </a:p>
        </p:txBody>
      </p:sp>
    </p:spTree>
    <p:extLst>
      <p:ext uri="{BB962C8B-B14F-4D97-AF65-F5344CB8AC3E}">
        <p14:creationId xmlns:p14="http://schemas.microsoft.com/office/powerpoint/2010/main" val="2189351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E4BF64-D89D-44F0-ADD1-F9CF01BC3D1B}" type="datetimeFigureOut">
              <a:rPr lang="en-US" smtClean="0"/>
              <a:pPr/>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97FDF-74FA-46DC-909E-DF08C71F6979}" type="slidenum">
              <a:rPr lang="en-IN" smtClean="0"/>
              <a:pPr/>
              <a:t>‹#›</a:t>
            </a:fld>
            <a:endParaRPr lang="en-IN"/>
          </a:p>
        </p:txBody>
      </p:sp>
    </p:spTree>
    <p:extLst>
      <p:ext uri="{BB962C8B-B14F-4D97-AF65-F5344CB8AC3E}">
        <p14:creationId xmlns:p14="http://schemas.microsoft.com/office/powerpoint/2010/main" val="2744799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08E4BF64-D89D-44F0-ADD1-F9CF01BC3D1B}" type="datetimeFigureOut">
              <a:rPr lang="en-US" smtClean="0"/>
              <a:pPr/>
              <a:t>06/03/2022</a:t>
            </a:fld>
            <a:endParaRPr lang="en-IN"/>
          </a:p>
        </p:txBody>
      </p:sp>
      <p:sp>
        <p:nvSpPr>
          <p:cNvPr id="5" name="Footer Placeholder 4"/>
          <p:cNvSpPr>
            <a:spLocks noGrp="1"/>
          </p:cNvSpPr>
          <p:nvPr>
            <p:ph type="ftr" sz="quarter" idx="11"/>
          </p:nvPr>
        </p:nvSpPr>
        <p:spPr>
          <a:xfrm>
            <a:off x="533400" y="5936189"/>
            <a:ext cx="4834673" cy="365125"/>
          </a:xfrm>
        </p:spPr>
        <p:txBody>
          <a:bodyPr/>
          <a:lstStyle/>
          <a:p>
            <a:endParaRPr lang="en-IN"/>
          </a:p>
        </p:txBody>
      </p:sp>
      <p:sp>
        <p:nvSpPr>
          <p:cNvPr id="6" name="Slide Number Placeholder 5"/>
          <p:cNvSpPr>
            <a:spLocks noGrp="1"/>
          </p:cNvSpPr>
          <p:nvPr>
            <p:ph type="sldNum" sz="quarter" idx="12"/>
          </p:nvPr>
        </p:nvSpPr>
        <p:spPr>
          <a:xfrm>
            <a:off x="7856438" y="2869896"/>
            <a:ext cx="1149836" cy="1090789"/>
          </a:xfrm>
        </p:spPr>
        <p:txBody>
          <a:bodyPr/>
          <a:lstStyle/>
          <a:p>
            <a:fld id="{4F597FDF-74FA-46DC-909E-DF08C71F6979}" type="slidenum">
              <a:rPr lang="en-IN" smtClean="0"/>
              <a:pPr/>
              <a:t>‹#›</a:t>
            </a:fld>
            <a:endParaRPr lang="en-IN"/>
          </a:p>
        </p:txBody>
      </p:sp>
    </p:spTree>
    <p:extLst>
      <p:ext uri="{BB962C8B-B14F-4D97-AF65-F5344CB8AC3E}">
        <p14:creationId xmlns:p14="http://schemas.microsoft.com/office/powerpoint/2010/main" val="288650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E4BF64-D89D-44F0-ADD1-F9CF01BC3D1B}" type="datetimeFigureOut">
              <a:rPr lang="en-US" smtClean="0"/>
              <a:pPr/>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597FDF-74FA-46DC-909E-DF08C71F6979}" type="slidenum">
              <a:rPr lang="en-IN" smtClean="0"/>
              <a:pPr/>
              <a:t>‹#›</a:t>
            </a:fld>
            <a:endParaRPr lang="en-IN"/>
          </a:p>
        </p:txBody>
      </p:sp>
    </p:spTree>
    <p:extLst>
      <p:ext uri="{BB962C8B-B14F-4D97-AF65-F5344CB8AC3E}">
        <p14:creationId xmlns:p14="http://schemas.microsoft.com/office/powerpoint/2010/main" val="1895400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E4BF64-D89D-44F0-ADD1-F9CF01BC3D1B}" type="datetimeFigureOut">
              <a:rPr lang="en-US" smtClean="0"/>
              <a:pPr/>
              <a:t>06/03/2022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597FDF-74FA-46DC-909E-DF08C71F6979}" type="slidenum">
              <a:rPr lang="en-IN" smtClean="0"/>
              <a:pPr/>
              <a:t>‹#›</a:t>
            </a:fld>
            <a:endParaRPr lang="en-IN"/>
          </a:p>
        </p:txBody>
      </p:sp>
    </p:spTree>
    <p:extLst>
      <p:ext uri="{BB962C8B-B14F-4D97-AF65-F5344CB8AC3E}">
        <p14:creationId xmlns:p14="http://schemas.microsoft.com/office/powerpoint/2010/main" val="252372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E4BF64-D89D-44F0-ADD1-F9CF01BC3D1B}" type="datetimeFigureOut">
              <a:rPr lang="en-US" smtClean="0"/>
              <a:pPr/>
              <a:t>06/03/2022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597FDF-74FA-46DC-909E-DF08C71F6979}" type="slidenum">
              <a:rPr lang="en-IN" smtClean="0"/>
              <a:pPr/>
              <a:t>‹#›</a:t>
            </a:fld>
            <a:endParaRPr lang="en-IN"/>
          </a:p>
        </p:txBody>
      </p:sp>
    </p:spTree>
    <p:extLst>
      <p:ext uri="{BB962C8B-B14F-4D97-AF65-F5344CB8AC3E}">
        <p14:creationId xmlns:p14="http://schemas.microsoft.com/office/powerpoint/2010/main" val="1143625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8E4BF64-D89D-44F0-ADD1-F9CF01BC3D1B}" type="datetimeFigureOut">
              <a:rPr lang="en-US" smtClean="0"/>
              <a:pPr/>
              <a:t>06/03/2022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597FDF-74FA-46DC-909E-DF08C71F6979}" type="slidenum">
              <a:rPr lang="en-IN" smtClean="0"/>
              <a:pPr/>
              <a:t>‹#›</a:t>
            </a:fld>
            <a:endParaRPr lang="en-IN"/>
          </a:p>
        </p:txBody>
      </p:sp>
    </p:spTree>
    <p:extLst>
      <p:ext uri="{BB962C8B-B14F-4D97-AF65-F5344CB8AC3E}">
        <p14:creationId xmlns:p14="http://schemas.microsoft.com/office/powerpoint/2010/main" val="231659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E4BF64-D89D-44F0-ADD1-F9CF01BC3D1B}" type="datetimeFigureOut">
              <a:rPr lang="en-US" smtClean="0"/>
              <a:pPr/>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597FDF-74FA-46DC-909E-DF08C71F6979}" type="slidenum">
              <a:rPr lang="en-IN" smtClean="0"/>
              <a:pPr/>
              <a:t>‹#›</a:t>
            </a:fld>
            <a:endParaRPr lang="en-IN"/>
          </a:p>
        </p:txBody>
      </p:sp>
    </p:spTree>
    <p:extLst>
      <p:ext uri="{BB962C8B-B14F-4D97-AF65-F5344CB8AC3E}">
        <p14:creationId xmlns:p14="http://schemas.microsoft.com/office/powerpoint/2010/main" val="4251879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E4BF64-D89D-44F0-ADD1-F9CF01BC3D1B}" type="datetimeFigureOut">
              <a:rPr lang="en-US" smtClean="0"/>
              <a:pPr/>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597FDF-74FA-46DC-909E-DF08C71F6979}" type="slidenum">
              <a:rPr lang="en-IN" smtClean="0"/>
              <a:pPr/>
              <a:t>‹#›</a:t>
            </a:fld>
            <a:endParaRPr lang="en-IN"/>
          </a:p>
        </p:txBody>
      </p:sp>
    </p:spTree>
    <p:extLst>
      <p:ext uri="{BB962C8B-B14F-4D97-AF65-F5344CB8AC3E}">
        <p14:creationId xmlns:p14="http://schemas.microsoft.com/office/powerpoint/2010/main" val="957858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8E4BF64-D89D-44F0-ADD1-F9CF01BC3D1B}" type="datetimeFigureOut">
              <a:rPr lang="en-US" smtClean="0"/>
              <a:pPr/>
              <a:t>06/03/2022</a:t>
            </a:fld>
            <a:endParaRPr lang="en-IN"/>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F597FDF-74FA-46DC-909E-DF08C71F6979}" type="slidenum">
              <a:rPr lang="en-IN" smtClean="0"/>
              <a:pPr/>
              <a:t>‹#›</a:t>
            </a:fld>
            <a:endParaRPr lang="en-IN"/>
          </a:p>
        </p:txBody>
      </p:sp>
    </p:spTree>
    <p:extLst>
      <p:ext uri="{BB962C8B-B14F-4D97-AF65-F5344CB8AC3E}">
        <p14:creationId xmlns:p14="http://schemas.microsoft.com/office/powerpoint/2010/main" val="1406273583"/>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sp>
        <p:nvSpPr>
          <p:cNvPr id="1026" name="WordArt 2"/>
          <p:cNvSpPr>
            <a:spLocks noChangeArrowheads="1" noChangeShapeType="1" noTextEdit="1"/>
          </p:cNvSpPr>
          <p:nvPr/>
        </p:nvSpPr>
        <p:spPr bwMode="auto">
          <a:xfrm>
            <a:off x="785786" y="500042"/>
            <a:ext cx="7643866" cy="2643206"/>
          </a:xfrm>
          <a:prstGeom prst="rect">
            <a:avLst/>
          </a:prstGeom>
        </p:spPr>
        <p:txBody>
          <a:bodyPr wrap="none" fromWordArt="1" anchor="ctr">
            <a:prstTxWarp prst="textPlain">
              <a:avLst>
                <a:gd name="adj" fmla="val 51126"/>
              </a:avLst>
            </a:prstTxWarp>
          </a:bodyPr>
          <a:lstStyle/>
          <a:p>
            <a:pPr algn="ctr" rtl="0"/>
            <a:endParaRPr lang="en-IN" sz="3600" kern="10" spc="0" dirty="0">
              <a:ln w="12700">
                <a:no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prstShdw prst="shdw17" dist="17961" dir="2700000">
                  <a:srgbClr val="9400ED">
                    <a:gamma/>
                    <a:shade val="60000"/>
                    <a:invGamma/>
                  </a:srgbClr>
                </a:prstShdw>
              </a:effectLst>
              <a:latin typeface="Jokerman"/>
            </a:endParaRPr>
          </a:p>
        </p:txBody>
      </p:sp>
      <p:pic>
        <p:nvPicPr>
          <p:cNvPr id="7" name="Picture 6" descr="12Regal-eAssist-024.jpg"/>
          <p:cNvPicPr>
            <a:picLocks noChangeAspect="1"/>
          </p:cNvPicPr>
          <p:nvPr/>
        </p:nvPicPr>
        <p:blipFill rotWithShape="1">
          <a:blip r:embed="rId2"/>
          <a:srcRect t="28467" b="16012"/>
          <a:stretch/>
        </p:blipFill>
        <p:spPr>
          <a:xfrm>
            <a:off x="26959" y="1484784"/>
            <a:ext cx="9168067" cy="4176464"/>
          </a:xfrm>
          <a:prstGeom prst="rect">
            <a:avLst/>
          </a:prstGeom>
        </p:spPr>
      </p:pic>
      <p:sp>
        <p:nvSpPr>
          <p:cNvPr id="3074" name="WordArt 2"/>
          <p:cNvSpPr>
            <a:spLocks noChangeArrowheads="1" noChangeShapeType="1" noTextEdit="1"/>
          </p:cNvSpPr>
          <p:nvPr/>
        </p:nvSpPr>
        <p:spPr bwMode="auto">
          <a:xfrm>
            <a:off x="0" y="0"/>
            <a:ext cx="2762250" cy="1333500"/>
          </a:xfrm>
          <a:prstGeom prst="rect">
            <a:avLst/>
          </a:prstGeom>
        </p:spPr>
        <p:txBody>
          <a:bodyPr wrap="none" fromWordArt="1">
            <a:prstTxWarp prst="textPlain">
              <a:avLst>
                <a:gd name="adj" fmla="val 50000"/>
              </a:avLst>
            </a:prstTxWarp>
          </a:bodyPr>
          <a:lstStyle/>
          <a:p>
            <a:pPr algn="ctr" rtl="0"/>
            <a:endParaRPr lang="en-IN" sz="3600" kern="10" spc="0" dirty="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latin typeface="Jokerman"/>
            </a:endParaRPr>
          </a:p>
        </p:txBody>
      </p:sp>
      <p:sp>
        <p:nvSpPr>
          <p:cNvPr id="3075" name="WordArt 3"/>
          <p:cNvSpPr>
            <a:spLocks noChangeArrowheads="1" noChangeShapeType="1" noTextEdit="1"/>
          </p:cNvSpPr>
          <p:nvPr/>
        </p:nvSpPr>
        <p:spPr bwMode="auto">
          <a:xfrm>
            <a:off x="500583" y="26753"/>
            <a:ext cx="8616458" cy="1143008"/>
          </a:xfrm>
          <a:prstGeom prst="rect">
            <a:avLst/>
          </a:prstGeom>
        </p:spPr>
        <p:txBody>
          <a:bodyPr wrap="none" fromWordArt="1">
            <a:prstTxWarp prst="textPlain">
              <a:avLst>
                <a:gd name="adj" fmla="val 50000"/>
              </a:avLst>
            </a:prstTxWarp>
          </a:bodyPr>
          <a:lstStyle/>
          <a:p>
            <a:pPr algn="ctr" rtl="0"/>
            <a:r>
              <a:rPr lang="en-IN" sz="3600" kern="10" spc="0" dirty="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latin typeface="Jokerman"/>
              </a:rPr>
              <a:t>Regenerative  Braking System</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iterate type="lt">
                                    <p:tmPct val="0"/>
                                  </p:iterate>
                                  <p:childTnLst>
                                    <p:set>
                                      <p:cBhvr>
                                        <p:cTn id="6" dur="1" fill="hold">
                                          <p:stCondLst>
                                            <p:cond delay="0"/>
                                          </p:stCondLst>
                                        </p:cTn>
                                        <p:tgtEl>
                                          <p:spTgt spid="3075"/>
                                        </p:tgtEl>
                                        <p:attrNameLst>
                                          <p:attrName>style.visibility</p:attrName>
                                        </p:attrNameLst>
                                      </p:cBhvr>
                                      <p:to>
                                        <p:strVal val="visible"/>
                                      </p:to>
                                    </p:set>
                                    <p:animEffect transition="in" filter="wipe(down)">
                                      <p:cBhvr>
                                        <p:cTn id="7" dur="580">
                                          <p:stCondLst>
                                            <p:cond delay="0"/>
                                          </p:stCondLst>
                                        </p:cTn>
                                        <p:tgtEl>
                                          <p:spTgt spid="3075"/>
                                        </p:tgtEl>
                                      </p:cBhvr>
                                    </p:animEffect>
                                    <p:anim calcmode="lin" valueType="num">
                                      <p:cBhvr>
                                        <p:cTn id="8" dur="1822" tmFilter="0,0; 0.14,0.36; 0.43,0.73; 0.71,0.91; 1.0,1.0">
                                          <p:stCondLst>
                                            <p:cond delay="0"/>
                                          </p:stCondLst>
                                        </p:cTn>
                                        <p:tgtEl>
                                          <p:spTgt spid="307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07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07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07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075"/>
                                        </p:tgtEl>
                                        <p:attrNameLst>
                                          <p:attrName>ppt_y</p:attrName>
                                        </p:attrNameLst>
                                      </p:cBhvr>
                                      <p:tavLst>
                                        <p:tav tm="0" fmla="#ppt_y-sin(pi*$)/81">
                                          <p:val>
                                            <p:fltVal val="0"/>
                                          </p:val>
                                        </p:tav>
                                        <p:tav tm="100000">
                                          <p:val>
                                            <p:fltVal val="1"/>
                                          </p:val>
                                        </p:tav>
                                      </p:tavLst>
                                    </p:anim>
                                    <p:animScale>
                                      <p:cBhvr>
                                        <p:cTn id="13" dur="26">
                                          <p:stCondLst>
                                            <p:cond delay="650"/>
                                          </p:stCondLst>
                                        </p:cTn>
                                        <p:tgtEl>
                                          <p:spTgt spid="3075"/>
                                        </p:tgtEl>
                                      </p:cBhvr>
                                      <p:to x="100000" y="60000"/>
                                    </p:animScale>
                                    <p:animScale>
                                      <p:cBhvr>
                                        <p:cTn id="14" dur="166" decel="50000">
                                          <p:stCondLst>
                                            <p:cond delay="676"/>
                                          </p:stCondLst>
                                        </p:cTn>
                                        <p:tgtEl>
                                          <p:spTgt spid="3075"/>
                                        </p:tgtEl>
                                      </p:cBhvr>
                                      <p:to x="100000" y="100000"/>
                                    </p:animScale>
                                    <p:animScale>
                                      <p:cBhvr>
                                        <p:cTn id="15" dur="26">
                                          <p:stCondLst>
                                            <p:cond delay="1312"/>
                                          </p:stCondLst>
                                        </p:cTn>
                                        <p:tgtEl>
                                          <p:spTgt spid="3075"/>
                                        </p:tgtEl>
                                      </p:cBhvr>
                                      <p:to x="100000" y="80000"/>
                                    </p:animScale>
                                    <p:animScale>
                                      <p:cBhvr>
                                        <p:cTn id="16" dur="166" decel="50000">
                                          <p:stCondLst>
                                            <p:cond delay="1338"/>
                                          </p:stCondLst>
                                        </p:cTn>
                                        <p:tgtEl>
                                          <p:spTgt spid="3075"/>
                                        </p:tgtEl>
                                      </p:cBhvr>
                                      <p:to x="100000" y="100000"/>
                                    </p:animScale>
                                    <p:animScale>
                                      <p:cBhvr>
                                        <p:cTn id="17" dur="26">
                                          <p:stCondLst>
                                            <p:cond delay="1642"/>
                                          </p:stCondLst>
                                        </p:cTn>
                                        <p:tgtEl>
                                          <p:spTgt spid="3075"/>
                                        </p:tgtEl>
                                      </p:cBhvr>
                                      <p:to x="100000" y="90000"/>
                                    </p:animScale>
                                    <p:animScale>
                                      <p:cBhvr>
                                        <p:cTn id="18" dur="166" decel="50000">
                                          <p:stCondLst>
                                            <p:cond delay="1668"/>
                                          </p:stCondLst>
                                        </p:cTn>
                                        <p:tgtEl>
                                          <p:spTgt spid="3075"/>
                                        </p:tgtEl>
                                      </p:cBhvr>
                                      <p:to x="100000" y="100000"/>
                                    </p:animScale>
                                    <p:animScale>
                                      <p:cBhvr>
                                        <p:cTn id="19" dur="26">
                                          <p:stCondLst>
                                            <p:cond delay="1808"/>
                                          </p:stCondLst>
                                        </p:cTn>
                                        <p:tgtEl>
                                          <p:spTgt spid="3075"/>
                                        </p:tgtEl>
                                      </p:cBhvr>
                                      <p:to x="100000" y="95000"/>
                                    </p:animScale>
                                    <p:animScale>
                                      <p:cBhvr>
                                        <p:cTn id="20" dur="166" decel="50000">
                                          <p:stCondLst>
                                            <p:cond delay="1834"/>
                                          </p:stCondLst>
                                        </p:cTn>
                                        <p:tgtEl>
                                          <p:spTgt spid="307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5"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2000"/>
                                        <p:tgtEl>
                                          <p:spTgt spid="7"/>
                                        </p:tgtEl>
                                      </p:cBhvr>
                                    </p:animEffect>
                                    <p:anim calcmode="lin" valueType="num">
                                      <p:cBhvr>
                                        <p:cTn id="26" dur="2000" fill="hold"/>
                                        <p:tgtEl>
                                          <p:spTgt spid="7"/>
                                        </p:tgtEl>
                                        <p:attrNameLst>
                                          <p:attrName>style.rotation</p:attrName>
                                        </p:attrNameLst>
                                      </p:cBhvr>
                                      <p:tavLst>
                                        <p:tav tm="0">
                                          <p:val>
                                            <p:fltVal val="720"/>
                                          </p:val>
                                        </p:tav>
                                        <p:tav tm="100000">
                                          <p:val>
                                            <p:fltVal val="0"/>
                                          </p:val>
                                        </p:tav>
                                      </p:tavLst>
                                    </p:anim>
                                    <p:anim calcmode="lin" valueType="num">
                                      <p:cBhvr>
                                        <p:cTn id="27" dur="2000" fill="hold"/>
                                        <p:tgtEl>
                                          <p:spTgt spid="7"/>
                                        </p:tgtEl>
                                        <p:attrNameLst>
                                          <p:attrName>ppt_h</p:attrName>
                                        </p:attrNameLst>
                                      </p:cBhvr>
                                      <p:tavLst>
                                        <p:tav tm="0">
                                          <p:val>
                                            <p:fltVal val="0"/>
                                          </p:val>
                                        </p:tav>
                                        <p:tav tm="100000">
                                          <p:val>
                                            <p:strVal val="#ppt_h"/>
                                          </p:val>
                                        </p:tav>
                                      </p:tavLst>
                                    </p:anim>
                                    <p:anim calcmode="lin" valueType="num">
                                      <p:cBhvr>
                                        <p:cTn id="28" dur="2000" fill="hold"/>
                                        <p:tgtEl>
                                          <p:spTgt spid="7"/>
                                        </p:tgtEl>
                                        <p:attrNameLst>
                                          <p:attrName>ppt_w</p:attrName>
                                        </p:attrNameLst>
                                      </p:cBhvr>
                                      <p:tavLst>
                                        <p:tav tm="0">
                                          <p:val>
                                            <p:fltVal val="0"/>
                                          </p:val>
                                        </p:tav>
                                        <p:tav tm="100000">
                                          <p:val>
                                            <p:strVal val="#ppt_w"/>
                                          </p:val>
                                        </p:tav>
                                      </p:tavLst>
                                    </p:anim>
                                  </p:childTnLst>
                                </p:cTn>
                              </p:par>
                            </p:childTnLst>
                          </p:cTn>
                        </p:par>
                      </p:childTnLst>
                    </p:cTn>
                  </p:par>
                  <p:par>
                    <p:cTn id="29" fill="hold">
                      <p:stCondLst>
                        <p:cond delay="indefinite"/>
                      </p:stCondLst>
                      <p:childTnLst>
                        <p:par>
                          <p:cTn id="30" fill="hold">
                            <p:stCondLst>
                              <p:cond delay="0"/>
                            </p:stCondLst>
                            <p:childTnLst>
                              <p:par>
                                <p:cTn id="31" presetID="34" presetClass="emph" presetSubtype="0" fill="hold" grpId="1" nodeType="clickEffect">
                                  <p:stCondLst>
                                    <p:cond delay="0"/>
                                  </p:stCondLst>
                                  <p:iterate type="lt">
                                    <p:tmPct val="10000"/>
                                  </p:iterate>
                                  <p:childTnLst>
                                    <p:animMotion origin="layout" path="M 0.0 0.0 L 0.0 -0.07213" pathEditMode="relative" ptsTypes="">
                                      <p:cBhvr>
                                        <p:cTn id="32" dur="250" accel="50000" decel="50000" autoRev="1" fill="hold">
                                          <p:stCondLst>
                                            <p:cond delay="0"/>
                                          </p:stCondLst>
                                        </p:cTn>
                                        <p:tgtEl>
                                          <p:spTgt spid="3075"/>
                                        </p:tgtEl>
                                        <p:attrNameLst>
                                          <p:attrName>ppt_x</p:attrName>
                                          <p:attrName>ppt_y</p:attrName>
                                        </p:attrNameLst>
                                      </p:cBhvr>
                                    </p:animMotion>
                                    <p:animRot by="1500000">
                                      <p:cBhvr>
                                        <p:cTn id="33" dur="125" fill="hold">
                                          <p:stCondLst>
                                            <p:cond delay="0"/>
                                          </p:stCondLst>
                                        </p:cTn>
                                        <p:tgtEl>
                                          <p:spTgt spid="3075"/>
                                        </p:tgtEl>
                                        <p:attrNameLst>
                                          <p:attrName>r</p:attrName>
                                        </p:attrNameLst>
                                      </p:cBhvr>
                                    </p:animRot>
                                    <p:animRot by="-1500000">
                                      <p:cBhvr>
                                        <p:cTn id="34" dur="125" fill="hold">
                                          <p:stCondLst>
                                            <p:cond delay="125"/>
                                          </p:stCondLst>
                                        </p:cTn>
                                        <p:tgtEl>
                                          <p:spTgt spid="3075"/>
                                        </p:tgtEl>
                                        <p:attrNameLst>
                                          <p:attrName>r</p:attrName>
                                        </p:attrNameLst>
                                      </p:cBhvr>
                                    </p:animRot>
                                    <p:animRot by="-1500000">
                                      <p:cBhvr>
                                        <p:cTn id="35" dur="125" fill="hold">
                                          <p:stCondLst>
                                            <p:cond delay="250"/>
                                          </p:stCondLst>
                                        </p:cTn>
                                        <p:tgtEl>
                                          <p:spTgt spid="3075"/>
                                        </p:tgtEl>
                                        <p:attrNameLst>
                                          <p:attrName>r</p:attrName>
                                        </p:attrNameLst>
                                      </p:cBhvr>
                                    </p:animRot>
                                    <p:animRot by="1500000">
                                      <p:cBhvr>
                                        <p:cTn id="36" dur="125" fill="hold">
                                          <p:stCondLst>
                                            <p:cond delay="375"/>
                                          </p:stCondLst>
                                        </p:cTn>
                                        <p:tgtEl>
                                          <p:spTgt spid="3075"/>
                                        </p:tgtEl>
                                        <p:attrNameLst>
                                          <p:attrName>r</p:attrName>
                                        </p:attrNameLst>
                                      </p:cBhvr>
                                    </p:animRot>
                                  </p:childTnLst>
                                </p:cTn>
                              </p:par>
                            </p:childTnLst>
                          </p:cTn>
                        </p:par>
                      </p:childTnLst>
                    </p:cTn>
                  </p:par>
                  <p:par>
                    <p:cTn id="37" fill="hold">
                      <p:stCondLst>
                        <p:cond delay="indefinite"/>
                      </p:stCondLst>
                      <p:childTnLst>
                        <p:par>
                          <p:cTn id="38" fill="hold">
                            <p:stCondLst>
                              <p:cond delay="0"/>
                            </p:stCondLst>
                            <p:childTnLst>
                              <p:par>
                                <p:cTn id="39" presetID="54" presetClass="exit" presetSubtype="0" decel="100000" fill="hold" grpId="2" nodeType="clickEffect">
                                  <p:stCondLst>
                                    <p:cond delay="0"/>
                                  </p:stCondLst>
                                  <p:iterate type="lt">
                                    <p:tmPct val="0"/>
                                  </p:iterate>
                                  <p:childTnLst>
                                    <p:anim calcmode="lin" valueType="num">
                                      <p:cBhvr>
                                        <p:cTn id="40" dur="500"/>
                                        <p:tgtEl>
                                          <p:spTgt spid="3075"/>
                                        </p:tgtEl>
                                        <p:attrNameLst>
                                          <p:attrName>ppt_w</p:attrName>
                                        </p:attrNameLst>
                                      </p:cBhvr>
                                      <p:tavLst>
                                        <p:tav tm="0">
                                          <p:val>
                                            <p:strVal val="ppt_w"/>
                                          </p:val>
                                        </p:tav>
                                        <p:tav tm="100000">
                                          <p:val>
                                            <p:strVal val="ppt_w*0.05"/>
                                          </p:val>
                                        </p:tav>
                                      </p:tavLst>
                                    </p:anim>
                                    <p:anim calcmode="lin" valueType="num">
                                      <p:cBhvr>
                                        <p:cTn id="41" dur="500"/>
                                        <p:tgtEl>
                                          <p:spTgt spid="3075"/>
                                        </p:tgtEl>
                                        <p:attrNameLst>
                                          <p:attrName>ppt_h</p:attrName>
                                        </p:attrNameLst>
                                      </p:cBhvr>
                                      <p:tavLst>
                                        <p:tav tm="0">
                                          <p:val>
                                            <p:strVal val="ppt_h"/>
                                          </p:val>
                                        </p:tav>
                                        <p:tav tm="100000">
                                          <p:val>
                                            <p:strVal val="ppt_h"/>
                                          </p:val>
                                        </p:tav>
                                      </p:tavLst>
                                    </p:anim>
                                    <p:anim calcmode="lin" valueType="num">
                                      <p:cBhvr>
                                        <p:cTn id="42" dur="500"/>
                                        <p:tgtEl>
                                          <p:spTgt spid="3075"/>
                                        </p:tgtEl>
                                        <p:attrNameLst>
                                          <p:attrName>ppt_x</p:attrName>
                                        </p:attrNameLst>
                                      </p:cBhvr>
                                      <p:tavLst>
                                        <p:tav tm="0">
                                          <p:val>
                                            <p:strVal val="ppt_x"/>
                                          </p:val>
                                        </p:tav>
                                        <p:tav tm="100000">
                                          <p:val>
                                            <p:strVal val="ppt_x-.2"/>
                                          </p:val>
                                        </p:tav>
                                      </p:tavLst>
                                    </p:anim>
                                    <p:anim calcmode="lin" valueType="num">
                                      <p:cBhvr>
                                        <p:cTn id="43" dur="500"/>
                                        <p:tgtEl>
                                          <p:spTgt spid="3075"/>
                                        </p:tgtEl>
                                        <p:attrNameLst>
                                          <p:attrName>ppt_y</p:attrName>
                                        </p:attrNameLst>
                                      </p:cBhvr>
                                      <p:tavLst>
                                        <p:tav tm="0">
                                          <p:val>
                                            <p:strVal val="ppt_y"/>
                                          </p:val>
                                        </p:tav>
                                        <p:tav tm="100000">
                                          <p:val>
                                            <p:strVal val="ppt_y"/>
                                          </p:val>
                                        </p:tav>
                                      </p:tavLst>
                                    </p:anim>
                                    <p:animEffect transition="out" filter="fade">
                                      <p:cBhvr>
                                        <p:cTn id="44" dur="500"/>
                                        <p:tgtEl>
                                          <p:spTgt spid="3075"/>
                                        </p:tgtEl>
                                      </p:cBhvr>
                                    </p:animEffect>
                                    <p:set>
                                      <p:cBhvr>
                                        <p:cTn id="45" dur="1" fill="hold">
                                          <p:stCondLst>
                                            <p:cond delay="499"/>
                                          </p:stCondLst>
                                        </p:cTn>
                                        <p:tgtEl>
                                          <p:spTgt spid="307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2000"/>
                                        <p:tgtEl>
                                          <p:spTgt spid="7"/>
                                        </p:tgtEl>
                                      </p:cBhvr>
                                    </p:animEffect>
                                    <p:set>
                                      <p:cBhvr>
                                        <p:cTn id="50"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5" grpId="1"/>
      <p:bldP spid="3075" grpId="2"/>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ADDB-D134-422A-8662-EABD086550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5BB25B-61C3-4923-B45F-2AC0679EEC9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D380DC3-8143-4F6B-9F02-58C02CFEC6D1}"/>
              </a:ext>
            </a:extLst>
          </p:cNvPr>
          <p:cNvPicPr>
            <a:picLocks noChangeAspect="1"/>
          </p:cNvPicPr>
          <p:nvPr/>
        </p:nvPicPr>
        <p:blipFill>
          <a:blip r:embed="rId2"/>
          <a:stretch>
            <a:fillRect/>
          </a:stretch>
        </p:blipFill>
        <p:spPr>
          <a:xfrm>
            <a:off x="-247" y="-28066"/>
            <a:ext cx="9144247" cy="6886066"/>
          </a:xfrm>
          <a:prstGeom prst="rect">
            <a:avLst/>
          </a:prstGeom>
        </p:spPr>
      </p:pic>
    </p:spTree>
    <p:extLst>
      <p:ext uri="{BB962C8B-B14F-4D97-AF65-F5344CB8AC3E}">
        <p14:creationId xmlns:p14="http://schemas.microsoft.com/office/powerpoint/2010/main" val="407208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7" name="Content Placeholder 6"/>
          <p:cNvGraphicFramePr>
            <a:graphicFrameLocks noGrp="1"/>
          </p:cNvGraphicFramePr>
          <p:nvPr>
            <p:ph idx="1"/>
          </p:nvPr>
        </p:nvGraphicFramePr>
        <p:xfrm>
          <a:off x="533400" y="2336800"/>
          <a:ext cx="6888163"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0" y="24"/>
            <a:ext cx="9144000" cy="6858000"/>
          </a:xfrm>
          <a:prstGeom prst="rect">
            <a:avLst/>
          </a:prstGeom>
          <a:blipFill>
            <a:blip r:embed="rId7"/>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000100" y="500042"/>
            <a:ext cx="6786610" cy="830997"/>
          </a:xfrm>
          <a:prstGeom prst="rect">
            <a:avLst/>
          </a:prstGeom>
          <a:noFill/>
        </p:spPr>
        <p:txBody>
          <a:bodyPr wrap="square" rtlCol="0">
            <a:spAutoFit/>
          </a:bodyPr>
          <a:lstStyle/>
          <a:p>
            <a:r>
              <a:rPr lang="en-US" sz="4800" dirty="0">
                <a:solidFill>
                  <a:srgbClr val="FFFF00"/>
                </a:solidFill>
                <a:latin typeface="Times New Roman" panose="02020603050405020304" pitchFamily="18" charset="0"/>
                <a:cs typeface="Times New Roman" panose="02020603050405020304" pitchFamily="18" charset="0"/>
              </a:rPr>
              <a:t>    Uses &amp; Applications</a:t>
            </a:r>
            <a:endParaRPr lang="en-IN" sz="4800" dirty="0">
              <a:solidFill>
                <a:srgbClr val="FFFF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00100" y="2071678"/>
            <a:ext cx="7143800" cy="3508653"/>
          </a:xfrm>
          <a:prstGeom prst="rect">
            <a:avLst/>
          </a:prstGeom>
          <a:noFill/>
        </p:spPr>
        <p:txBody>
          <a:bodyPr wrap="square" rtlCol="0">
            <a:spAutoFit/>
          </a:bodyPr>
          <a:lstStyle/>
          <a:p>
            <a:r>
              <a:rPr lang="en-IN" sz="3200" dirty="0">
                <a:solidFill>
                  <a:srgbClr val="7DFA00"/>
                </a:solidFill>
                <a:latin typeface="Times New Roman" panose="02020603050405020304" pitchFamily="18" charset="0"/>
                <a:cs typeface="Times New Roman" panose="02020603050405020304" pitchFamily="18" charset="0"/>
              </a:rPr>
              <a:t>      </a:t>
            </a:r>
          </a:p>
          <a:p>
            <a:endParaRPr lang="en-IN" sz="3200" dirty="0">
              <a:solidFill>
                <a:srgbClr val="7DFA00"/>
              </a:solidFill>
              <a:latin typeface="Times New Roman" panose="02020603050405020304" pitchFamily="18" charset="0"/>
              <a:cs typeface="Times New Roman" panose="02020603050405020304" pitchFamily="18" charset="0"/>
            </a:endParaRPr>
          </a:p>
          <a:p>
            <a:endParaRPr lang="en-IN" sz="3200" dirty="0">
              <a:solidFill>
                <a:srgbClr val="7DFA00"/>
              </a:solidFill>
              <a:latin typeface="Times New Roman" panose="02020603050405020304" pitchFamily="18" charset="0"/>
              <a:cs typeface="Times New Roman" panose="02020603050405020304" pitchFamily="18" charset="0"/>
            </a:endParaRPr>
          </a:p>
          <a:p>
            <a:pPr algn="ctr"/>
            <a:r>
              <a:rPr lang="en-IN" sz="3600" dirty="0">
                <a:solidFill>
                  <a:srgbClr val="7DFA00"/>
                </a:solidFill>
                <a:latin typeface="Times New Roman" panose="02020603050405020304" pitchFamily="18" charset="0"/>
                <a:cs typeface="Times New Roman" panose="02020603050405020304" pitchFamily="18" charset="0"/>
              </a:rPr>
              <a:t>      </a:t>
            </a:r>
            <a:r>
              <a:rPr lang="en-IN" sz="3600" b="1" dirty="0">
                <a:solidFill>
                  <a:srgbClr val="7DFA00"/>
                </a:solidFill>
                <a:latin typeface="Times New Roman" panose="02020603050405020304" pitchFamily="18" charset="0"/>
                <a:cs typeface="Times New Roman" panose="02020603050405020304" pitchFamily="18" charset="0"/>
              </a:rPr>
              <a:t>The other most common type of regenerative braking is mechanical or kinetic</a:t>
            </a:r>
            <a:r>
              <a:rPr lang="en-IN" b="1"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
        <p:nvSpPr>
          <p:cNvPr id="10" name="Cloud Callout 9"/>
          <p:cNvSpPr/>
          <p:nvPr/>
        </p:nvSpPr>
        <p:spPr>
          <a:xfrm>
            <a:off x="2938628" y="1357298"/>
            <a:ext cx="3786214" cy="2071702"/>
          </a:xfrm>
          <a:prstGeom prst="cloudCallout">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3367224" y="1857364"/>
            <a:ext cx="3286148" cy="984885"/>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   </a:t>
            </a:r>
            <a:r>
              <a:rPr lang="en-IN" sz="4000" dirty="0">
                <a:solidFill>
                  <a:srgbClr val="00FFFF"/>
                </a:solidFill>
                <a:latin typeface="Times New Roman" panose="02020603050405020304" pitchFamily="18" charset="0"/>
                <a:cs typeface="Times New Roman" panose="02020603050405020304" pitchFamily="18" charset="0"/>
              </a:rPr>
              <a:t>flywheels</a:t>
            </a:r>
            <a:r>
              <a:rPr lang="en-IN" sz="4000" dirty="0">
                <a:latin typeface="Times New Roman" panose="02020603050405020304" pitchFamily="18" charset="0"/>
                <a:cs typeface="Times New Roman" panose="02020603050405020304" pitchFamily="18" charset="0"/>
              </a:rPr>
              <a:t>  </a:t>
            </a:r>
          </a:p>
          <a:p>
            <a:r>
              <a:rPr lang="en-US" dirty="0"/>
              <a:t> </a:t>
            </a:r>
            <a:endParaRPr lang="en-IN" dirty="0"/>
          </a:p>
        </p:txBody>
      </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1"/>
                                          </p:val>
                                        </p:tav>
                                        <p:tav tm="100000">
                                          <p:val>
                                            <p:strVal val="#ppt_x"/>
                                          </p:val>
                                        </p:tav>
                                      </p:tavLst>
                                    </p:anim>
                                    <p:anim calcmode="lin" valueType="num">
                                      <p:cBhvr>
                                        <p:cTn id="9"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iterate type="lt">
                                    <p:tmPct val="5000"/>
                                  </p:iterate>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2"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Scale>
                                      <p:cBhvr>
                                        <p:cTn id="22"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10"/>
                                        </p:tgtEl>
                                        <p:attrNameLst>
                                          <p:attrName>ppt_x</p:attrName>
                                          <p:attrName>ppt_y</p:attrName>
                                        </p:attrNameLst>
                                      </p:cBhvr>
                                    </p:animMotion>
                                    <p:animEffect transition="in" filter="fade">
                                      <p:cBhvr>
                                        <p:cTn id="24" dur="1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grpId="1" nodeType="clickEffect">
                                  <p:stCondLst>
                                    <p:cond delay="0"/>
                                  </p:stCondLst>
                                  <p:childTnLst>
                                    <p:animEffect transition="out" filter="dissolve">
                                      <p:cBhvr>
                                        <p:cTn id="33" dur="500"/>
                                        <p:tgtEl>
                                          <p:spTgt spid="13"/>
                                        </p:tgtEl>
                                      </p:cBhvr>
                                    </p:animEffect>
                                    <p:set>
                                      <p:cBhvr>
                                        <p:cTn id="34" dur="1" fill="hold">
                                          <p:stCondLst>
                                            <p:cond delay="499"/>
                                          </p:stCondLst>
                                        </p:cTn>
                                        <p:tgtEl>
                                          <p:spTgt spid="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52" presetClass="exit" presetSubtype="0" fill="hold" grpId="1" nodeType="clickEffect">
                                  <p:stCondLst>
                                    <p:cond delay="0"/>
                                  </p:stCondLst>
                                  <p:childTnLst>
                                    <p:animScale>
                                      <p:cBhvr>
                                        <p:cTn id="38" dur="1000" accel="50000">
                                          <p:stCondLst>
                                            <p:cond delay="0"/>
                                          </p:stCondLst>
                                        </p:cTn>
                                        <p:tgtEl>
                                          <p:spTgt spid="10"/>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9" dur="1000" accel="50000">
                                          <p:stCondLst>
                                            <p:cond delay="0"/>
                                          </p:stCondLst>
                                        </p:cTn>
                                        <p:tgtEl>
                                          <p:spTgt spid="10"/>
                                        </p:tgtEl>
                                        <p:attrNameLst>
                                          <p:attrName>ppt_x</p:attrName>
                                          <p:attrName>ppt_y</p:attrName>
                                        </p:attrNameLst>
                                      </p:cBhvr>
                                    </p:animMotion>
                                    <p:animEffect transition="out" filter="fade">
                                      <p:cBhvr>
                                        <p:cTn id="40" dur="1000"/>
                                        <p:tgtEl>
                                          <p:spTgt spid="10"/>
                                        </p:tgtEl>
                                      </p:cBhvr>
                                    </p:animEffect>
                                    <p:set>
                                      <p:cBhvr>
                                        <p:cTn id="41" dur="1" fill="hold">
                                          <p:stCondLst>
                                            <p:cond delay="999"/>
                                          </p:stCondLst>
                                        </p:cTn>
                                        <p:tgtEl>
                                          <p:spTgt spid="1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55" presetClass="exit" presetSubtype="0" fill="hold" grpId="1" nodeType="clickEffect">
                                  <p:stCondLst>
                                    <p:cond delay="0"/>
                                  </p:stCondLst>
                                  <p:iterate type="lt">
                                    <p:tmPct val="0"/>
                                  </p:iterate>
                                  <p:childTnLst>
                                    <p:anim calcmode="lin" valueType="num">
                                      <p:cBhvr>
                                        <p:cTn id="45" dur="1000"/>
                                        <p:tgtEl>
                                          <p:spTgt spid="6"/>
                                        </p:tgtEl>
                                        <p:attrNameLst>
                                          <p:attrName>ppt_w</p:attrName>
                                        </p:attrNameLst>
                                      </p:cBhvr>
                                      <p:tavLst>
                                        <p:tav tm="0">
                                          <p:val>
                                            <p:strVal val="ppt_w"/>
                                          </p:val>
                                        </p:tav>
                                        <p:tav tm="100000">
                                          <p:val>
                                            <p:strVal val="ppt_w*0.70"/>
                                          </p:val>
                                        </p:tav>
                                      </p:tavLst>
                                    </p:anim>
                                    <p:anim calcmode="lin" valueType="num">
                                      <p:cBhvr>
                                        <p:cTn id="46" dur="1000"/>
                                        <p:tgtEl>
                                          <p:spTgt spid="6"/>
                                        </p:tgtEl>
                                        <p:attrNameLst>
                                          <p:attrName>ppt_h</p:attrName>
                                        </p:attrNameLst>
                                      </p:cBhvr>
                                      <p:tavLst>
                                        <p:tav tm="0">
                                          <p:val>
                                            <p:strVal val="ppt_h"/>
                                          </p:val>
                                        </p:tav>
                                        <p:tav tm="100000">
                                          <p:val>
                                            <p:strVal val="ppt_h"/>
                                          </p:val>
                                        </p:tav>
                                      </p:tavLst>
                                    </p:anim>
                                    <p:animEffect transition="out" filter="fade">
                                      <p:cBhvr>
                                        <p:cTn id="47" dur="1000"/>
                                        <p:tgtEl>
                                          <p:spTgt spid="6"/>
                                        </p:tgtEl>
                                      </p:cBhvr>
                                    </p:animEffect>
                                    <p:set>
                                      <p:cBhvr>
                                        <p:cTn id="48" dur="1" fill="hold">
                                          <p:stCondLst>
                                            <p:cond delay="999"/>
                                          </p:stCondLst>
                                        </p:cTn>
                                        <p:tgtEl>
                                          <p:spTgt spid="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6" presetClass="exit" presetSubtype="0" fill="hold" grpId="1" nodeType="clickEffect">
                                  <p:stCondLst>
                                    <p:cond delay="0"/>
                                  </p:stCondLst>
                                  <p:iterate type="lt">
                                    <p:tmPct val="0"/>
                                  </p:iterate>
                                  <p:childTnLst>
                                    <p:animEffect transition="out" filter="wipe(down)">
                                      <p:cBhvr>
                                        <p:cTn id="52" dur="180" accel="50000">
                                          <p:stCondLst>
                                            <p:cond delay="1820"/>
                                          </p:stCondLst>
                                        </p:cTn>
                                        <p:tgtEl>
                                          <p:spTgt spid="5"/>
                                        </p:tgtEl>
                                      </p:cBhvr>
                                    </p:animEffect>
                                    <p:anim calcmode="lin" valueType="num">
                                      <p:cBhvr>
                                        <p:cTn id="53" dur="1822" tmFilter="0,0; 0.14,0.31; 0.43,0.73; 0.71,0.91; 1.0,1.0">
                                          <p:stCondLst>
                                            <p:cond delay="0"/>
                                          </p:stCondLst>
                                        </p:cTn>
                                        <p:tgtEl>
                                          <p:spTgt spid="5"/>
                                        </p:tgtEl>
                                        <p:attrNameLst>
                                          <p:attrName>ppt_x</p:attrName>
                                        </p:attrNameLst>
                                      </p:cBhvr>
                                      <p:tavLst>
                                        <p:tav tm="0">
                                          <p:val>
                                            <p:strVal val="ppt_x"/>
                                          </p:val>
                                        </p:tav>
                                        <p:tav tm="100000">
                                          <p:val>
                                            <p:strVal val="#ppt_x+0.25"/>
                                          </p:val>
                                        </p:tav>
                                      </p:tavLst>
                                    </p:anim>
                                    <p:anim calcmode="lin" valueType="num">
                                      <p:cBhvr>
                                        <p:cTn id="54" dur="178">
                                          <p:stCondLst>
                                            <p:cond delay="1822"/>
                                          </p:stCondLst>
                                        </p:cTn>
                                        <p:tgtEl>
                                          <p:spTgt spid="5"/>
                                        </p:tgtEl>
                                        <p:attrNameLst>
                                          <p:attrName>ppt_x</p:attrName>
                                        </p:attrNameLst>
                                      </p:cBhvr>
                                      <p:tavLst>
                                        <p:tav tm="0">
                                          <p:val>
                                            <p:strVal val="ppt_x"/>
                                          </p:val>
                                        </p:tav>
                                        <p:tav tm="100000">
                                          <p:val>
                                            <p:strVal val="ppt_x"/>
                                          </p:val>
                                        </p:tav>
                                      </p:tavLst>
                                    </p:anim>
                                    <p:anim calcmode="lin" valueType="num">
                                      <p:cBhvr>
                                        <p:cTn id="55" dur="664" tmFilter="0.0,0.0;0.25,0.07;0.50,0.2;0.75,0.467;1.0,1.0">
                                          <p:stCondLst>
                                            <p:cond delay="0"/>
                                          </p:stCondLst>
                                        </p:cTn>
                                        <p:tgtEl>
                                          <p:spTgt spid="5"/>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56" dur="664" tmFilter="0, 0; 0.125,0.2665; 0.25,0.4; 0.375,0.465; 0.5,0.5;  0.625,0.535; 0.75,0.6; 0.875,0.7335; 1,1">
                                          <p:stCondLst>
                                            <p:cond delay="664"/>
                                          </p:stCondLst>
                                        </p:cTn>
                                        <p:tgtEl>
                                          <p:spTgt spid="5"/>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57" dur="332" tmFilter="0, 0; 0.125,0.2665; 0.25,0.4; 0.375,0.465; 0.5,0.5;  0.625,0.535; 0.75,0.6; 0.875,0.7335; 1,1">
                                          <p:stCondLst>
                                            <p:cond delay="1324"/>
                                          </p:stCondLst>
                                        </p:cTn>
                                        <p:tgtEl>
                                          <p:spTgt spid="5"/>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8" dur="164" tmFilter="0, 0; 0.125,0.2665; 0.25,0.4; 0.375,0.465; 0.5,0.5;  0.625,0.535; 0.75,0.6; 0.875,0.7335; 1,1">
                                          <p:stCondLst>
                                            <p:cond delay="1656"/>
                                          </p:stCondLst>
                                        </p:cTn>
                                        <p:tgtEl>
                                          <p:spTgt spid="5"/>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9" dur="180" accel="50000">
                                          <p:stCondLst>
                                            <p:cond delay="1820"/>
                                          </p:stCondLst>
                                        </p:cTn>
                                        <p:tgtEl>
                                          <p:spTgt spid="5"/>
                                        </p:tgtEl>
                                        <p:attrNameLst>
                                          <p:attrName>ppt_y</p:attrName>
                                        </p:attrNameLst>
                                      </p:cBhvr>
                                      <p:tavLst>
                                        <p:tav tm="0">
                                          <p:val>
                                            <p:strVal val="ppt_y"/>
                                          </p:val>
                                        </p:tav>
                                        <p:tav tm="100000">
                                          <p:val>
                                            <p:strVal val="ppt_y+ppt_h"/>
                                          </p:val>
                                        </p:tav>
                                      </p:tavLst>
                                    </p:anim>
                                    <p:animScale>
                                      <p:cBhvr>
                                        <p:cTn id="60" dur="26">
                                          <p:stCondLst>
                                            <p:cond delay="620"/>
                                          </p:stCondLst>
                                        </p:cTn>
                                        <p:tgtEl>
                                          <p:spTgt spid="5"/>
                                        </p:tgtEl>
                                      </p:cBhvr>
                                      <p:to x="100000" y="60000"/>
                                    </p:animScale>
                                    <p:animScale>
                                      <p:cBhvr>
                                        <p:cTn id="61" dur="166" decel="50000">
                                          <p:stCondLst>
                                            <p:cond delay="646"/>
                                          </p:stCondLst>
                                        </p:cTn>
                                        <p:tgtEl>
                                          <p:spTgt spid="5"/>
                                        </p:tgtEl>
                                      </p:cBhvr>
                                      <p:to x="100000" y="100000"/>
                                    </p:animScale>
                                    <p:animScale>
                                      <p:cBhvr>
                                        <p:cTn id="62" dur="26">
                                          <p:stCondLst>
                                            <p:cond delay="1312"/>
                                          </p:stCondLst>
                                        </p:cTn>
                                        <p:tgtEl>
                                          <p:spTgt spid="5"/>
                                        </p:tgtEl>
                                      </p:cBhvr>
                                      <p:to x="100000" y="80000"/>
                                    </p:animScale>
                                    <p:animScale>
                                      <p:cBhvr>
                                        <p:cTn id="63" dur="166" decel="50000">
                                          <p:stCondLst>
                                            <p:cond delay="1338"/>
                                          </p:stCondLst>
                                        </p:cTn>
                                        <p:tgtEl>
                                          <p:spTgt spid="5"/>
                                        </p:tgtEl>
                                      </p:cBhvr>
                                      <p:to x="100000" y="100000"/>
                                    </p:animScale>
                                    <p:animScale>
                                      <p:cBhvr>
                                        <p:cTn id="64" dur="26">
                                          <p:stCondLst>
                                            <p:cond delay="1642"/>
                                          </p:stCondLst>
                                        </p:cTn>
                                        <p:tgtEl>
                                          <p:spTgt spid="5"/>
                                        </p:tgtEl>
                                      </p:cBhvr>
                                      <p:to x="100000" y="90000"/>
                                    </p:animScale>
                                    <p:animScale>
                                      <p:cBhvr>
                                        <p:cTn id="65" dur="166" decel="50000">
                                          <p:stCondLst>
                                            <p:cond delay="1668"/>
                                          </p:stCondLst>
                                        </p:cTn>
                                        <p:tgtEl>
                                          <p:spTgt spid="5"/>
                                        </p:tgtEl>
                                      </p:cBhvr>
                                      <p:to x="100000" y="100000"/>
                                    </p:animScale>
                                    <p:animScale>
                                      <p:cBhvr>
                                        <p:cTn id="66" dur="26">
                                          <p:stCondLst>
                                            <p:cond delay="1808"/>
                                          </p:stCondLst>
                                        </p:cTn>
                                        <p:tgtEl>
                                          <p:spTgt spid="5"/>
                                        </p:tgtEl>
                                      </p:cBhvr>
                                      <p:to x="100000" y="95000"/>
                                    </p:animScale>
                                    <p:animScale>
                                      <p:cBhvr>
                                        <p:cTn id="67" dur="166" decel="50000">
                                          <p:stCondLst>
                                            <p:cond delay="1834"/>
                                          </p:stCondLst>
                                        </p:cTn>
                                        <p:tgtEl>
                                          <p:spTgt spid="5"/>
                                        </p:tgtEl>
                                      </p:cBhvr>
                                      <p:to x="100000" y="100000"/>
                                    </p:animScale>
                                    <p:set>
                                      <p:cBhvr>
                                        <p:cTn id="68"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10" grpId="0" animBg="1"/>
      <p:bldP spid="10" grpId="1" animBg="1"/>
      <p:bldP spid="13" grpId="0"/>
      <p:bldP spid="1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7AC7-5E9A-42E0-AEFF-1F90D90EA091}"/>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67B2C969-9129-4F9D-B080-68FCB0B4AED9}"/>
              </a:ext>
            </a:extLst>
          </p:cNvPr>
          <p:cNvSpPr>
            <a:spLocks noGrp="1"/>
          </p:cNvSpPr>
          <p:nvPr>
            <p:ph idx="1"/>
          </p:nvPr>
        </p:nvSpPr>
        <p:spPr>
          <a:xfrm>
            <a:off x="533400" y="2336873"/>
            <a:ext cx="8287072" cy="3599316"/>
          </a:xfrm>
        </p:spPr>
        <p:txBody>
          <a:bodyPr>
            <a:normAutofit/>
          </a:bodyPr>
          <a:lstStyle/>
          <a:p>
            <a:r>
              <a:rPr lang="en-US" dirty="0"/>
              <a:t>We are using here DC motor for showing the actual result</a:t>
            </a:r>
          </a:p>
          <a:p>
            <a:r>
              <a:rPr lang="en-US" dirty="0"/>
              <a:t>When driver push the breaks the lights will glow (Here we are using 5v.3v LED’s for demo purpose)</a:t>
            </a:r>
          </a:p>
          <a:p>
            <a:r>
              <a:rPr lang="en-US" dirty="0"/>
              <a:t>As the braking system pushes frequently the energy will generate more.</a:t>
            </a:r>
          </a:p>
          <a:p>
            <a:r>
              <a:rPr lang="en-US" dirty="0"/>
              <a:t>We are rotation one wheel continuously and other wheel which is connected to main wheel, as break pushes the LED will glow</a:t>
            </a:r>
          </a:p>
        </p:txBody>
      </p:sp>
    </p:spTree>
    <p:extLst>
      <p:ext uri="{BB962C8B-B14F-4D97-AF65-F5344CB8AC3E}">
        <p14:creationId xmlns:p14="http://schemas.microsoft.com/office/powerpoint/2010/main" val="1442862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3852-AE74-4EA3-82E5-65141641FB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A4CFCA-FDF3-4BF7-A6F5-0CEB5B5E5FB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6BCB9DD-3494-408F-83BA-27B593C951E8}"/>
              </a:ext>
            </a:extLst>
          </p:cNvPr>
          <p:cNvPicPr>
            <a:picLocks noChangeAspect="1"/>
          </p:cNvPicPr>
          <p:nvPr/>
        </p:nvPicPr>
        <p:blipFill>
          <a:blip r:embed="rId2"/>
          <a:stretch>
            <a:fillRect/>
          </a:stretch>
        </p:blipFill>
        <p:spPr>
          <a:xfrm>
            <a:off x="0" y="32016"/>
            <a:ext cx="9144000" cy="6825984"/>
          </a:xfrm>
          <a:prstGeom prst="rect">
            <a:avLst/>
          </a:prstGeom>
        </p:spPr>
      </p:pic>
    </p:spTree>
    <p:extLst>
      <p:ext uri="{BB962C8B-B14F-4D97-AF65-F5344CB8AC3E}">
        <p14:creationId xmlns:p14="http://schemas.microsoft.com/office/powerpoint/2010/main" val="266575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A7B95-B13C-489C-B76C-B414C8053A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F3CB80-50F9-46B8-8E61-BA02F68694D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E7C6F13-184F-496E-9B26-7E07A2964A80}"/>
              </a:ext>
            </a:extLst>
          </p:cNvPr>
          <p:cNvPicPr>
            <a:picLocks noChangeAspect="1"/>
          </p:cNvPicPr>
          <p:nvPr/>
        </p:nvPicPr>
        <p:blipFill rotWithShape="1">
          <a:blip r:embed="rId2"/>
          <a:srcRect r="13775"/>
          <a:stretch/>
        </p:blipFill>
        <p:spPr>
          <a:xfrm>
            <a:off x="1" y="0"/>
            <a:ext cx="9143999" cy="6858000"/>
          </a:xfrm>
          <a:prstGeom prst="rect">
            <a:avLst/>
          </a:prstGeom>
        </p:spPr>
      </p:pic>
    </p:spTree>
    <p:extLst>
      <p:ext uri="{BB962C8B-B14F-4D97-AF65-F5344CB8AC3E}">
        <p14:creationId xmlns:p14="http://schemas.microsoft.com/office/powerpoint/2010/main" val="262023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B6AF1-03EE-4E81-8BA0-1B49293C1E4C}"/>
              </a:ext>
            </a:extLst>
          </p:cNvPr>
          <p:cNvSpPr>
            <a:spLocks noGrp="1"/>
          </p:cNvSpPr>
          <p:nvPr>
            <p:ph type="title"/>
          </p:nvPr>
        </p:nvSpPr>
        <p:spPr/>
        <p:txBody>
          <a:bodyPr/>
          <a:lstStyle/>
          <a:p>
            <a:r>
              <a:rPr lang="en-US" dirty="0"/>
              <a:t>Hardware Requirements</a:t>
            </a:r>
          </a:p>
        </p:txBody>
      </p:sp>
      <p:sp>
        <p:nvSpPr>
          <p:cNvPr id="3" name="Content Placeholder 2">
            <a:extLst>
              <a:ext uri="{FF2B5EF4-FFF2-40B4-BE49-F238E27FC236}">
                <a16:creationId xmlns:a16="http://schemas.microsoft.com/office/drawing/2014/main" id="{7C72C549-C66D-435A-9F29-2513DDD7CD74}"/>
              </a:ext>
            </a:extLst>
          </p:cNvPr>
          <p:cNvSpPr>
            <a:spLocks noGrp="1"/>
          </p:cNvSpPr>
          <p:nvPr>
            <p:ph idx="1"/>
          </p:nvPr>
        </p:nvSpPr>
        <p:spPr/>
        <p:txBody>
          <a:bodyPr/>
          <a:lstStyle/>
          <a:p>
            <a:r>
              <a:rPr lang="en-US" dirty="0"/>
              <a:t>1000 RPM DC Motor</a:t>
            </a:r>
          </a:p>
          <a:p>
            <a:r>
              <a:rPr lang="en-US" dirty="0"/>
              <a:t>Big Wheel</a:t>
            </a:r>
          </a:p>
          <a:p>
            <a:r>
              <a:rPr lang="en-US" dirty="0"/>
              <a:t>Small wheel</a:t>
            </a:r>
          </a:p>
          <a:p>
            <a:r>
              <a:rPr lang="en-US" dirty="0"/>
              <a:t>Iron rod</a:t>
            </a:r>
          </a:p>
          <a:p>
            <a:r>
              <a:rPr lang="en-US" dirty="0"/>
              <a:t>LED’s</a:t>
            </a:r>
          </a:p>
          <a:p>
            <a:r>
              <a:rPr lang="en-US" dirty="0"/>
              <a:t>Connecting wires</a:t>
            </a:r>
          </a:p>
          <a:p>
            <a:r>
              <a:rPr lang="en-US" dirty="0"/>
              <a:t>Motor shafts</a:t>
            </a:r>
          </a:p>
        </p:txBody>
      </p:sp>
    </p:spTree>
    <p:extLst>
      <p:ext uri="{BB962C8B-B14F-4D97-AF65-F5344CB8AC3E}">
        <p14:creationId xmlns:p14="http://schemas.microsoft.com/office/powerpoint/2010/main" val="4148410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a:off x="0" y="0"/>
            <a:ext cx="9144000" cy="6858000"/>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500166" y="571480"/>
            <a:ext cx="6715172" cy="1015663"/>
          </a:xfrm>
          <a:prstGeom prst="rect">
            <a:avLst/>
          </a:prstGeom>
          <a:noFill/>
        </p:spPr>
        <p:txBody>
          <a:bodyPr wrap="square" rtlCol="0">
            <a:spAutoFit/>
          </a:bodyPr>
          <a:lstStyle/>
          <a:p>
            <a:r>
              <a:rPr lang="en-US" sz="6000" dirty="0">
                <a:solidFill>
                  <a:srgbClr val="0000FF"/>
                </a:solidFill>
                <a:latin typeface="Jokerman" pitchFamily="82" charset="0"/>
              </a:rPr>
              <a:t>       </a:t>
            </a:r>
            <a:r>
              <a:rPr lang="en-US" sz="6000" dirty="0">
                <a:solidFill>
                  <a:srgbClr val="0000FF"/>
                </a:solidFill>
                <a:latin typeface="Times New Roman" panose="02020603050405020304" pitchFamily="18" charset="0"/>
                <a:cs typeface="Times New Roman" panose="02020603050405020304" pitchFamily="18" charset="0"/>
              </a:rPr>
              <a:t>Benefits</a:t>
            </a:r>
            <a:endParaRPr lang="en-IN" sz="6000" dirty="0">
              <a:solidFill>
                <a:srgbClr val="0000FF"/>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71472" y="2071678"/>
            <a:ext cx="8393016" cy="3970318"/>
          </a:xfrm>
          <a:prstGeom prst="rect">
            <a:avLst/>
          </a:prstGeom>
          <a:noFill/>
        </p:spPr>
        <p:txBody>
          <a:bodyPr wrap="square" rtlCol="0">
            <a:spAutoFit/>
          </a:bodyPr>
          <a:lstStyle/>
          <a:p>
            <a:pPr algn="just">
              <a:buFont typeface="Wingdings" pitchFamily="2" charset="2"/>
              <a:buChar char="Ø"/>
            </a:pPr>
            <a:r>
              <a:rPr lang="en-US" sz="2800" dirty="0">
                <a:solidFill>
                  <a:srgbClr val="9809E7"/>
                </a:solidFill>
                <a:latin typeface="Times New Roman" panose="02020603050405020304" pitchFamily="18" charset="0"/>
                <a:cs typeface="Times New Roman" panose="02020603050405020304" pitchFamily="18" charset="0"/>
              </a:rPr>
              <a:t>It saves lot of charging power required to charge the battery.</a:t>
            </a:r>
          </a:p>
          <a:p>
            <a:pPr algn="just">
              <a:buFont typeface="Wingdings" pitchFamily="2" charset="2"/>
              <a:buChar char="Ø"/>
            </a:pPr>
            <a:r>
              <a:rPr lang="en-US" sz="2800" dirty="0">
                <a:solidFill>
                  <a:srgbClr val="9809E7"/>
                </a:solidFill>
                <a:latin typeface="Times New Roman" panose="02020603050405020304" pitchFamily="18" charset="0"/>
                <a:cs typeface="Times New Roman" panose="02020603050405020304" pitchFamily="18" charset="0"/>
              </a:rPr>
              <a:t>It supports use  of hybrid and green vehicles.</a:t>
            </a:r>
          </a:p>
          <a:p>
            <a:pPr algn="just">
              <a:buFont typeface="Wingdings" pitchFamily="2" charset="2"/>
              <a:buChar char="Ø"/>
            </a:pPr>
            <a:r>
              <a:rPr lang="en-US" sz="2800" dirty="0">
                <a:solidFill>
                  <a:srgbClr val="9809E7"/>
                </a:solidFill>
                <a:latin typeface="Times New Roman" panose="02020603050405020304" pitchFamily="18" charset="0"/>
                <a:cs typeface="Times New Roman" panose="02020603050405020304" pitchFamily="18" charset="0"/>
              </a:rPr>
              <a:t>It helps to reduce carbon emission , as in various methods used in it  reduce fuel or power consumption</a:t>
            </a:r>
          </a:p>
          <a:p>
            <a:pPr algn="just">
              <a:buFont typeface="Wingdings" pitchFamily="2" charset="2"/>
              <a:buChar char="Ø"/>
            </a:pPr>
            <a:r>
              <a:rPr lang="en-US" sz="2800" dirty="0">
                <a:solidFill>
                  <a:srgbClr val="9809E7"/>
                </a:solidFill>
                <a:latin typeface="Times New Roman" panose="02020603050405020304" pitchFamily="18" charset="0"/>
                <a:cs typeface="Times New Roman" panose="02020603050405020304" pitchFamily="18" charset="0"/>
              </a:rPr>
              <a:t> By saving carbon emission we save our carbon credits which can be sold to countries which exceed their limit.</a:t>
            </a:r>
          </a:p>
          <a:p>
            <a:pPr algn="just"/>
            <a:endParaRPr lang="en-US" sz="2800" dirty="0">
              <a:solidFill>
                <a:srgbClr val="9809E7"/>
              </a:solidFill>
              <a:latin typeface="Times New Roman" panose="02020603050405020304" pitchFamily="18" charset="0"/>
              <a:cs typeface="Times New Roman" panose="02020603050405020304" pitchFamily="18" charset="0"/>
            </a:endParaRPr>
          </a:p>
          <a:p>
            <a:pPr algn="just">
              <a:buFont typeface="Wingdings" pitchFamily="2" charset="2"/>
              <a:buChar char="Ø"/>
            </a:pPr>
            <a:endParaRPr lang="en-IN" sz="2800" dirty="0">
              <a:solidFill>
                <a:srgbClr val="9809E7"/>
              </a:solidFill>
              <a:latin typeface="Times New Roman" panose="02020603050405020304" pitchFamily="18" charset="0"/>
              <a:cs typeface="Times New Roman" panose="02020603050405020304" pitchFamily="18" charset="0"/>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set>
                                      <p:cBhvr>
                                        <p:cTn id="7" dur="455" fill="hold">
                                          <p:stCondLst>
                                            <p:cond delay="0"/>
                                          </p:stCondLst>
                                        </p:cTn>
                                        <p:tgtEl>
                                          <p:spTgt spid="5"/>
                                        </p:tgtEl>
                                        <p:attrNameLst>
                                          <p:attrName>style.rotation</p:attrName>
                                        </p:attrNameLst>
                                      </p:cBhvr>
                                      <p:to>
                                        <p:strVal val="-45.0"/>
                                      </p:to>
                                    </p:set>
                                    <p:anim calcmode="lin" valueType="num">
                                      <p:cBhvr>
                                        <p:cTn id="8" dur="455" fill="hold">
                                          <p:stCondLst>
                                            <p:cond delay="455"/>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5"/>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2" presetClass="entr" presetSubtype="0" fill="hold"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Scale>
                                      <p:cBhvr>
                                        <p:cTn id="16" dur="1000" decel="50000" fill="hold">
                                          <p:stCondLst>
                                            <p:cond delay="0"/>
                                          </p:stCondLst>
                                        </p:cTn>
                                        <p:tgtEl>
                                          <p:spTgt spid="6">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6">
                                            <p:txEl>
                                              <p:pRg st="0" end="0"/>
                                            </p:txEl>
                                          </p:spTgt>
                                        </p:tgtEl>
                                        <p:attrNameLst>
                                          <p:attrName>ppt_x</p:attrName>
                                          <p:attrName>ppt_y</p:attrName>
                                        </p:attrNameLst>
                                      </p:cBhvr>
                                    </p:animMotion>
                                    <p:animEffect transition="in" filter="fade">
                                      <p:cBhvr>
                                        <p:cTn id="18" dur="10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2"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Scale>
                                      <p:cBhvr>
                                        <p:cTn id="23" dur="1000" decel="50000" fill="hold">
                                          <p:stCondLst>
                                            <p:cond delay="0"/>
                                          </p:stCondLst>
                                        </p:cTn>
                                        <p:tgtEl>
                                          <p:spTgt spid="6">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6">
                                            <p:txEl>
                                              <p:pRg st="1" end="1"/>
                                            </p:txEl>
                                          </p:spTgt>
                                        </p:tgtEl>
                                        <p:attrNameLst>
                                          <p:attrName>ppt_x</p:attrName>
                                          <p:attrName>ppt_y</p:attrName>
                                        </p:attrNameLst>
                                      </p:cBhvr>
                                    </p:animMotion>
                                    <p:animEffect transition="in" filter="fade">
                                      <p:cBhvr>
                                        <p:cTn id="25" dur="1000"/>
                                        <p:tgtEl>
                                          <p:spTgt spid="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2" presetClass="entr" presetSubtype="0" fill="hold"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Scale>
                                      <p:cBhvr>
                                        <p:cTn id="30" dur="1000" decel="50000" fill="hold">
                                          <p:stCondLst>
                                            <p:cond delay="0"/>
                                          </p:stCondLst>
                                        </p:cTn>
                                        <p:tgtEl>
                                          <p:spTgt spid="6">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6">
                                            <p:txEl>
                                              <p:pRg st="2" end="2"/>
                                            </p:txEl>
                                          </p:spTgt>
                                        </p:tgtEl>
                                        <p:attrNameLst>
                                          <p:attrName>ppt_x</p:attrName>
                                          <p:attrName>ppt_y</p:attrName>
                                        </p:attrNameLst>
                                      </p:cBhvr>
                                    </p:animMotion>
                                    <p:animEffect transition="in" filter="fade">
                                      <p:cBhvr>
                                        <p:cTn id="32" dur="10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2" presetClass="entr" presetSubtype="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Scale>
                                      <p:cBhvr>
                                        <p:cTn id="37" dur="1000" decel="50000" fill="hold">
                                          <p:stCondLst>
                                            <p:cond delay="0"/>
                                          </p:stCondLst>
                                        </p:cTn>
                                        <p:tgtEl>
                                          <p:spTgt spid="6">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6">
                                            <p:txEl>
                                              <p:pRg st="3" end="3"/>
                                            </p:txEl>
                                          </p:spTgt>
                                        </p:tgtEl>
                                        <p:attrNameLst>
                                          <p:attrName>ppt_x</p:attrName>
                                          <p:attrName>ppt_y</p:attrName>
                                        </p:attrNameLst>
                                      </p:cBhvr>
                                    </p:animMotion>
                                    <p:animEffect transition="in" filter="fade">
                                      <p:cBhvr>
                                        <p:cTn id="39" dur="1000"/>
                                        <p:tgtEl>
                                          <p:spTgt spid="6">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2" presetClass="exit" presetSubtype="0" fill="hold" nodeType="clickEffect">
                                  <p:stCondLst>
                                    <p:cond delay="0"/>
                                  </p:stCondLst>
                                  <p:childTnLst>
                                    <p:animScale>
                                      <p:cBhvr>
                                        <p:cTn id="43" dur="1000" accel="50000">
                                          <p:stCondLst>
                                            <p:cond delay="0"/>
                                          </p:stCondLst>
                                        </p:cTn>
                                        <p:tgtEl>
                                          <p:spTgt spid="6">
                                            <p:txEl>
                                              <p:pRg st="3" end="3"/>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44" dur="1000" accel="50000">
                                          <p:stCondLst>
                                            <p:cond delay="0"/>
                                          </p:stCondLst>
                                        </p:cTn>
                                        <p:tgtEl>
                                          <p:spTgt spid="6">
                                            <p:txEl>
                                              <p:pRg st="3" end="3"/>
                                            </p:txEl>
                                          </p:spTgt>
                                        </p:tgtEl>
                                        <p:attrNameLst>
                                          <p:attrName>ppt_x</p:attrName>
                                          <p:attrName>ppt_y</p:attrName>
                                        </p:attrNameLst>
                                      </p:cBhvr>
                                    </p:animMotion>
                                    <p:animEffect transition="out" filter="fade">
                                      <p:cBhvr>
                                        <p:cTn id="45" dur="1000"/>
                                        <p:tgtEl>
                                          <p:spTgt spid="6">
                                            <p:txEl>
                                              <p:pRg st="3" end="3"/>
                                            </p:txEl>
                                          </p:spTgt>
                                        </p:tgtEl>
                                      </p:cBhvr>
                                    </p:animEffect>
                                    <p:set>
                                      <p:cBhvr>
                                        <p:cTn id="46" dur="1" fill="hold">
                                          <p:stCondLst>
                                            <p:cond delay="999"/>
                                          </p:stCondLst>
                                        </p:cTn>
                                        <p:tgtEl>
                                          <p:spTgt spid="6">
                                            <p:txEl>
                                              <p:pRg st="3" end="3"/>
                                            </p:txEl>
                                          </p:spTgt>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52" presetClass="exit" presetSubtype="0" fill="hold" nodeType="clickEffect">
                                  <p:stCondLst>
                                    <p:cond delay="0"/>
                                  </p:stCondLst>
                                  <p:childTnLst>
                                    <p:animScale>
                                      <p:cBhvr>
                                        <p:cTn id="50" dur="1000" accel="50000">
                                          <p:stCondLst>
                                            <p:cond delay="0"/>
                                          </p:stCondLst>
                                        </p:cTn>
                                        <p:tgtEl>
                                          <p:spTgt spid="6">
                                            <p:txEl>
                                              <p:pRg st="2" end="2"/>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51" dur="1000" accel="50000">
                                          <p:stCondLst>
                                            <p:cond delay="0"/>
                                          </p:stCondLst>
                                        </p:cTn>
                                        <p:tgtEl>
                                          <p:spTgt spid="6">
                                            <p:txEl>
                                              <p:pRg st="2" end="2"/>
                                            </p:txEl>
                                          </p:spTgt>
                                        </p:tgtEl>
                                        <p:attrNameLst>
                                          <p:attrName>ppt_x</p:attrName>
                                          <p:attrName>ppt_y</p:attrName>
                                        </p:attrNameLst>
                                      </p:cBhvr>
                                    </p:animMotion>
                                    <p:animEffect transition="out" filter="fade">
                                      <p:cBhvr>
                                        <p:cTn id="52" dur="1000"/>
                                        <p:tgtEl>
                                          <p:spTgt spid="6">
                                            <p:txEl>
                                              <p:pRg st="2" end="2"/>
                                            </p:txEl>
                                          </p:spTgt>
                                        </p:tgtEl>
                                      </p:cBhvr>
                                    </p:animEffect>
                                    <p:set>
                                      <p:cBhvr>
                                        <p:cTn id="53" dur="1" fill="hold">
                                          <p:stCondLst>
                                            <p:cond delay="999"/>
                                          </p:stCondLst>
                                        </p:cTn>
                                        <p:tgtEl>
                                          <p:spTgt spid="6">
                                            <p:txEl>
                                              <p:pRg st="2" end="2"/>
                                            </p:txEl>
                                          </p:spTgt>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52" presetClass="exit" presetSubtype="0" fill="hold" nodeType="clickEffect">
                                  <p:stCondLst>
                                    <p:cond delay="0"/>
                                  </p:stCondLst>
                                  <p:childTnLst>
                                    <p:animScale>
                                      <p:cBhvr>
                                        <p:cTn id="57" dur="1000" accel="50000">
                                          <p:stCondLst>
                                            <p:cond delay="0"/>
                                          </p:stCondLst>
                                        </p:cTn>
                                        <p:tgtEl>
                                          <p:spTgt spid="6">
                                            <p:txEl>
                                              <p:pRg st="1" end="1"/>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58" dur="1000" accel="50000">
                                          <p:stCondLst>
                                            <p:cond delay="0"/>
                                          </p:stCondLst>
                                        </p:cTn>
                                        <p:tgtEl>
                                          <p:spTgt spid="6">
                                            <p:txEl>
                                              <p:pRg st="1" end="1"/>
                                            </p:txEl>
                                          </p:spTgt>
                                        </p:tgtEl>
                                        <p:attrNameLst>
                                          <p:attrName>ppt_x</p:attrName>
                                          <p:attrName>ppt_y</p:attrName>
                                        </p:attrNameLst>
                                      </p:cBhvr>
                                    </p:animMotion>
                                    <p:animEffect transition="out" filter="fade">
                                      <p:cBhvr>
                                        <p:cTn id="59" dur="1000"/>
                                        <p:tgtEl>
                                          <p:spTgt spid="6">
                                            <p:txEl>
                                              <p:pRg st="1" end="1"/>
                                            </p:txEl>
                                          </p:spTgt>
                                        </p:tgtEl>
                                      </p:cBhvr>
                                    </p:animEffect>
                                    <p:set>
                                      <p:cBhvr>
                                        <p:cTn id="60" dur="1" fill="hold">
                                          <p:stCondLst>
                                            <p:cond delay="999"/>
                                          </p:stCondLst>
                                        </p:cTn>
                                        <p:tgtEl>
                                          <p:spTgt spid="6">
                                            <p:txEl>
                                              <p:pRg st="1" end="1"/>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52" presetClass="exit" presetSubtype="0" fill="hold" nodeType="clickEffect">
                                  <p:stCondLst>
                                    <p:cond delay="0"/>
                                  </p:stCondLst>
                                  <p:childTnLst>
                                    <p:animScale>
                                      <p:cBhvr>
                                        <p:cTn id="64" dur="1000" accel="50000">
                                          <p:stCondLst>
                                            <p:cond delay="0"/>
                                          </p:stCondLst>
                                        </p:cTn>
                                        <p:tgtEl>
                                          <p:spTgt spid="6">
                                            <p:txEl>
                                              <p:pRg st="0" end="0"/>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65" dur="1000" accel="50000">
                                          <p:stCondLst>
                                            <p:cond delay="0"/>
                                          </p:stCondLst>
                                        </p:cTn>
                                        <p:tgtEl>
                                          <p:spTgt spid="6">
                                            <p:txEl>
                                              <p:pRg st="0" end="0"/>
                                            </p:txEl>
                                          </p:spTgt>
                                        </p:tgtEl>
                                        <p:attrNameLst>
                                          <p:attrName>ppt_x</p:attrName>
                                          <p:attrName>ppt_y</p:attrName>
                                        </p:attrNameLst>
                                      </p:cBhvr>
                                    </p:animMotion>
                                    <p:animEffect transition="out" filter="fade">
                                      <p:cBhvr>
                                        <p:cTn id="66" dur="1000"/>
                                        <p:tgtEl>
                                          <p:spTgt spid="6">
                                            <p:txEl>
                                              <p:pRg st="0" end="0"/>
                                            </p:txEl>
                                          </p:spTgt>
                                        </p:tgtEl>
                                      </p:cBhvr>
                                    </p:animEffect>
                                    <p:set>
                                      <p:cBhvr>
                                        <p:cTn id="67" dur="1" fill="hold">
                                          <p:stCondLst>
                                            <p:cond delay="999"/>
                                          </p:stCondLst>
                                        </p:cTn>
                                        <p:tgtEl>
                                          <p:spTgt spid="6">
                                            <p:txEl>
                                              <p:pRg st="0" end="0"/>
                                            </p:txEl>
                                          </p:spTgt>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8" presetClass="exit" presetSubtype="0" accel="50000" fill="hold" grpId="1" nodeType="clickEffect">
                                  <p:stCondLst>
                                    <p:cond delay="0"/>
                                  </p:stCondLst>
                                  <p:iterate type="lt">
                                    <p:tmPct val="50000"/>
                                  </p:iterate>
                                  <p:childTnLst>
                                    <p:anim calcmode="lin" valueType="num">
                                      <p:cBhvr>
                                        <p:cTn id="71" dur="1000">
                                          <p:stCondLst>
                                            <p:cond delay="0"/>
                                          </p:stCondLst>
                                        </p:cTn>
                                        <p:tgtEl>
                                          <p:spTgt spid="5"/>
                                        </p:tgtEl>
                                        <p:attrNameLst>
                                          <p:attrName>style.rotation</p:attrName>
                                        </p:attrNameLst>
                                      </p:cBhvr>
                                      <p:tavLst>
                                        <p:tav tm="0">
                                          <p:val>
                                            <p:fltVal val="0"/>
                                          </p:val>
                                        </p:tav>
                                        <p:tav tm="100000">
                                          <p:val>
                                            <p:fltVal val="45"/>
                                          </p:val>
                                        </p:tav>
                                      </p:tavLst>
                                    </p:anim>
                                    <p:anim calcmode="lin" valueType="num">
                                      <p:cBhvr>
                                        <p:cTn id="72" dur="1000">
                                          <p:stCondLst>
                                            <p:cond delay="0"/>
                                          </p:stCondLst>
                                        </p:cTn>
                                        <p:tgtEl>
                                          <p:spTgt spid="5"/>
                                        </p:tgtEl>
                                        <p:attrNameLst>
                                          <p:attrName>ppt_y</p:attrName>
                                        </p:attrNameLst>
                                      </p:cBhvr>
                                      <p:tavLst>
                                        <p:tav tm="0">
                                          <p:val>
                                            <p:strVal val="ppt_y"/>
                                          </p:val>
                                        </p:tav>
                                        <p:tav tm="100000">
                                          <p:val>
                                            <p:strVal val="ppt_y+1"/>
                                          </p:val>
                                        </p:tav>
                                      </p:tavLst>
                                    </p:anim>
                                    <p:set>
                                      <p:cBhvr>
                                        <p:cTn id="73"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a:off x="0" y="0"/>
            <a:ext cx="9144000" cy="6858000"/>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857356" y="428604"/>
            <a:ext cx="5857916" cy="1015663"/>
          </a:xfrm>
          <a:prstGeom prst="rect">
            <a:avLst/>
          </a:prstGeom>
          <a:noFill/>
        </p:spPr>
        <p:txBody>
          <a:bodyPr wrap="square" rtlCol="0">
            <a:spAutoFit/>
          </a:bodyPr>
          <a:lstStyle/>
          <a:p>
            <a:r>
              <a:rPr lang="en-US" sz="6000" dirty="0">
                <a:solidFill>
                  <a:srgbClr val="FF3399"/>
                </a:solidFill>
                <a:latin typeface="Jokerman" pitchFamily="82" charset="0"/>
              </a:rPr>
              <a:t>   </a:t>
            </a:r>
            <a:r>
              <a:rPr lang="en-US" sz="6000" dirty="0">
                <a:solidFill>
                  <a:srgbClr val="FF3399"/>
                </a:solidFill>
                <a:latin typeface="Times New Roman" panose="02020603050405020304" pitchFamily="18" charset="0"/>
                <a:cs typeface="Times New Roman" panose="02020603050405020304" pitchFamily="18" charset="0"/>
              </a:rPr>
              <a:t>Limitations</a:t>
            </a:r>
            <a:endParaRPr lang="en-IN" sz="6000" dirty="0">
              <a:solidFill>
                <a:srgbClr val="FF3399"/>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28596" y="2214554"/>
            <a:ext cx="8258204" cy="3970318"/>
          </a:xfrm>
          <a:prstGeom prst="rect">
            <a:avLst/>
          </a:prstGeom>
          <a:noFill/>
        </p:spPr>
        <p:txBody>
          <a:bodyPr wrap="square" rtlCol="0">
            <a:spAutoFit/>
          </a:bodyPr>
          <a:lstStyle/>
          <a:p>
            <a:pPr>
              <a:buFont typeface="Wingdings" pitchFamily="2" charset="2"/>
              <a:buChar char="Ø"/>
            </a:pPr>
            <a:r>
              <a:rPr lang="en-IN" sz="2800" dirty="0">
                <a:solidFill>
                  <a:srgbClr val="66FF33"/>
                </a:solidFill>
                <a:latin typeface="Times New Roman" panose="02020603050405020304" pitchFamily="18" charset="0"/>
                <a:cs typeface="Times New Roman" panose="02020603050405020304" pitchFamily="18" charset="0"/>
              </a:rPr>
              <a:t>The regenerative braking effect drops off at lower speeds </a:t>
            </a:r>
          </a:p>
          <a:p>
            <a:pPr>
              <a:buFont typeface="Wingdings" pitchFamily="2" charset="2"/>
              <a:buChar char="Ø"/>
            </a:pPr>
            <a:endParaRPr lang="en-US" sz="2800" dirty="0">
              <a:solidFill>
                <a:srgbClr val="66FF33"/>
              </a:solidFill>
              <a:latin typeface="Times New Roman" panose="02020603050405020304" pitchFamily="18" charset="0"/>
              <a:cs typeface="Times New Roman" panose="02020603050405020304" pitchFamily="18" charset="0"/>
            </a:endParaRPr>
          </a:p>
          <a:p>
            <a:pPr>
              <a:buFont typeface="Wingdings" pitchFamily="2" charset="2"/>
              <a:buChar char="Ø"/>
            </a:pPr>
            <a:r>
              <a:rPr lang="en-IN" sz="2800" dirty="0">
                <a:solidFill>
                  <a:srgbClr val="66FF33"/>
                </a:solidFill>
                <a:latin typeface="Times New Roman" panose="02020603050405020304" pitchFamily="18" charset="0"/>
                <a:cs typeface="Times New Roman" panose="02020603050405020304" pitchFamily="18" charset="0"/>
              </a:rPr>
              <a:t>Most road vehicles with regenerative braking only have power on some wheels and regenerative braking power only applies to only those wheels .</a:t>
            </a:r>
          </a:p>
          <a:p>
            <a:pPr>
              <a:buFont typeface="Wingdings" pitchFamily="2" charset="2"/>
              <a:buChar char="Ø"/>
            </a:pPr>
            <a:endParaRPr lang="en-IN" sz="2800" dirty="0">
              <a:solidFill>
                <a:srgbClr val="66FF33"/>
              </a:solidFill>
              <a:latin typeface="Times New Roman" panose="02020603050405020304" pitchFamily="18" charset="0"/>
              <a:cs typeface="Times New Roman" panose="02020603050405020304" pitchFamily="18" charset="0"/>
            </a:endParaRPr>
          </a:p>
          <a:p>
            <a:pPr>
              <a:buFont typeface="Wingdings" pitchFamily="2" charset="2"/>
              <a:buChar char="Ø"/>
            </a:pPr>
            <a:r>
              <a:rPr lang="en-IN" sz="2800" dirty="0">
                <a:solidFill>
                  <a:srgbClr val="66FF33"/>
                </a:solidFill>
                <a:latin typeface="Times New Roman" panose="02020603050405020304" pitchFamily="18" charset="0"/>
                <a:cs typeface="Times New Roman" panose="02020603050405020304" pitchFamily="18" charset="0"/>
              </a:rPr>
              <a:t>The friction brake is a necessary back-up in the event of failure of the regenerative brake.</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iterate type="lt">
                                    <p:tmPct val="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style.rotation</p:attrName>
                                        </p:attrNameLst>
                                      </p:cBhvr>
                                      <p:tavLst>
                                        <p:tav tm="0">
                                          <p:val>
                                            <p:fltVal val="720"/>
                                          </p:val>
                                        </p:tav>
                                        <p:tav tm="100000">
                                          <p:val>
                                            <p:fltVal val="0"/>
                                          </p:val>
                                        </p:tav>
                                      </p:tavLst>
                                    </p:anim>
                                    <p:anim calcmode="lin" valueType="num">
                                      <p:cBhvr>
                                        <p:cTn id="9" dur="2000" fill="hold"/>
                                        <p:tgtEl>
                                          <p:spTgt spid="10"/>
                                        </p:tgtEl>
                                        <p:attrNameLst>
                                          <p:attrName>ppt_h</p:attrName>
                                        </p:attrNameLst>
                                      </p:cBhvr>
                                      <p:tavLst>
                                        <p:tav tm="0">
                                          <p:val>
                                            <p:fltVal val="0"/>
                                          </p:val>
                                        </p:tav>
                                        <p:tav tm="100000">
                                          <p:val>
                                            <p:strVal val="#ppt_h"/>
                                          </p:val>
                                        </p:tav>
                                      </p:tavLst>
                                    </p:anim>
                                    <p:anim calcmode="lin" valueType="num">
                                      <p:cBhvr>
                                        <p:cTn id="10" dur="2000" fill="hold"/>
                                        <p:tgtEl>
                                          <p:spTgt spid="10"/>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11">
                                            <p:txEl>
                                              <p:pRg st="0" end="0"/>
                                            </p:txEl>
                                          </p:spTgt>
                                        </p:tgtEl>
                                        <p:attrNameLst>
                                          <p:attrName>style.visibility</p:attrName>
                                        </p:attrNameLst>
                                      </p:cBhvr>
                                      <p:to>
                                        <p:strVal val="visible"/>
                                      </p:to>
                                    </p:set>
                                    <p:anim calcmode="discrete" valueType="clr">
                                      <p:cBhvr override="childStyle">
                                        <p:cTn id="15" dur="80"/>
                                        <p:tgtEl>
                                          <p:spTgt spid="1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11">
                                            <p:txEl>
                                              <p:pRg st="0" end="0"/>
                                            </p:txEl>
                                          </p:spTgt>
                                        </p:tgtEl>
                                        <p:attrNameLst>
                                          <p:attrName>fillcolor</p:attrName>
                                        </p:attrNameLst>
                                      </p:cBhvr>
                                      <p:tavLst>
                                        <p:tav tm="0">
                                          <p:val>
                                            <p:clrVal>
                                              <a:schemeClr val="accent2"/>
                                            </p:clrVal>
                                          </p:val>
                                        </p:tav>
                                        <p:tav tm="50000">
                                          <p:val>
                                            <p:clrVal>
                                              <a:schemeClr val="hlink"/>
                                            </p:clrVal>
                                          </p:val>
                                        </p:tav>
                                      </p:tavLst>
                                    </p:anim>
                                    <p:set>
                                      <p:cBhvr>
                                        <p:cTn id="17" dur="80"/>
                                        <p:tgtEl>
                                          <p:spTgt spid="11">
                                            <p:txEl>
                                              <p:pRg st="0" end="0"/>
                                            </p:txEl>
                                          </p:spTgt>
                                        </p:tgtEl>
                                        <p:attrNameLst>
                                          <p:attrName>fill.type</p:attrName>
                                        </p:attrNameLst>
                                      </p:cBhvr>
                                      <p:to>
                                        <p:strVal val="solid"/>
                                      </p:to>
                                    </p:se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11">
                                            <p:txEl>
                                              <p:pRg st="2" end="2"/>
                                            </p:txEl>
                                          </p:spTgt>
                                        </p:tgtEl>
                                        <p:attrNameLst>
                                          <p:attrName>style.visibility</p:attrName>
                                        </p:attrNameLst>
                                      </p:cBhvr>
                                      <p:to>
                                        <p:strVal val="visible"/>
                                      </p:to>
                                    </p:set>
                                    <p:anim calcmode="discrete" valueType="clr">
                                      <p:cBhvr override="childStyle">
                                        <p:cTn id="22" dur="80"/>
                                        <p:tgtEl>
                                          <p:spTgt spid="1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11">
                                            <p:txEl>
                                              <p:pRg st="2" end="2"/>
                                            </p:txEl>
                                          </p:spTgt>
                                        </p:tgtEl>
                                        <p:attrNameLst>
                                          <p:attrName>fillcolor</p:attrName>
                                        </p:attrNameLst>
                                      </p:cBhvr>
                                      <p:tavLst>
                                        <p:tav tm="0">
                                          <p:val>
                                            <p:clrVal>
                                              <a:schemeClr val="accent2"/>
                                            </p:clrVal>
                                          </p:val>
                                        </p:tav>
                                        <p:tav tm="50000">
                                          <p:val>
                                            <p:clrVal>
                                              <a:schemeClr val="hlink"/>
                                            </p:clrVal>
                                          </p:val>
                                        </p:tav>
                                      </p:tavLst>
                                    </p:anim>
                                    <p:set>
                                      <p:cBhvr>
                                        <p:cTn id="24" dur="80"/>
                                        <p:tgtEl>
                                          <p:spTgt spid="11">
                                            <p:txEl>
                                              <p:pRg st="2" end="2"/>
                                            </p:txEl>
                                          </p:spTgt>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11">
                                            <p:txEl>
                                              <p:pRg st="4" end="4"/>
                                            </p:txEl>
                                          </p:spTgt>
                                        </p:tgtEl>
                                        <p:attrNameLst>
                                          <p:attrName>style.visibility</p:attrName>
                                        </p:attrNameLst>
                                      </p:cBhvr>
                                      <p:to>
                                        <p:strVal val="visible"/>
                                      </p:to>
                                    </p:set>
                                    <p:anim calcmode="discrete" valueType="clr">
                                      <p:cBhvr override="childStyle">
                                        <p:cTn id="29" dur="80"/>
                                        <p:tgtEl>
                                          <p:spTgt spid="1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11">
                                            <p:txEl>
                                              <p:pRg st="4" end="4"/>
                                            </p:txEl>
                                          </p:spTgt>
                                        </p:tgtEl>
                                        <p:attrNameLst>
                                          <p:attrName>fillcolor</p:attrName>
                                        </p:attrNameLst>
                                      </p:cBhvr>
                                      <p:tavLst>
                                        <p:tav tm="0">
                                          <p:val>
                                            <p:clrVal>
                                              <a:schemeClr val="accent2"/>
                                            </p:clrVal>
                                          </p:val>
                                        </p:tav>
                                        <p:tav tm="50000">
                                          <p:val>
                                            <p:clrVal>
                                              <a:schemeClr val="hlink"/>
                                            </p:clrVal>
                                          </p:val>
                                        </p:tav>
                                      </p:tavLst>
                                    </p:anim>
                                    <p:set>
                                      <p:cBhvr>
                                        <p:cTn id="31" dur="80"/>
                                        <p:tgtEl>
                                          <p:spTgt spid="11">
                                            <p:txEl>
                                              <p:pRg st="4" end="4"/>
                                            </p:txEl>
                                          </p:spTgt>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27" presetClass="exit" presetSubtype="0" fill="hold" nodeType="clickEffect">
                                  <p:stCondLst>
                                    <p:cond delay="0"/>
                                  </p:stCondLst>
                                  <p:iterate type="lt">
                                    <p:tmPct val="50000"/>
                                  </p:iterate>
                                  <p:childTnLst>
                                    <p:anim calcmode="discrete" valueType="clr">
                                      <p:cBhvr override="childStyle">
                                        <p:cTn id="35" dur="80"/>
                                        <p:tgtEl>
                                          <p:spTgt spid="11">
                                            <p:txEl>
                                              <p:pRg st="4" end="4"/>
                                            </p:txEl>
                                          </p:spTgt>
                                        </p:tgtEl>
                                        <p:attrNameLst>
                                          <p:attrName>style.color</p:attrName>
                                        </p:attrNameLst>
                                      </p:cBhvr>
                                      <p:tavLst>
                                        <p:tav tm="0">
                                          <p:val>
                                            <p:clrVal>
                                              <a:schemeClr val="hlink"/>
                                            </p:clrVal>
                                          </p:val>
                                        </p:tav>
                                        <p:tav tm="50000">
                                          <p:val>
                                            <p:clrVal>
                                              <a:schemeClr val="accent2"/>
                                            </p:clrVal>
                                          </p:val>
                                        </p:tav>
                                      </p:tavLst>
                                    </p:anim>
                                    <p:anim calcmode="discrete" valueType="clr">
                                      <p:cBhvr>
                                        <p:cTn id="36" dur="80"/>
                                        <p:tgtEl>
                                          <p:spTgt spid="11">
                                            <p:txEl>
                                              <p:pRg st="4" end="4"/>
                                            </p:txEl>
                                          </p:spTgt>
                                        </p:tgtEl>
                                        <p:attrNameLst>
                                          <p:attrName>fillcolor</p:attrName>
                                        </p:attrNameLst>
                                      </p:cBhvr>
                                      <p:tavLst>
                                        <p:tav tm="0">
                                          <p:val>
                                            <p:clrVal>
                                              <a:schemeClr val="hlink"/>
                                            </p:clrVal>
                                          </p:val>
                                        </p:tav>
                                        <p:tav tm="50000">
                                          <p:val>
                                            <p:clrVal>
                                              <a:schemeClr val="accent2"/>
                                            </p:clrVal>
                                          </p:val>
                                        </p:tav>
                                      </p:tavLst>
                                    </p:anim>
                                    <p:set>
                                      <p:cBhvr>
                                        <p:cTn id="37" dur="80"/>
                                        <p:tgtEl>
                                          <p:spTgt spid="11">
                                            <p:txEl>
                                              <p:pRg st="4" end="4"/>
                                            </p:txEl>
                                          </p:spTgt>
                                        </p:tgtEl>
                                        <p:attrNameLst>
                                          <p:attrName>fill.type</p:attrName>
                                        </p:attrNameLst>
                                      </p:cBhvr>
                                      <p:to>
                                        <p:strVal val="solid"/>
                                      </p:to>
                                    </p:set>
                                    <p:set>
                                      <p:cBhvr>
                                        <p:cTn id="38" dur="1" fill="hold">
                                          <p:stCondLst>
                                            <p:cond delay="79"/>
                                          </p:stCondLst>
                                        </p:cTn>
                                        <p:tgtEl>
                                          <p:spTgt spid="11">
                                            <p:txEl>
                                              <p:pRg st="4" end="4"/>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7" presetClass="exit" presetSubtype="0" fill="hold" nodeType="clickEffect">
                                  <p:stCondLst>
                                    <p:cond delay="0"/>
                                  </p:stCondLst>
                                  <p:iterate type="lt">
                                    <p:tmPct val="50000"/>
                                  </p:iterate>
                                  <p:childTnLst>
                                    <p:anim calcmode="discrete" valueType="clr">
                                      <p:cBhvr override="childStyle">
                                        <p:cTn id="42" dur="80"/>
                                        <p:tgtEl>
                                          <p:spTgt spid="11">
                                            <p:txEl>
                                              <p:pRg st="2" end="2"/>
                                            </p:txEl>
                                          </p:spTgt>
                                        </p:tgtEl>
                                        <p:attrNameLst>
                                          <p:attrName>style.color</p:attrName>
                                        </p:attrNameLst>
                                      </p:cBhvr>
                                      <p:tavLst>
                                        <p:tav tm="0">
                                          <p:val>
                                            <p:clrVal>
                                              <a:schemeClr val="hlink"/>
                                            </p:clrVal>
                                          </p:val>
                                        </p:tav>
                                        <p:tav tm="50000">
                                          <p:val>
                                            <p:clrVal>
                                              <a:schemeClr val="accent2"/>
                                            </p:clrVal>
                                          </p:val>
                                        </p:tav>
                                      </p:tavLst>
                                    </p:anim>
                                    <p:anim calcmode="discrete" valueType="clr">
                                      <p:cBhvr>
                                        <p:cTn id="43" dur="80"/>
                                        <p:tgtEl>
                                          <p:spTgt spid="11">
                                            <p:txEl>
                                              <p:pRg st="2" end="2"/>
                                            </p:txEl>
                                          </p:spTgt>
                                        </p:tgtEl>
                                        <p:attrNameLst>
                                          <p:attrName>fillcolor</p:attrName>
                                        </p:attrNameLst>
                                      </p:cBhvr>
                                      <p:tavLst>
                                        <p:tav tm="0">
                                          <p:val>
                                            <p:clrVal>
                                              <a:schemeClr val="hlink"/>
                                            </p:clrVal>
                                          </p:val>
                                        </p:tav>
                                        <p:tav tm="50000">
                                          <p:val>
                                            <p:clrVal>
                                              <a:schemeClr val="accent2"/>
                                            </p:clrVal>
                                          </p:val>
                                        </p:tav>
                                      </p:tavLst>
                                    </p:anim>
                                    <p:set>
                                      <p:cBhvr>
                                        <p:cTn id="44" dur="80"/>
                                        <p:tgtEl>
                                          <p:spTgt spid="11">
                                            <p:txEl>
                                              <p:pRg st="2" end="2"/>
                                            </p:txEl>
                                          </p:spTgt>
                                        </p:tgtEl>
                                        <p:attrNameLst>
                                          <p:attrName>fill.type</p:attrName>
                                        </p:attrNameLst>
                                      </p:cBhvr>
                                      <p:to>
                                        <p:strVal val="solid"/>
                                      </p:to>
                                    </p:set>
                                    <p:set>
                                      <p:cBhvr>
                                        <p:cTn id="45" dur="1" fill="hold">
                                          <p:stCondLst>
                                            <p:cond delay="79"/>
                                          </p:stCondLst>
                                        </p:cTn>
                                        <p:tgtEl>
                                          <p:spTgt spid="11">
                                            <p:txEl>
                                              <p:pRg st="2" end="2"/>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7" presetClass="exit" presetSubtype="0" fill="hold" nodeType="clickEffect">
                                  <p:stCondLst>
                                    <p:cond delay="0"/>
                                  </p:stCondLst>
                                  <p:iterate type="lt">
                                    <p:tmPct val="50000"/>
                                  </p:iterate>
                                  <p:childTnLst>
                                    <p:anim calcmode="discrete" valueType="clr">
                                      <p:cBhvr override="childStyle">
                                        <p:cTn id="49" dur="80"/>
                                        <p:tgtEl>
                                          <p:spTgt spid="11">
                                            <p:txEl>
                                              <p:pRg st="0" end="0"/>
                                            </p:txEl>
                                          </p:spTgt>
                                        </p:tgtEl>
                                        <p:attrNameLst>
                                          <p:attrName>style.color</p:attrName>
                                        </p:attrNameLst>
                                      </p:cBhvr>
                                      <p:tavLst>
                                        <p:tav tm="0">
                                          <p:val>
                                            <p:clrVal>
                                              <a:schemeClr val="hlink"/>
                                            </p:clrVal>
                                          </p:val>
                                        </p:tav>
                                        <p:tav tm="50000">
                                          <p:val>
                                            <p:clrVal>
                                              <a:schemeClr val="accent2"/>
                                            </p:clrVal>
                                          </p:val>
                                        </p:tav>
                                      </p:tavLst>
                                    </p:anim>
                                    <p:anim calcmode="discrete" valueType="clr">
                                      <p:cBhvr>
                                        <p:cTn id="50" dur="80"/>
                                        <p:tgtEl>
                                          <p:spTgt spid="11">
                                            <p:txEl>
                                              <p:pRg st="0" end="0"/>
                                            </p:txEl>
                                          </p:spTgt>
                                        </p:tgtEl>
                                        <p:attrNameLst>
                                          <p:attrName>fillcolor</p:attrName>
                                        </p:attrNameLst>
                                      </p:cBhvr>
                                      <p:tavLst>
                                        <p:tav tm="0">
                                          <p:val>
                                            <p:clrVal>
                                              <a:schemeClr val="hlink"/>
                                            </p:clrVal>
                                          </p:val>
                                        </p:tav>
                                        <p:tav tm="50000">
                                          <p:val>
                                            <p:clrVal>
                                              <a:schemeClr val="accent2"/>
                                            </p:clrVal>
                                          </p:val>
                                        </p:tav>
                                      </p:tavLst>
                                    </p:anim>
                                    <p:set>
                                      <p:cBhvr>
                                        <p:cTn id="51" dur="80"/>
                                        <p:tgtEl>
                                          <p:spTgt spid="11">
                                            <p:txEl>
                                              <p:pRg st="0" end="0"/>
                                            </p:txEl>
                                          </p:spTgt>
                                        </p:tgtEl>
                                        <p:attrNameLst>
                                          <p:attrName>fill.type</p:attrName>
                                        </p:attrNameLst>
                                      </p:cBhvr>
                                      <p:to>
                                        <p:strVal val="solid"/>
                                      </p:to>
                                    </p:set>
                                    <p:set>
                                      <p:cBhvr>
                                        <p:cTn id="52" dur="1" fill="hold">
                                          <p:stCondLst>
                                            <p:cond delay="79"/>
                                          </p:stCondLst>
                                        </p:cTn>
                                        <p:tgtEl>
                                          <p:spTgt spid="11">
                                            <p:txEl>
                                              <p:pRg st="0" end="0"/>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56" presetClass="exit" presetSubtype="0" fill="hold" grpId="1" nodeType="clickEffect">
                                  <p:stCondLst>
                                    <p:cond delay="0"/>
                                  </p:stCondLst>
                                  <p:iterate type="lt">
                                    <p:tmPct val="10000"/>
                                  </p:iterate>
                                  <p:childTnLst>
                                    <p:anim from="(ppt_w)" to="(-ppt_w*2)" calcmode="lin" valueType="num">
                                      <p:cBhvr rctx="PPT">
                                        <p:cTn id="56" dur="500" autoRev="1">
                                          <p:stCondLst>
                                            <p:cond delay="0"/>
                                          </p:stCondLst>
                                        </p:cTn>
                                        <p:tgtEl>
                                          <p:spTgt spid="10"/>
                                        </p:tgtEl>
                                        <p:attrNameLst>
                                          <p:attrName>ppt_w</p:attrName>
                                        </p:attrNameLst>
                                      </p:cBhvr>
                                    </p:anim>
                                    <p:anim by="(ppt_w*0.50)" calcmode="lin" valueType="num">
                                      <p:cBhvr>
                                        <p:cTn id="57" dur="500" decel="50000" autoRev="1">
                                          <p:stCondLst>
                                            <p:cond delay="0"/>
                                          </p:stCondLst>
                                        </p:cTn>
                                        <p:tgtEl>
                                          <p:spTgt spid="10"/>
                                        </p:tgtEl>
                                        <p:attrNameLst>
                                          <p:attrName>ppt_x</p:attrName>
                                        </p:attrNameLst>
                                      </p:cBhvr>
                                    </p:anim>
                                    <p:anim from="(ppt_y)" to="(1+ppt_h/2)" calcmode="lin" valueType="num">
                                      <p:cBhvr>
                                        <p:cTn id="58" dur="1000">
                                          <p:stCondLst>
                                            <p:cond delay="0"/>
                                          </p:stCondLst>
                                        </p:cTn>
                                        <p:tgtEl>
                                          <p:spTgt spid="10"/>
                                        </p:tgtEl>
                                        <p:attrNameLst>
                                          <p:attrName>ppt_y</p:attrName>
                                        </p:attrNameLst>
                                      </p:cBhvr>
                                    </p:anim>
                                    <p:animRot by="21600000">
                                      <p:cBhvr>
                                        <p:cTn id="59" dur="1000">
                                          <p:stCondLst>
                                            <p:cond delay="0"/>
                                          </p:stCondLst>
                                        </p:cTn>
                                        <p:tgtEl>
                                          <p:spTgt spid="10"/>
                                        </p:tgtEl>
                                        <p:attrNameLst>
                                          <p:attrName>r</p:attrName>
                                        </p:attrNameLst>
                                      </p:cBhvr>
                                    </p:animRot>
                                    <p:set>
                                      <p:cBhvr>
                                        <p:cTn id="60" dur="1" fill="hold">
                                          <p:stCondLst>
                                            <p:cond delay="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a:off x="0" y="0"/>
            <a:ext cx="9144000" cy="6858000"/>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28596" y="857232"/>
            <a:ext cx="8072494" cy="923330"/>
          </a:xfrm>
          <a:prstGeom prst="rect">
            <a:avLst/>
          </a:prstGeom>
          <a:noFill/>
        </p:spPr>
        <p:txBody>
          <a:bodyPr wrap="square" rtlCol="0">
            <a:spAutoFit/>
          </a:bodyPr>
          <a:lstStyle/>
          <a:p>
            <a:r>
              <a:rPr lang="en-US" sz="5400" dirty="0">
                <a:solidFill>
                  <a:srgbClr val="FF3399"/>
                </a:solidFill>
                <a:latin typeface="Times New Roman" panose="02020603050405020304" pitchFamily="18" charset="0"/>
                <a:cs typeface="Times New Roman" panose="02020603050405020304" pitchFamily="18" charset="0"/>
              </a:rPr>
              <a:t>            Limitations</a:t>
            </a:r>
            <a:endParaRPr lang="en-IN" sz="5400" dirty="0">
              <a:solidFill>
                <a:srgbClr val="FF3399"/>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57224" y="2643182"/>
            <a:ext cx="7829576" cy="2677656"/>
          </a:xfrm>
          <a:prstGeom prst="rect">
            <a:avLst/>
          </a:prstGeom>
          <a:noFill/>
        </p:spPr>
        <p:txBody>
          <a:bodyPr wrap="square" rtlCol="0">
            <a:spAutoFit/>
          </a:bodyPr>
          <a:lstStyle/>
          <a:p>
            <a:pPr algn="just">
              <a:buFont typeface="Wingdings" pitchFamily="2" charset="2"/>
              <a:buChar char="Ø"/>
            </a:pPr>
            <a:r>
              <a:rPr lang="en-IN" sz="2400" dirty="0">
                <a:solidFill>
                  <a:srgbClr val="66FF33"/>
                </a:solidFill>
                <a:latin typeface="Times New Roman" panose="02020603050405020304" pitchFamily="18" charset="0"/>
                <a:cs typeface="Times New Roman" panose="02020603050405020304" pitchFamily="18" charset="0"/>
              </a:rPr>
              <a:t> No regenerative braking effect can occur if another electrical component on the same supply system is not currently drawing power and if the battery or capacitors are already charged.</a:t>
            </a:r>
          </a:p>
          <a:p>
            <a:pPr algn="just"/>
            <a:r>
              <a:rPr lang="en-IN" sz="2400" dirty="0">
                <a:solidFill>
                  <a:srgbClr val="66FF33"/>
                </a:solidFill>
                <a:latin typeface="Times New Roman" panose="02020603050405020304" pitchFamily="18" charset="0"/>
                <a:cs typeface="Times New Roman" panose="02020603050405020304" pitchFamily="18" charset="0"/>
              </a:rPr>
              <a:t> </a:t>
            </a:r>
          </a:p>
          <a:p>
            <a:pPr algn="just">
              <a:buFont typeface="Wingdings" pitchFamily="2" charset="2"/>
              <a:buChar char="Ø"/>
            </a:pPr>
            <a:r>
              <a:rPr lang="en-IN" sz="2400" dirty="0">
                <a:solidFill>
                  <a:srgbClr val="66FF33"/>
                </a:solidFill>
                <a:latin typeface="Times New Roman" panose="02020603050405020304" pitchFamily="18" charset="0"/>
                <a:cs typeface="Times New Roman" panose="02020603050405020304" pitchFamily="18" charset="0"/>
              </a:rPr>
              <a:t>For this reason, it is normal to also incorporate dynamic braking to absorb the excess energy.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p:cTn id="15" dur="500" fill="hold"/>
                                        <p:tgtEl>
                                          <p:spTgt spid="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9" presetClass="entr" presetSubtype="0" accel="10000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p:cTn id="23" dur="500" fill="hold"/>
                                        <p:tgtEl>
                                          <p:spTgt spid="6">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6">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6">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xit" presetSubtype="0" fill="hold" nodeType="clickEffect">
                                  <p:stCondLst>
                                    <p:cond delay="0"/>
                                  </p:stCondLst>
                                  <p:childTnLst>
                                    <p:animEffect transition="out" filter="fade">
                                      <p:cBhvr>
                                        <p:cTn id="30" dur="1000"/>
                                        <p:tgtEl>
                                          <p:spTgt spid="6">
                                            <p:txEl>
                                              <p:pRg st="2" end="2"/>
                                            </p:txEl>
                                          </p:spTgt>
                                        </p:tgtEl>
                                      </p:cBhvr>
                                    </p:animEffect>
                                    <p:anim calcmode="lin" valueType="num">
                                      <p:cBhvr>
                                        <p:cTn id="31" dur="1000"/>
                                        <p:tgtEl>
                                          <p:spTgt spid="6">
                                            <p:txEl>
                                              <p:pRg st="2" end="2"/>
                                            </p:txEl>
                                          </p:spTgt>
                                        </p:tgtEl>
                                        <p:attrNameLst>
                                          <p:attrName>ppt_x</p:attrName>
                                        </p:attrNameLst>
                                      </p:cBhvr>
                                      <p:tavLst>
                                        <p:tav tm="0">
                                          <p:val>
                                            <p:strVal val="ppt_x"/>
                                          </p:val>
                                        </p:tav>
                                        <p:tav tm="100000">
                                          <p:val>
                                            <p:strVal val="ppt_x"/>
                                          </p:val>
                                        </p:tav>
                                      </p:tavLst>
                                    </p:anim>
                                    <p:anim calcmode="lin" valueType="num">
                                      <p:cBhvr>
                                        <p:cTn id="32" dur="100" decel="100000"/>
                                        <p:tgtEl>
                                          <p:spTgt spid="6">
                                            <p:txEl>
                                              <p:pRg st="2" end="2"/>
                                            </p:txEl>
                                          </p:spTgt>
                                        </p:tgtEl>
                                        <p:attrNameLst>
                                          <p:attrName>ppt_y</p:attrName>
                                        </p:attrNameLst>
                                      </p:cBhvr>
                                      <p:tavLst>
                                        <p:tav tm="0">
                                          <p:val>
                                            <p:strVal val="ppt_y"/>
                                          </p:val>
                                        </p:tav>
                                        <p:tav tm="100000">
                                          <p:val>
                                            <p:strVal val="ppt_y-.03"/>
                                          </p:val>
                                        </p:tav>
                                      </p:tavLst>
                                    </p:anim>
                                    <p:anim calcmode="lin" valueType="num">
                                      <p:cBhvr>
                                        <p:cTn id="33" dur="900" accel="100000">
                                          <p:stCondLst>
                                            <p:cond delay="100"/>
                                          </p:stCondLst>
                                        </p:cTn>
                                        <p:tgtEl>
                                          <p:spTgt spid="6">
                                            <p:txEl>
                                              <p:pRg st="2" end="2"/>
                                            </p:txEl>
                                          </p:spTgt>
                                        </p:tgtEl>
                                        <p:attrNameLst>
                                          <p:attrName>ppt_y</p:attrName>
                                        </p:attrNameLst>
                                      </p:cBhvr>
                                      <p:tavLst>
                                        <p:tav tm="0">
                                          <p:val>
                                            <p:strVal val="ppt_y"/>
                                          </p:val>
                                        </p:tav>
                                        <p:tav tm="100000">
                                          <p:val>
                                            <p:strVal val="ppt_y+1"/>
                                          </p:val>
                                        </p:tav>
                                      </p:tavLst>
                                    </p:anim>
                                    <p:set>
                                      <p:cBhvr>
                                        <p:cTn id="34" dur="1" fill="hold">
                                          <p:stCondLst>
                                            <p:cond delay="999"/>
                                          </p:stCondLst>
                                        </p:cTn>
                                        <p:tgtEl>
                                          <p:spTgt spid="6">
                                            <p:txEl>
                                              <p:pRg st="2" end="2"/>
                                            </p:txEl>
                                          </p:spTgt>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7" presetClass="exit" presetSubtype="0" fill="hold" nodeType="clickEffect">
                                  <p:stCondLst>
                                    <p:cond delay="0"/>
                                  </p:stCondLst>
                                  <p:childTnLst>
                                    <p:animEffect transition="out" filter="fade">
                                      <p:cBhvr>
                                        <p:cTn id="38" dur="1000"/>
                                        <p:tgtEl>
                                          <p:spTgt spid="6">
                                            <p:txEl>
                                              <p:pRg st="0" end="0"/>
                                            </p:txEl>
                                          </p:spTgt>
                                        </p:tgtEl>
                                      </p:cBhvr>
                                    </p:animEffect>
                                    <p:anim calcmode="lin" valueType="num">
                                      <p:cBhvr>
                                        <p:cTn id="39" dur="1000"/>
                                        <p:tgtEl>
                                          <p:spTgt spid="6">
                                            <p:txEl>
                                              <p:pRg st="0" end="0"/>
                                            </p:txEl>
                                          </p:spTgt>
                                        </p:tgtEl>
                                        <p:attrNameLst>
                                          <p:attrName>ppt_x</p:attrName>
                                        </p:attrNameLst>
                                      </p:cBhvr>
                                      <p:tavLst>
                                        <p:tav tm="0">
                                          <p:val>
                                            <p:strVal val="ppt_x"/>
                                          </p:val>
                                        </p:tav>
                                        <p:tav tm="100000">
                                          <p:val>
                                            <p:strVal val="ppt_x"/>
                                          </p:val>
                                        </p:tav>
                                      </p:tavLst>
                                    </p:anim>
                                    <p:anim calcmode="lin" valueType="num">
                                      <p:cBhvr>
                                        <p:cTn id="40" dur="100" decel="100000"/>
                                        <p:tgtEl>
                                          <p:spTgt spid="6">
                                            <p:txEl>
                                              <p:pRg st="0" end="0"/>
                                            </p:txEl>
                                          </p:spTgt>
                                        </p:tgtEl>
                                        <p:attrNameLst>
                                          <p:attrName>ppt_y</p:attrName>
                                        </p:attrNameLst>
                                      </p:cBhvr>
                                      <p:tavLst>
                                        <p:tav tm="0">
                                          <p:val>
                                            <p:strVal val="ppt_y"/>
                                          </p:val>
                                        </p:tav>
                                        <p:tav tm="100000">
                                          <p:val>
                                            <p:strVal val="ppt_y-.03"/>
                                          </p:val>
                                        </p:tav>
                                      </p:tavLst>
                                    </p:anim>
                                    <p:anim calcmode="lin" valueType="num">
                                      <p:cBhvr>
                                        <p:cTn id="41" dur="900" accel="100000">
                                          <p:stCondLst>
                                            <p:cond delay="100"/>
                                          </p:stCondLst>
                                        </p:cTn>
                                        <p:tgtEl>
                                          <p:spTgt spid="6">
                                            <p:txEl>
                                              <p:pRg st="0" end="0"/>
                                            </p:txEl>
                                          </p:spTgt>
                                        </p:tgtEl>
                                        <p:attrNameLst>
                                          <p:attrName>ppt_y</p:attrName>
                                        </p:attrNameLst>
                                      </p:cBhvr>
                                      <p:tavLst>
                                        <p:tav tm="0">
                                          <p:val>
                                            <p:strVal val="ppt_y"/>
                                          </p:val>
                                        </p:tav>
                                        <p:tav tm="100000">
                                          <p:val>
                                            <p:strVal val="ppt_y+1"/>
                                          </p:val>
                                        </p:tav>
                                      </p:tavLst>
                                    </p:anim>
                                    <p:set>
                                      <p:cBhvr>
                                        <p:cTn id="42" dur="1" fill="hold">
                                          <p:stCondLst>
                                            <p:cond delay="999"/>
                                          </p:stCondLst>
                                        </p:cTn>
                                        <p:tgtEl>
                                          <p:spTgt spid="6">
                                            <p:txEl>
                                              <p:pRg st="0" end="0"/>
                                            </p:txEl>
                                          </p:spTgt>
                                        </p:tgtEl>
                                        <p:attrNameLst>
                                          <p:attrName>style.visibility</p:attrName>
                                        </p:attrNameLst>
                                      </p:cBhvr>
                                      <p:to>
                                        <p:strVal val="hidden"/>
                                      </p:to>
                                    </p:set>
                                  </p:childTnLst>
                                </p:cTn>
                              </p:par>
                              <p:par>
                                <p:cTn id="43" presetID="37" presetClass="exit" presetSubtype="0" fill="hold" nodeType="withEffect">
                                  <p:stCondLst>
                                    <p:cond delay="0"/>
                                  </p:stCondLst>
                                  <p:childTnLst>
                                    <p:animEffect transition="out" filter="fade">
                                      <p:cBhvr>
                                        <p:cTn id="44" dur="1000"/>
                                        <p:tgtEl>
                                          <p:spTgt spid="6">
                                            <p:txEl>
                                              <p:pRg st="1" end="1"/>
                                            </p:txEl>
                                          </p:spTgt>
                                        </p:tgtEl>
                                      </p:cBhvr>
                                    </p:animEffect>
                                    <p:anim calcmode="lin" valueType="num">
                                      <p:cBhvr>
                                        <p:cTn id="45" dur="1000"/>
                                        <p:tgtEl>
                                          <p:spTgt spid="6">
                                            <p:txEl>
                                              <p:pRg st="1" end="1"/>
                                            </p:txEl>
                                          </p:spTgt>
                                        </p:tgtEl>
                                        <p:attrNameLst>
                                          <p:attrName>ppt_x</p:attrName>
                                        </p:attrNameLst>
                                      </p:cBhvr>
                                      <p:tavLst>
                                        <p:tav tm="0">
                                          <p:val>
                                            <p:strVal val="ppt_x"/>
                                          </p:val>
                                        </p:tav>
                                        <p:tav tm="100000">
                                          <p:val>
                                            <p:strVal val="ppt_x"/>
                                          </p:val>
                                        </p:tav>
                                      </p:tavLst>
                                    </p:anim>
                                    <p:anim calcmode="lin" valueType="num">
                                      <p:cBhvr>
                                        <p:cTn id="46" dur="100" decel="100000"/>
                                        <p:tgtEl>
                                          <p:spTgt spid="6">
                                            <p:txEl>
                                              <p:pRg st="1" end="1"/>
                                            </p:txEl>
                                          </p:spTgt>
                                        </p:tgtEl>
                                        <p:attrNameLst>
                                          <p:attrName>ppt_y</p:attrName>
                                        </p:attrNameLst>
                                      </p:cBhvr>
                                      <p:tavLst>
                                        <p:tav tm="0">
                                          <p:val>
                                            <p:strVal val="ppt_y"/>
                                          </p:val>
                                        </p:tav>
                                        <p:tav tm="100000">
                                          <p:val>
                                            <p:strVal val="ppt_y-.03"/>
                                          </p:val>
                                        </p:tav>
                                      </p:tavLst>
                                    </p:anim>
                                    <p:anim calcmode="lin" valueType="num">
                                      <p:cBhvr>
                                        <p:cTn id="47" dur="900" accel="100000">
                                          <p:stCondLst>
                                            <p:cond delay="100"/>
                                          </p:stCondLst>
                                        </p:cTn>
                                        <p:tgtEl>
                                          <p:spTgt spid="6">
                                            <p:txEl>
                                              <p:pRg st="1" end="1"/>
                                            </p:txEl>
                                          </p:spTgt>
                                        </p:tgtEl>
                                        <p:attrNameLst>
                                          <p:attrName>ppt_y</p:attrName>
                                        </p:attrNameLst>
                                      </p:cBhvr>
                                      <p:tavLst>
                                        <p:tav tm="0">
                                          <p:val>
                                            <p:strVal val="ppt_y"/>
                                          </p:val>
                                        </p:tav>
                                        <p:tav tm="100000">
                                          <p:val>
                                            <p:strVal val="ppt_y+1"/>
                                          </p:val>
                                        </p:tav>
                                      </p:tavLst>
                                    </p:anim>
                                    <p:set>
                                      <p:cBhvr>
                                        <p:cTn id="48" dur="1" fill="hold">
                                          <p:stCondLst>
                                            <p:cond delay="999"/>
                                          </p:stCondLst>
                                        </p:cTn>
                                        <p:tgtEl>
                                          <p:spTgt spid="6">
                                            <p:txEl>
                                              <p:pRg st="1" end="1"/>
                                            </p:txEl>
                                          </p:spTgt>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40" presetClass="exit" presetSubtype="0" fill="hold" grpId="1" nodeType="clickEffect">
                                  <p:stCondLst>
                                    <p:cond delay="0"/>
                                  </p:stCondLst>
                                  <p:iterate type="lt">
                                    <p:tmPct val="10000"/>
                                  </p:iterate>
                                  <p:childTnLst>
                                    <p:animEffect transition="out" filter="fade">
                                      <p:cBhvr>
                                        <p:cTn id="52" dur="1000"/>
                                        <p:tgtEl>
                                          <p:spTgt spid="5"/>
                                        </p:tgtEl>
                                      </p:cBhvr>
                                    </p:animEffect>
                                    <p:anim calcmode="lin" valueType="num">
                                      <p:cBhvr>
                                        <p:cTn id="53" dur="1000"/>
                                        <p:tgtEl>
                                          <p:spTgt spid="5"/>
                                        </p:tgtEl>
                                        <p:attrNameLst>
                                          <p:attrName>ppt_x</p:attrName>
                                        </p:attrNameLst>
                                      </p:cBhvr>
                                      <p:tavLst>
                                        <p:tav tm="0">
                                          <p:val>
                                            <p:strVal val="ppt_x"/>
                                          </p:val>
                                        </p:tav>
                                        <p:tav tm="100000">
                                          <p:val>
                                            <p:strVal val="ppt_x-.1"/>
                                          </p:val>
                                        </p:tav>
                                      </p:tavLst>
                                    </p:anim>
                                    <p:anim calcmode="lin" valueType="num">
                                      <p:cBhvr>
                                        <p:cTn id="54" dur="1000"/>
                                        <p:tgtEl>
                                          <p:spTgt spid="5"/>
                                        </p:tgtEl>
                                        <p:attrNameLst>
                                          <p:attrName>ppt_y</p:attrName>
                                        </p:attrNameLst>
                                      </p:cBhvr>
                                      <p:tavLst>
                                        <p:tav tm="0">
                                          <p:val>
                                            <p:strVal val="ppt_y"/>
                                          </p:val>
                                        </p:tav>
                                        <p:tav tm="100000">
                                          <p:val>
                                            <p:strVal val="ppt_y"/>
                                          </p:val>
                                        </p:tav>
                                      </p:tavLst>
                                    </p:anim>
                                    <p:set>
                                      <p:cBhvr>
                                        <p:cTn id="55"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6" name="Content Placeholder 5"/>
          <p:cNvGraphicFramePr>
            <a:graphicFrameLocks noGrp="1"/>
          </p:cNvGraphicFramePr>
          <p:nvPr>
            <p:ph idx="1"/>
          </p:nvPr>
        </p:nvGraphicFramePr>
        <p:xfrm>
          <a:off x="533400" y="2336800"/>
          <a:ext cx="6888163"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7" name="Rectangle 3"/>
          <p:cNvSpPr>
            <a:spLocks noChangeArrowheads="1"/>
          </p:cNvSpPr>
          <p:nvPr/>
        </p:nvSpPr>
        <p:spPr bwMode="auto">
          <a:xfrm>
            <a:off x="1" y="0"/>
            <a:ext cx="9144000" cy="6858000"/>
          </a:xfrm>
          <a:prstGeom prst="rect">
            <a:avLst/>
          </a:prstGeom>
          <a:gradFill rotWithShape="1">
            <a:gsLst>
              <a:gs pos="0">
                <a:srgbClr val="66FF33"/>
              </a:gs>
              <a:gs pos="50000">
                <a:srgbClr val="FFFF00"/>
              </a:gs>
              <a:gs pos="100000">
                <a:srgbClr val="66FF33"/>
              </a:gs>
            </a:gsLst>
            <a:lin ang="18900000" scaled="1"/>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pic>
        <p:nvPicPr>
          <p:cNvPr id="8" name="Picture 7" descr="Delhi-Metro_1.jpg"/>
          <p:cNvPicPr>
            <a:picLocks noChangeAspect="1"/>
          </p:cNvPicPr>
          <p:nvPr/>
        </p:nvPicPr>
        <p:blipFill>
          <a:blip r:embed="rId8"/>
          <a:stretch>
            <a:fillRect/>
          </a:stretch>
        </p:blipFill>
        <p:spPr>
          <a:xfrm>
            <a:off x="0" y="0"/>
            <a:ext cx="9144000" cy="6858000"/>
          </a:xfrm>
          <a:prstGeom prst="rect">
            <a:avLst/>
          </a:prstGeom>
        </p:spPr>
      </p:pic>
      <p:sp>
        <p:nvSpPr>
          <p:cNvPr id="11" name="TextBox 10"/>
          <p:cNvSpPr txBox="1"/>
          <p:nvPr/>
        </p:nvSpPr>
        <p:spPr>
          <a:xfrm>
            <a:off x="1571604" y="571480"/>
            <a:ext cx="6215106" cy="830997"/>
          </a:xfrm>
          <a:prstGeom prst="rect">
            <a:avLst/>
          </a:prstGeom>
          <a:noFill/>
        </p:spPr>
        <p:txBody>
          <a:bodyPr wrap="square" rtlCol="0">
            <a:spAutoFit/>
          </a:bodyPr>
          <a:lstStyle/>
          <a:p>
            <a:r>
              <a:rPr lang="en-US" sz="4800" dirty="0">
                <a:solidFill>
                  <a:srgbClr val="FF0000"/>
                </a:solidFill>
                <a:latin typeface="Jokerman" pitchFamily="82" charset="0"/>
              </a:rPr>
              <a:t>       Delhi Metro</a:t>
            </a:r>
            <a:endParaRPr lang="en-IN" sz="4800" dirty="0">
              <a:solidFill>
                <a:srgbClr val="FF0000"/>
              </a:solidFill>
              <a:latin typeface="Jokerman" pitchFamily="82" charset="0"/>
            </a:endParaRPr>
          </a:p>
        </p:txBody>
      </p:sp>
      <p:sp>
        <p:nvSpPr>
          <p:cNvPr id="12" name="Rectangle 11"/>
          <p:cNvSpPr/>
          <p:nvPr/>
        </p:nvSpPr>
        <p:spPr>
          <a:xfrm>
            <a:off x="0" y="0"/>
            <a:ext cx="9144000" cy="6858000"/>
          </a:xfrm>
          <a:prstGeom prst="rect">
            <a:avLst/>
          </a:prstGeom>
          <a:solidFill>
            <a:schemeClr val="bg2">
              <a:lumMod val="75000"/>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p:cNvSpPr txBox="1"/>
          <p:nvPr/>
        </p:nvSpPr>
        <p:spPr>
          <a:xfrm>
            <a:off x="500034" y="2500306"/>
            <a:ext cx="8186766" cy="3785652"/>
          </a:xfrm>
          <a:prstGeom prst="rect">
            <a:avLst/>
          </a:prstGeom>
          <a:noFill/>
        </p:spPr>
        <p:txBody>
          <a:bodyPr wrap="square" rtlCol="0">
            <a:spAutoFit/>
          </a:bodyPr>
          <a:lstStyle/>
          <a:p>
            <a:pPr algn="just">
              <a:buFont typeface="Wingdings" pitchFamily="2" charset="2"/>
              <a:buChar char="Ø"/>
            </a:pPr>
            <a:r>
              <a:rPr lang="en-IN" sz="2400" b="1" dirty="0">
                <a:solidFill>
                  <a:srgbClr val="FFFF00"/>
                </a:solidFill>
                <a:latin typeface="Times New Roman" panose="02020603050405020304" pitchFamily="18" charset="0"/>
                <a:cs typeface="Times New Roman" panose="02020603050405020304" pitchFamily="18" charset="0"/>
              </a:rPr>
              <a:t>New Delhi's metro railway has prevented</a:t>
            </a:r>
          </a:p>
          <a:p>
            <a:pPr algn="just"/>
            <a:r>
              <a:rPr lang="en-IN" sz="2400" b="1" dirty="0">
                <a:solidFill>
                  <a:srgbClr val="FFFF00"/>
                </a:solidFill>
                <a:latin typeface="Times New Roman" panose="02020603050405020304" pitchFamily="18" charset="0"/>
                <a:cs typeface="Times New Roman" panose="02020603050405020304" pitchFamily="18" charset="0"/>
              </a:rPr>
              <a:t>90,000 metric tons of carbon dioxide from being emitted through its regenerative braking system. </a:t>
            </a:r>
          </a:p>
          <a:p>
            <a:pPr algn="just"/>
            <a:endParaRPr lang="en-IN" sz="2400" b="1" dirty="0">
              <a:solidFill>
                <a:srgbClr val="FFFF00"/>
              </a:solidFill>
              <a:latin typeface="Times New Roman" panose="02020603050405020304" pitchFamily="18" charset="0"/>
              <a:cs typeface="Times New Roman" panose="02020603050405020304" pitchFamily="18" charset="0"/>
            </a:endParaRPr>
          </a:p>
          <a:p>
            <a:pPr algn="just">
              <a:buFont typeface="Wingdings" pitchFamily="2" charset="2"/>
              <a:buChar char="Ø"/>
            </a:pPr>
            <a:r>
              <a:rPr lang="en-IN" sz="2400" b="1" dirty="0">
                <a:solidFill>
                  <a:srgbClr val="FFFF00"/>
                </a:solidFill>
                <a:latin typeface="Times New Roman" panose="02020603050405020304" pitchFamily="18" charset="0"/>
                <a:cs typeface="Times New Roman" panose="02020603050405020304" pitchFamily="18" charset="0"/>
              </a:rPr>
              <a:t>The Delhi metro became the first railway project to be registered for carbon credits by the United Nations in 2007 for the regenerative braking system installed in 2004. The emissions were prevented during a three-year period, also cutting back on electricity use by 112,500 megawatt-hours</a:t>
            </a:r>
          </a:p>
          <a:p>
            <a:pPr algn="just"/>
            <a:endParaRPr lang="en-IN" sz="2400"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80">
                                          <p:stCondLst>
                                            <p:cond delay="0"/>
                                          </p:stCondLst>
                                        </p:cTn>
                                        <p:tgtEl>
                                          <p:spTgt spid="13">
                                            <p:txEl>
                                              <p:pRg st="0" end="0"/>
                                            </p:txEl>
                                          </p:spTgt>
                                        </p:tgtEl>
                                      </p:cBhvr>
                                    </p:animEffect>
                                    <p:anim calcmode="lin" valueType="num">
                                      <p:cBhvr>
                                        <p:cTn id="8" dur="1822" tmFilter="0,0; 0.14,0.36; 0.43,0.73; 0.71,0.91; 1.0,1.0">
                                          <p:stCondLst>
                                            <p:cond delay="0"/>
                                          </p:stCondLst>
                                        </p:cTn>
                                        <p:tgtEl>
                                          <p:spTgt spid="1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xEl>
                                              <p:pRg st="0" end="0"/>
                                            </p:txEl>
                                          </p:spTgt>
                                        </p:tgtEl>
                                      </p:cBhvr>
                                      <p:to x="100000" y="60000"/>
                                    </p:animScale>
                                    <p:animScale>
                                      <p:cBhvr>
                                        <p:cTn id="14" dur="166" decel="50000">
                                          <p:stCondLst>
                                            <p:cond delay="676"/>
                                          </p:stCondLst>
                                        </p:cTn>
                                        <p:tgtEl>
                                          <p:spTgt spid="13">
                                            <p:txEl>
                                              <p:pRg st="0" end="0"/>
                                            </p:txEl>
                                          </p:spTgt>
                                        </p:tgtEl>
                                      </p:cBhvr>
                                      <p:to x="100000" y="100000"/>
                                    </p:animScale>
                                    <p:animScale>
                                      <p:cBhvr>
                                        <p:cTn id="15" dur="26">
                                          <p:stCondLst>
                                            <p:cond delay="1312"/>
                                          </p:stCondLst>
                                        </p:cTn>
                                        <p:tgtEl>
                                          <p:spTgt spid="13">
                                            <p:txEl>
                                              <p:pRg st="0" end="0"/>
                                            </p:txEl>
                                          </p:spTgt>
                                        </p:tgtEl>
                                      </p:cBhvr>
                                      <p:to x="100000" y="80000"/>
                                    </p:animScale>
                                    <p:animScale>
                                      <p:cBhvr>
                                        <p:cTn id="16" dur="166" decel="50000">
                                          <p:stCondLst>
                                            <p:cond delay="1338"/>
                                          </p:stCondLst>
                                        </p:cTn>
                                        <p:tgtEl>
                                          <p:spTgt spid="13">
                                            <p:txEl>
                                              <p:pRg st="0" end="0"/>
                                            </p:txEl>
                                          </p:spTgt>
                                        </p:tgtEl>
                                      </p:cBhvr>
                                      <p:to x="100000" y="100000"/>
                                    </p:animScale>
                                    <p:animScale>
                                      <p:cBhvr>
                                        <p:cTn id="17" dur="26">
                                          <p:stCondLst>
                                            <p:cond delay="1642"/>
                                          </p:stCondLst>
                                        </p:cTn>
                                        <p:tgtEl>
                                          <p:spTgt spid="13">
                                            <p:txEl>
                                              <p:pRg st="0" end="0"/>
                                            </p:txEl>
                                          </p:spTgt>
                                        </p:tgtEl>
                                      </p:cBhvr>
                                      <p:to x="100000" y="90000"/>
                                    </p:animScale>
                                    <p:animScale>
                                      <p:cBhvr>
                                        <p:cTn id="18" dur="166" decel="50000">
                                          <p:stCondLst>
                                            <p:cond delay="1668"/>
                                          </p:stCondLst>
                                        </p:cTn>
                                        <p:tgtEl>
                                          <p:spTgt spid="13">
                                            <p:txEl>
                                              <p:pRg st="0" end="0"/>
                                            </p:txEl>
                                          </p:spTgt>
                                        </p:tgtEl>
                                      </p:cBhvr>
                                      <p:to x="100000" y="100000"/>
                                    </p:animScale>
                                    <p:animScale>
                                      <p:cBhvr>
                                        <p:cTn id="19" dur="26">
                                          <p:stCondLst>
                                            <p:cond delay="1808"/>
                                          </p:stCondLst>
                                        </p:cTn>
                                        <p:tgtEl>
                                          <p:spTgt spid="13">
                                            <p:txEl>
                                              <p:pRg st="0" end="0"/>
                                            </p:txEl>
                                          </p:spTgt>
                                        </p:tgtEl>
                                      </p:cBhvr>
                                      <p:to x="100000" y="95000"/>
                                    </p:animScale>
                                    <p:animScale>
                                      <p:cBhvr>
                                        <p:cTn id="20" dur="166" decel="50000">
                                          <p:stCondLst>
                                            <p:cond delay="1834"/>
                                          </p:stCondLst>
                                        </p:cTn>
                                        <p:tgtEl>
                                          <p:spTgt spid="1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animEffect transition="in" filter="wipe(down)">
                                      <p:cBhvr>
                                        <p:cTn id="23" dur="580">
                                          <p:stCondLst>
                                            <p:cond delay="0"/>
                                          </p:stCondLst>
                                        </p:cTn>
                                        <p:tgtEl>
                                          <p:spTgt spid="13">
                                            <p:txEl>
                                              <p:pRg st="1" end="1"/>
                                            </p:txEl>
                                          </p:spTgt>
                                        </p:tgtEl>
                                      </p:cBhvr>
                                    </p:animEffect>
                                    <p:anim calcmode="lin" valueType="num">
                                      <p:cBhvr>
                                        <p:cTn id="24" dur="1822" tmFilter="0,0; 0.14,0.36; 0.43,0.73; 0.71,0.91; 1.0,1.0">
                                          <p:stCondLst>
                                            <p:cond delay="0"/>
                                          </p:stCondLst>
                                        </p:cTn>
                                        <p:tgtEl>
                                          <p:spTgt spid="1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13">
                                            <p:txEl>
                                              <p:pRg st="1" end="1"/>
                                            </p:txEl>
                                          </p:spTgt>
                                        </p:tgtEl>
                                      </p:cBhvr>
                                      <p:to x="100000" y="60000"/>
                                    </p:animScale>
                                    <p:animScale>
                                      <p:cBhvr>
                                        <p:cTn id="30" dur="166" decel="50000">
                                          <p:stCondLst>
                                            <p:cond delay="676"/>
                                          </p:stCondLst>
                                        </p:cTn>
                                        <p:tgtEl>
                                          <p:spTgt spid="13">
                                            <p:txEl>
                                              <p:pRg st="1" end="1"/>
                                            </p:txEl>
                                          </p:spTgt>
                                        </p:tgtEl>
                                      </p:cBhvr>
                                      <p:to x="100000" y="100000"/>
                                    </p:animScale>
                                    <p:animScale>
                                      <p:cBhvr>
                                        <p:cTn id="31" dur="26">
                                          <p:stCondLst>
                                            <p:cond delay="1312"/>
                                          </p:stCondLst>
                                        </p:cTn>
                                        <p:tgtEl>
                                          <p:spTgt spid="13">
                                            <p:txEl>
                                              <p:pRg st="1" end="1"/>
                                            </p:txEl>
                                          </p:spTgt>
                                        </p:tgtEl>
                                      </p:cBhvr>
                                      <p:to x="100000" y="80000"/>
                                    </p:animScale>
                                    <p:animScale>
                                      <p:cBhvr>
                                        <p:cTn id="32" dur="166" decel="50000">
                                          <p:stCondLst>
                                            <p:cond delay="1338"/>
                                          </p:stCondLst>
                                        </p:cTn>
                                        <p:tgtEl>
                                          <p:spTgt spid="13">
                                            <p:txEl>
                                              <p:pRg st="1" end="1"/>
                                            </p:txEl>
                                          </p:spTgt>
                                        </p:tgtEl>
                                      </p:cBhvr>
                                      <p:to x="100000" y="100000"/>
                                    </p:animScale>
                                    <p:animScale>
                                      <p:cBhvr>
                                        <p:cTn id="33" dur="26">
                                          <p:stCondLst>
                                            <p:cond delay="1642"/>
                                          </p:stCondLst>
                                        </p:cTn>
                                        <p:tgtEl>
                                          <p:spTgt spid="13">
                                            <p:txEl>
                                              <p:pRg st="1" end="1"/>
                                            </p:txEl>
                                          </p:spTgt>
                                        </p:tgtEl>
                                      </p:cBhvr>
                                      <p:to x="100000" y="90000"/>
                                    </p:animScale>
                                    <p:animScale>
                                      <p:cBhvr>
                                        <p:cTn id="34" dur="166" decel="50000">
                                          <p:stCondLst>
                                            <p:cond delay="1668"/>
                                          </p:stCondLst>
                                        </p:cTn>
                                        <p:tgtEl>
                                          <p:spTgt spid="13">
                                            <p:txEl>
                                              <p:pRg st="1" end="1"/>
                                            </p:txEl>
                                          </p:spTgt>
                                        </p:tgtEl>
                                      </p:cBhvr>
                                      <p:to x="100000" y="100000"/>
                                    </p:animScale>
                                    <p:animScale>
                                      <p:cBhvr>
                                        <p:cTn id="35" dur="26">
                                          <p:stCondLst>
                                            <p:cond delay="1808"/>
                                          </p:stCondLst>
                                        </p:cTn>
                                        <p:tgtEl>
                                          <p:spTgt spid="13">
                                            <p:txEl>
                                              <p:pRg st="1" end="1"/>
                                            </p:txEl>
                                          </p:spTgt>
                                        </p:tgtEl>
                                      </p:cBhvr>
                                      <p:to x="100000" y="95000"/>
                                    </p:animScale>
                                    <p:animScale>
                                      <p:cBhvr>
                                        <p:cTn id="36" dur="166" decel="50000">
                                          <p:stCondLst>
                                            <p:cond delay="1834"/>
                                          </p:stCondLst>
                                        </p:cTn>
                                        <p:tgtEl>
                                          <p:spTgt spid="1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13">
                                            <p:txEl>
                                              <p:pRg st="3" end="3"/>
                                            </p:txEl>
                                          </p:spTgt>
                                        </p:tgtEl>
                                        <p:attrNameLst>
                                          <p:attrName>style.visibility</p:attrName>
                                        </p:attrNameLst>
                                      </p:cBhvr>
                                      <p:to>
                                        <p:strVal val="visible"/>
                                      </p:to>
                                    </p:set>
                                    <p:animEffect transition="in" filter="wipe(down)">
                                      <p:cBhvr>
                                        <p:cTn id="41" dur="580">
                                          <p:stCondLst>
                                            <p:cond delay="0"/>
                                          </p:stCondLst>
                                        </p:cTn>
                                        <p:tgtEl>
                                          <p:spTgt spid="13">
                                            <p:txEl>
                                              <p:pRg st="3" end="3"/>
                                            </p:txEl>
                                          </p:spTgt>
                                        </p:tgtEl>
                                      </p:cBhvr>
                                    </p:animEffect>
                                    <p:anim calcmode="lin" valueType="num">
                                      <p:cBhvr>
                                        <p:cTn id="42" dur="1822" tmFilter="0,0; 0.14,0.36; 0.43,0.73; 0.71,0.91; 1.0,1.0">
                                          <p:stCondLst>
                                            <p:cond delay="0"/>
                                          </p:stCondLst>
                                        </p:cTn>
                                        <p:tgtEl>
                                          <p:spTgt spid="13">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3">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3">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3">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3">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13">
                                            <p:txEl>
                                              <p:pRg st="3" end="3"/>
                                            </p:txEl>
                                          </p:spTgt>
                                        </p:tgtEl>
                                      </p:cBhvr>
                                      <p:to x="100000" y="60000"/>
                                    </p:animScale>
                                    <p:animScale>
                                      <p:cBhvr>
                                        <p:cTn id="48" dur="166" decel="50000">
                                          <p:stCondLst>
                                            <p:cond delay="676"/>
                                          </p:stCondLst>
                                        </p:cTn>
                                        <p:tgtEl>
                                          <p:spTgt spid="13">
                                            <p:txEl>
                                              <p:pRg st="3" end="3"/>
                                            </p:txEl>
                                          </p:spTgt>
                                        </p:tgtEl>
                                      </p:cBhvr>
                                      <p:to x="100000" y="100000"/>
                                    </p:animScale>
                                    <p:animScale>
                                      <p:cBhvr>
                                        <p:cTn id="49" dur="26">
                                          <p:stCondLst>
                                            <p:cond delay="1312"/>
                                          </p:stCondLst>
                                        </p:cTn>
                                        <p:tgtEl>
                                          <p:spTgt spid="13">
                                            <p:txEl>
                                              <p:pRg st="3" end="3"/>
                                            </p:txEl>
                                          </p:spTgt>
                                        </p:tgtEl>
                                      </p:cBhvr>
                                      <p:to x="100000" y="80000"/>
                                    </p:animScale>
                                    <p:animScale>
                                      <p:cBhvr>
                                        <p:cTn id="50" dur="166" decel="50000">
                                          <p:stCondLst>
                                            <p:cond delay="1338"/>
                                          </p:stCondLst>
                                        </p:cTn>
                                        <p:tgtEl>
                                          <p:spTgt spid="13">
                                            <p:txEl>
                                              <p:pRg st="3" end="3"/>
                                            </p:txEl>
                                          </p:spTgt>
                                        </p:tgtEl>
                                      </p:cBhvr>
                                      <p:to x="100000" y="100000"/>
                                    </p:animScale>
                                    <p:animScale>
                                      <p:cBhvr>
                                        <p:cTn id="51" dur="26">
                                          <p:stCondLst>
                                            <p:cond delay="1642"/>
                                          </p:stCondLst>
                                        </p:cTn>
                                        <p:tgtEl>
                                          <p:spTgt spid="13">
                                            <p:txEl>
                                              <p:pRg st="3" end="3"/>
                                            </p:txEl>
                                          </p:spTgt>
                                        </p:tgtEl>
                                      </p:cBhvr>
                                      <p:to x="100000" y="90000"/>
                                    </p:animScale>
                                    <p:animScale>
                                      <p:cBhvr>
                                        <p:cTn id="52" dur="166" decel="50000">
                                          <p:stCondLst>
                                            <p:cond delay="1668"/>
                                          </p:stCondLst>
                                        </p:cTn>
                                        <p:tgtEl>
                                          <p:spTgt spid="13">
                                            <p:txEl>
                                              <p:pRg st="3" end="3"/>
                                            </p:txEl>
                                          </p:spTgt>
                                        </p:tgtEl>
                                      </p:cBhvr>
                                      <p:to x="100000" y="100000"/>
                                    </p:animScale>
                                    <p:animScale>
                                      <p:cBhvr>
                                        <p:cTn id="53" dur="26">
                                          <p:stCondLst>
                                            <p:cond delay="1808"/>
                                          </p:stCondLst>
                                        </p:cTn>
                                        <p:tgtEl>
                                          <p:spTgt spid="13">
                                            <p:txEl>
                                              <p:pRg st="3" end="3"/>
                                            </p:txEl>
                                          </p:spTgt>
                                        </p:tgtEl>
                                      </p:cBhvr>
                                      <p:to x="100000" y="95000"/>
                                    </p:animScale>
                                    <p:animScale>
                                      <p:cBhvr>
                                        <p:cTn id="54" dur="166" decel="50000">
                                          <p:stCondLst>
                                            <p:cond delay="1834"/>
                                          </p:stCondLst>
                                        </p:cTn>
                                        <p:tgtEl>
                                          <p:spTgt spid="13">
                                            <p:txEl>
                                              <p:pRg st="3" end="3"/>
                                            </p:txEl>
                                          </p:spTgt>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37" presetClass="exit" presetSubtype="0" fill="hold" nodeType="clickEffect">
                                  <p:stCondLst>
                                    <p:cond delay="0"/>
                                  </p:stCondLst>
                                  <p:childTnLst>
                                    <p:animEffect transition="out" filter="fade">
                                      <p:cBhvr>
                                        <p:cTn id="58" dur="1000"/>
                                        <p:tgtEl>
                                          <p:spTgt spid="13">
                                            <p:txEl>
                                              <p:pRg st="3" end="3"/>
                                            </p:txEl>
                                          </p:spTgt>
                                        </p:tgtEl>
                                      </p:cBhvr>
                                    </p:animEffect>
                                    <p:anim calcmode="lin" valueType="num">
                                      <p:cBhvr>
                                        <p:cTn id="59" dur="1000"/>
                                        <p:tgtEl>
                                          <p:spTgt spid="13">
                                            <p:txEl>
                                              <p:pRg st="3" end="3"/>
                                            </p:txEl>
                                          </p:spTgt>
                                        </p:tgtEl>
                                        <p:attrNameLst>
                                          <p:attrName>ppt_x</p:attrName>
                                        </p:attrNameLst>
                                      </p:cBhvr>
                                      <p:tavLst>
                                        <p:tav tm="0">
                                          <p:val>
                                            <p:strVal val="ppt_x"/>
                                          </p:val>
                                        </p:tav>
                                        <p:tav tm="100000">
                                          <p:val>
                                            <p:strVal val="ppt_x"/>
                                          </p:val>
                                        </p:tav>
                                      </p:tavLst>
                                    </p:anim>
                                    <p:anim calcmode="lin" valueType="num">
                                      <p:cBhvr>
                                        <p:cTn id="60" dur="100" decel="100000"/>
                                        <p:tgtEl>
                                          <p:spTgt spid="13">
                                            <p:txEl>
                                              <p:pRg st="3" end="3"/>
                                            </p:txEl>
                                          </p:spTgt>
                                        </p:tgtEl>
                                        <p:attrNameLst>
                                          <p:attrName>ppt_y</p:attrName>
                                        </p:attrNameLst>
                                      </p:cBhvr>
                                      <p:tavLst>
                                        <p:tav tm="0">
                                          <p:val>
                                            <p:strVal val="ppt_y"/>
                                          </p:val>
                                        </p:tav>
                                        <p:tav tm="100000">
                                          <p:val>
                                            <p:strVal val="ppt_y-.03"/>
                                          </p:val>
                                        </p:tav>
                                      </p:tavLst>
                                    </p:anim>
                                    <p:anim calcmode="lin" valueType="num">
                                      <p:cBhvr>
                                        <p:cTn id="61" dur="900" accel="100000">
                                          <p:stCondLst>
                                            <p:cond delay="100"/>
                                          </p:stCondLst>
                                        </p:cTn>
                                        <p:tgtEl>
                                          <p:spTgt spid="13">
                                            <p:txEl>
                                              <p:pRg st="3" end="3"/>
                                            </p:txEl>
                                          </p:spTgt>
                                        </p:tgtEl>
                                        <p:attrNameLst>
                                          <p:attrName>ppt_y</p:attrName>
                                        </p:attrNameLst>
                                      </p:cBhvr>
                                      <p:tavLst>
                                        <p:tav tm="0">
                                          <p:val>
                                            <p:strVal val="ppt_y"/>
                                          </p:val>
                                        </p:tav>
                                        <p:tav tm="100000">
                                          <p:val>
                                            <p:strVal val="ppt_y+1"/>
                                          </p:val>
                                        </p:tav>
                                      </p:tavLst>
                                    </p:anim>
                                    <p:set>
                                      <p:cBhvr>
                                        <p:cTn id="62" dur="1" fill="hold">
                                          <p:stCondLst>
                                            <p:cond delay="999"/>
                                          </p:stCondLst>
                                        </p:cTn>
                                        <p:tgtEl>
                                          <p:spTgt spid="13">
                                            <p:txEl>
                                              <p:pRg st="3" end="3"/>
                                            </p:txEl>
                                          </p:spTgt>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7" presetClass="exit" presetSubtype="0" fill="hold" nodeType="clickEffect">
                                  <p:stCondLst>
                                    <p:cond delay="0"/>
                                  </p:stCondLst>
                                  <p:childTnLst>
                                    <p:animEffect transition="out" filter="fade">
                                      <p:cBhvr>
                                        <p:cTn id="66" dur="1000"/>
                                        <p:tgtEl>
                                          <p:spTgt spid="13">
                                            <p:txEl>
                                              <p:pRg st="0" end="0"/>
                                            </p:txEl>
                                          </p:spTgt>
                                        </p:tgtEl>
                                      </p:cBhvr>
                                    </p:animEffect>
                                    <p:anim calcmode="lin" valueType="num">
                                      <p:cBhvr>
                                        <p:cTn id="67" dur="1000"/>
                                        <p:tgtEl>
                                          <p:spTgt spid="13">
                                            <p:txEl>
                                              <p:pRg st="0" end="0"/>
                                            </p:txEl>
                                          </p:spTgt>
                                        </p:tgtEl>
                                        <p:attrNameLst>
                                          <p:attrName>ppt_x</p:attrName>
                                        </p:attrNameLst>
                                      </p:cBhvr>
                                      <p:tavLst>
                                        <p:tav tm="0">
                                          <p:val>
                                            <p:strVal val="ppt_x"/>
                                          </p:val>
                                        </p:tav>
                                        <p:tav tm="100000">
                                          <p:val>
                                            <p:strVal val="ppt_x"/>
                                          </p:val>
                                        </p:tav>
                                      </p:tavLst>
                                    </p:anim>
                                    <p:anim calcmode="lin" valueType="num">
                                      <p:cBhvr>
                                        <p:cTn id="68" dur="100" decel="100000"/>
                                        <p:tgtEl>
                                          <p:spTgt spid="13">
                                            <p:txEl>
                                              <p:pRg st="0" end="0"/>
                                            </p:txEl>
                                          </p:spTgt>
                                        </p:tgtEl>
                                        <p:attrNameLst>
                                          <p:attrName>ppt_y</p:attrName>
                                        </p:attrNameLst>
                                      </p:cBhvr>
                                      <p:tavLst>
                                        <p:tav tm="0">
                                          <p:val>
                                            <p:strVal val="ppt_y"/>
                                          </p:val>
                                        </p:tav>
                                        <p:tav tm="100000">
                                          <p:val>
                                            <p:strVal val="ppt_y-.03"/>
                                          </p:val>
                                        </p:tav>
                                      </p:tavLst>
                                    </p:anim>
                                    <p:anim calcmode="lin" valueType="num">
                                      <p:cBhvr>
                                        <p:cTn id="69" dur="900" accel="100000">
                                          <p:stCondLst>
                                            <p:cond delay="100"/>
                                          </p:stCondLst>
                                        </p:cTn>
                                        <p:tgtEl>
                                          <p:spTgt spid="13">
                                            <p:txEl>
                                              <p:pRg st="0" end="0"/>
                                            </p:txEl>
                                          </p:spTgt>
                                        </p:tgtEl>
                                        <p:attrNameLst>
                                          <p:attrName>ppt_y</p:attrName>
                                        </p:attrNameLst>
                                      </p:cBhvr>
                                      <p:tavLst>
                                        <p:tav tm="0">
                                          <p:val>
                                            <p:strVal val="ppt_y"/>
                                          </p:val>
                                        </p:tav>
                                        <p:tav tm="100000">
                                          <p:val>
                                            <p:strVal val="ppt_y+1"/>
                                          </p:val>
                                        </p:tav>
                                      </p:tavLst>
                                    </p:anim>
                                    <p:set>
                                      <p:cBhvr>
                                        <p:cTn id="70" dur="1" fill="hold">
                                          <p:stCondLst>
                                            <p:cond delay="999"/>
                                          </p:stCondLst>
                                        </p:cTn>
                                        <p:tgtEl>
                                          <p:spTgt spid="13">
                                            <p:txEl>
                                              <p:pRg st="0" end="0"/>
                                            </p:txEl>
                                          </p:spTgt>
                                        </p:tgtEl>
                                        <p:attrNameLst>
                                          <p:attrName>style.visibility</p:attrName>
                                        </p:attrNameLst>
                                      </p:cBhvr>
                                      <p:to>
                                        <p:strVal val="hidden"/>
                                      </p:to>
                                    </p:set>
                                  </p:childTnLst>
                                </p:cTn>
                              </p:par>
                              <p:par>
                                <p:cTn id="71" presetID="37" presetClass="exit" presetSubtype="0" fill="hold" nodeType="withEffect">
                                  <p:stCondLst>
                                    <p:cond delay="0"/>
                                  </p:stCondLst>
                                  <p:childTnLst>
                                    <p:animEffect transition="out" filter="fade">
                                      <p:cBhvr>
                                        <p:cTn id="72" dur="1000"/>
                                        <p:tgtEl>
                                          <p:spTgt spid="13">
                                            <p:txEl>
                                              <p:pRg st="1" end="1"/>
                                            </p:txEl>
                                          </p:spTgt>
                                        </p:tgtEl>
                                      </p:cBhvr>
                                    </p:animEffect>
                                    <p:anim calcmode="lin" valueType="num">
                                      <p:cBhvr>
                                        <p:cTn id="73" dur="1000"/>
                                        <p:tgtEl>
                                          <p:spTgt spid="13">
                                            <p:txEl>
                                              <p:pRg st="1" end="1"/>
                                            </p:txEl>
                                          </p:spTgt>
                                        </p:tgtEl>
                                        <p:attrNameLst>
                                          <p:attrName>ppt_x</p:attrName>
                                        </p:attrNameLst>
                                      </p:cBhvr>
                                      <p:tavLst>
                                        <p:tav tm="0">
                                          <p:val>
                                            <p:strVal val="ppt_x"/>
                                          </p:val>
                                        </p:tav>
                                        <p:tav tm="100000">
                                          <p:val>
                                            <p:strVal val="ppt_x"/>
                                          </p:val>
                                        </p:tav>
                                      </p:tavLst>
                                    </p:anim>
                                    <p:anim calcmode="lin" valueType="num">
                                      <p:cBhvr>
                                        <p:cTn id="74" dur="100" decel="100000"/>
                                        <p:tgtEl>
                                          <p:spTgt spid="13">
                                            <p:txEl>
                                              <p:pRg st="1" end="1"/>
                                            </p:txEl>
                                          </p:spTgt>
                                        </p:tgtEl>
                                        <p:attrNameLst>
                                          <p:attrName>ppt_y</p:attrName>
                                        </p:attrNameLst>
                                      </p:cBhvr>
                                      <p:tavLst>
                                        <p:tav tm="0">
                                          <p:val>
                                            <p:strVal val="ppt_y"/>
                                          </p:val>
                                        </p:tav>
                                        <p:tav tm="100000">
                                          <p:val>
                                            <p:strVal val="ppt_y-.03"/>
                                          </p:val>
                                        </p:tav>
                                      </p:tavLst>
                                    </p:anim>
                                    <p:anim calcmode="lin" valueType="num">
                                      <p:cBhvr>
                                        <p:cTn id="75" dur="900" accel="100000">
                                          <p:stCondLst>
                                            <p:cond delay="100"/>
                                          </p:stCondLst>
                                        </p:cTn>
                                        <p:tgtEl>
                                          <p:spTgt spid="13">
                                            <p:txEl>
                                              <p:pRg st="1" end="1"/>
                                            </p:txEl>
                                          </p:spTgt>
                                        </p:tgtEl>
                                        <p:attrNameLst>
                                          <p:attrName>ppt_y</p:attrName>
                                        </p:attrNameLst>
                                      </p:cBhvr>
                                      <p:tavLst>
                                        <p:tav tm="0">
                                          <p:val>
                                            <p:strVal val="ppt_y"/>
                                          </p:val>
                                        </p:tav>
                                        <p:tav tm="100000">
                                          <p:val>
                                            <p:strVal val="ppt_y+1"/>
                                          </p:val>
                                        </p:tav>
                                      </p:tavLst>
                                    </p:anim>
                                    <p:set>
                                      <p:cBhvr>
                                        <p:cTn id="76" dur="1" fill="hold">
                                          <p:stCondLst>
                                            <p:cond delay="999"/>
                                          </p:stCondLst>
                                        </p:cTn>
                                        <p:tgtEl>
                                          <p:spTgt spid="1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0688"/>
            <a:ext cx="8712968" cy="1143000"/>
          </a:xfrm>
        </p:spPr>
        <p:txBody>
          <a:bodyPr>
            <a:normAutofit fontScale="90000"/>
          </a:bodyPr>
          <a:lstStyle/>
          <a:p>
            <a:r>
              <a:rPr lang="en-US" sz="5200" dirty="0">
                <a:solidFill>
                  <a:srgbClr val="7DFA00"/>
                </a:solidFill>
                <a:latin typeface="Times New Roman" panose="02020603050405020304" pitchFamily="18" charset="0"/>
                <a:cs typeface="Times New Roman" panose="02020603050405020304" pitchFamily="18" charset="0"/>
              </a:rPr>
              <a:t>“What is regenerative braking ?”</a:t>
            </a:r>
            <a:endParaRPr lang="en-IN" sz="5200" dirty="0">
              <a:solidFill>
                <a:srgbClr val="7DFA00"/>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p:txBody>
          <a:bodyPr>
            <a:noAutofit/>
          </a:bodyPr>
          <a:lstStyle/>
          <a:p>
            <a:pPr algn="just">
              <a:buFont typeface="Wingdings" pitchFamily="2" charset="2"/>
              <a:buChar char="Ø"/>
            </a:pPr>
            <a:r>
              <a:rPr lang="en-IN" sz="2400" dirty="0">
                <a:solidFill>
                  <a:srgbClr val="FFFF00"/>
                </a:solidFill>
                <a:latin typeface="Times New Roman" panose="02020603050405020304" pitchFamily="18" charset="0"/>
                <a:cs typeface="Times New Roman" panose="02020603050405020304" pitchFamily="18" charset="0"/>
              </a:rPr>
              <a:t>A regenerative brake is an energy recovery mechanism which slows a vehicle by converting its kinetic energy into another form, which can be either used immediately or stored until needed. </a:t>
            </a:r>
          </a:p>
          <a:p>
            <a:pPr algn="just">
              <a:buFont typeface="Wingdings" pitchFamily="2" charset="2"/>
              <a:buChar char="Ø"/>
            </a:pPr>
            <a:endParaRPr lang="en-IN" sz="2400" dirty="0">
              <a:solidFill>
                <a:srgbClr val="FFFF00"/>
              </a:solidFill>
              <a:latin typeface="Times New Roman" panose="02020603050405020304" pitchFamily="18" charset="0"/>
              <a:cs typeface="Times New Roman" panose="02020603050405020304" pitchFamily="18" charset="0"/>
            </a:endParaRPr>
          </a:p>
          <a:p>
            <a:pPr algn="just">
              <a:buFont typeface="Wingdings" pitchFamily="2" charset="2"/>
              <a:buChar char="Ø"/>
            </a:pPr>
            <a:r>
              <a:rPr lang="en-IN" sz="2400" dirty="0">
                <a:solidFill>
                  <a:srgbClr val="FFFF00"/>
                </a:solidFill>
                <a:latin typeface="Times New Roman" panose="02020603050405020304" pitchFamily="18" charset="0"/>
                <a:cs typeface="Times New Roman" panose="02020603050405020304" pitchFamily="18" charset="0"/>
              </a:rPr>
              <a:t>This contrasts with conventional braking systems, where the excess kinetic energy is converted to heat by friction in the brake linings and therefore wasted.</a:t>
            </a:r>
          </a:p>
          <a:p>
            <a:pPr algn="just">
              <a:buFont typeface="Wingdings" pitchFamily="2" charset="2"/>
              <a:buChar char="Ø"/>
            </a:pPr>
            <a:endParaRPr lang="en-IN" sz="2400" dirty="0">
              <a:solidFill>
                <a:srgbClr val="FFFF00"/>
              </a:solidFill>
              <a:latin typeface="Times New Roman" panose="02020603050405020304" pitchFamily="18" charset="0"/>
              <a:cs typeface="Times New Roman" panose="02020603050405020304" pitchFamily="18" charset="0"/>
            </a:endParaRPr>
          </a:p>
          <a:p>
            <a:pPr algn="just">
              <a:buFont typeface="Wingdings" pitchFamily="2" charset="2"/>
              <a:buChar char="Ø"/>
            </a:pPr>
            <a:r>
              <a:rPr lang="en-IN" sz="2400" dirty="0">
                <a:solidFill>
                  <a:srgbClr val="FFFF00"/>
                </a:solidFill>
                <a:latin typeface="Times New Roman" panose="02020603050405020304" pitchFamily="18" charset="0"/>
                <a:cs typeface="Times New Roman" panose="02020603050405020304" pitchFamily="18" charset="0"/>
              </a:rPr>
              <a:t>The most common form of regenerative brake involves using an electric motor as an electric generator.</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3"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grpId="2" nodeType="clickEffect">
                                  <p:stCondLst>
                                    <p:cond delay="0"/>
                                  </p:stCondLst>
                                  <p:iterate type="lt">
                                    <p:tmPct val="0"/>
                                  </p:iterate>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7" presetClass="entr" presetSubtype="4" fill="hold" grpId="2" nodeType="clickEffect">
                                  <p:stCondLst>
                                    <p:cond delay="0"/>
                                  </p:stCondLst>
                                  <p:iterate type="lt">
                                    <p:tmPct val="0"/>
                                  </p:iterate>
                                  <p:childTnLst>
                                    <p:set>
                                      <p:cBhvr>
                                        <p:cTn id="17" dur="1" fill="hold">
                                          <p:stCondLst>
                                            <p:cond delay="0"/>
                                          </p:stCondLst>
                                        </p:cTn>
                                        <p:tgtEl>
                                          <p:spTgt spid="7">
                                            <p:txEl>
                                              <p:pRg st="2" end="2"/>
                                            </p:txEl>
                                          </p:spTgt>
                                        </p:tgtEl>
                                        <p:attrNameLst>
                                          <p:attrName>style.visibility</p:attrName>
                                        </p:attrNameLst>
                                      </p:cBhvr>
                                      <p:to>
                                        <p:strVal val="visible"/>
                                      </p:to>
                                    </p:set>
                                    <p:anim calcmode="lin" valueType="num">
                                      <p:cBhvr additive="base">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9" dur="10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7" presetClass="entr" presetSubtype="4" fill="hold" grpId="2" nodeType="clickEffect">
                                  <p:stCondLst>
                                    <p:cond delay="0"/>
                                  </p:stCondLst>
                                  <p:iterate type="lt">
                                    <p:tmPct val="0"/>
                                  </p:iterate>
                                  <p:childTnLst>
                                    <p:set>
                                      <p:cBhvr>
                                        <p:cTn id="23" dur="1" fill="hold">
                                          <p:stCondLst>
                                            <p:cond delay="0"/>
                                          </p:stCondLst>
                                        </p:cTn>
                                        <p:tgtEl>
                                          <p:spTgt spid="7">
                                            <p:txEl>
                                              <p:pRg st="4" end="4"/>
                                            </p:txEl>
                                          </p:spTgt>
                                        </p:tgtEl>
                                        <p:attrNameLst>
                                          <p:attrName>style.visibility</p:attrName>
                                        </p:attrNameLst>
                                      </p:cBhvr>
                                      <p:to>
                                        <p:strVal val="visible"/>
                                      </p:to>
                                    </p:set>
                                    <p:anim calcmode="lin" valueType="num">
                                      <p:cBhvr additive="base">
                                        <p:cTn id="24"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9" presetClass="exit" presetSubtype="10" fill="hold" grpId="4" nodeType="clickEffect">
                                  <p:stCondLst>
                                    <p:cond delay="0"/>
                                  </p:stCondLst>
                                  <p:iterate type="lt">
                                    <p:tmPct val="0"/>
                                  </p:iterate>
                                  <p:childTnLst>
                                    <p:anim calcmode="lin" valueType="num">
                                      <p:cBhvr>
                                        <p:cTn id="29" dur="5000"/>
                                        <p:tgtEl>
                                          <p:spTgt spid="2"/>
                                        </p:tgtEl>
                                        <p:attrNameLst>
                                          <p:attrName>ppt_h</p:attrName>
                                        </p:attrNameLst>
                                      </p:cBhvr>
                                      <p:tavLst>
                                        <p:tav tm="0">
                                          <p:val>
                                            <p:strVal val="ppt_h"/>
                                          </p:val>
                                        </p:tav>
                                        <p:tav tm="100000">
                                          <p:val>
                                            <p:strVal val="ppt_h"/>
                                          </p:val>
                                        </p:tav>
                                      </p:tavLst>
                                    </p:anim>
                                    <p:anim calcmode="lin" valueType="num">
                                      <p:cBhvr>
                                        <p:cTn id="30" dur="5000"/>
                                        <p:tgtEl>
                                          <p:spTgt spid="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set>
                                      <p:cBhvr>
                                        <p:cTn id="31" dur="1" fill="hold">
                                          <p:stCondLst>
                                            <p:cond delay="4999"/>
                                          </p:stCondLst>
                                        </p:cTn>
                                        <p:tgtEl>
                                          <p:spTgt spid="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 presetClass="exit" presetSubtype="4" fill="hold" grpId="3" nodeType="clickEffect">
                                  <p:stCondLst>
                                    <p:cond delay="0"/>
                                  </p:stCondLst>
                                  <p:iterate type="lt">
                                    <p:tmPct val="0"/>
                                  </p:iterate>
                                  <p:childTnLst>
                                    <p:anim calcmode="lin" valueType="num">
                                      <p:cBhvr additive="base">
                                        <p:cTn id="35" dur="500"/>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6" dur="500"/>
                                        <p:tgtEl>
                                          <p:spTgt spid="7">
                                            <p:txEl>
                                              <p:pRg st="0" end="0"/>
                                            </p:txEl>
                                          </p:spTgt>
                                        </p:tgtEl>
                                        <p:attrNameLst>
                                          <p:attrName>ppt_y</p:attrName>
                                        </p:attrNameLst>
                                      </p:cBhvr>
                                      <p:tavLst>
                                        <p:tav tm="0">
                                          <p:val>
                                            <p:strVal val="ppt_y"/>
                                          </p:val>
                                        </p:tav>
                                        <p:tav tm="100000">
                                          <p:val>
                                            <p:strVal val="1+ppt_h/2"/>
                                          </p:val>
                                        </p:tav>
                                      </p:tavLst>
                                    </p:anim>
                                    <p:set>
                                      <p:cBhvr>
                                        <p:cTn id="37" dur="1" fill="hold">
                                          <p:stCondLst>
                                            <p:cond delay="499"/>
                                          </p:stCondLst>
                                        </p:cTn>
                                        <p:tgtEl>
                                          <p:spTgt spid="7">
                                            <p:txEl>
                                              <p:pRg st="0" end="0"/>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 presetClass="exit" presetSubtype="4" fill="hold" grpId="3" nodeType="clickEffect">
                                  <p:stCondLst>
                                    <p:cond delay="0"/>
                                  </p:stCondLst>
                                  <p:iterate type="lt">
                                    <p:tmPct val="0"/>
                                  </p:iterate>
                                  <p:childTnLst>
                                    <p:anim calcmode="lin" valueType="num">
                                      <p:cBhvr additive="base">
                                        <p:cTn id="41" dur="500"/>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2" dur="500"/>
                                        <p:tgtEl>
                                          <p:spTgt spid="7">
                                            <p:txEl>
                                              <p:pRg st="2" end="2"/>
                                            </p:txEl>
                                          </p:spTgt>
                                        </p:tgtEl>
                                        <p:attrNameLst>
                                          <p:attrName>ppt_y</p:attrName>
                                        </p:attrNameLst>
                                      </p:cBhvr>
                                      <p:tavLst>
                                        <p:tav tm="0">
                                          <p:val>
                                            <p:strVal val="ppt_y"/>
                                          </p:val>
                                        </p:tav>
                                        <p:tav tm="100000">
                                          <p:val>
                                            <p:strVal val="1+ppt_h/2"/>
                                          </p:val>
                                        </p:tav>
                                      </p:tavLst>
                                    </p:anim>
                                    <p:set>
                                      <p:cBhvr>
                                        <p:cTn id="43" dur="1" fill="hold">
                                          <p:stCondLst>
                                            <p:cond delay="499"/>
                                          </p:stCondLst>
                                        </p:cTn>
                                        <p:tgtEl>
                                          <p:spTgt spid="7">
                                            <p:txEl>
                                              <p:pRg st="2" end="2"/>
                                            </p:txEl>
                                          </p:spTgt>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 presetClass="exit" presetSubtype="4" fill="hold" grpId="3" nodeType="clickEffect">
                                  <p:stCondLst>
                                    <p:cond delay="0"/>
                                  </p:stCondLst>
                                  <p:iterate type="lt">
                                    <p:tmPct val="0"/>
                                  </p:iterate>
                                  <p:childTnLst>
                                    <p:anim calcmode="lin" valueType="num">
                                      <p:cBhvr additive="base">
                                        <p:cTn id="47" dur="500"/>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48" dur="500"/>
                                        <p:tgtEl>
                                          <p:spTgt spid="7">
                                            <p:txEl>
                                              <p:pRg st="4" end="4"/>
                                            </p:txEl>
                                          </p:spTgt>
                                        </p:tgtEl>
                                        <p:attrNameLst>
                                          <p:attrName>ppt_y</p:attrName>
                                        </p:attrNameLst>
                                      </p:cBhvr>
                                      <p:tavLst>
                                        <p:tav tm="0">
                                          <p:val>
                                            <p:strVal val="ppt_y"/>
                                          </p:val>
                                        </p:tav>
                                        <p:tav tm="100000">
                                          <p:val>
                                            <p:strVal val="1+ppt_h/2"/>
                                          </p:val>
                                        </p:tav>
                                      </p:tavLst>
                                    </p:anim>
                                    <p:set>
                                      <p:cBhvr>
                                        <p:cTn id="49" dur="1" fill="hold">
                                          <p:stCondLst>
                                            <p:cond delay="499"/>
                                          </p:stCondLst>
                                        </p:cTn>
                                        <p:tgtEl>
                                          <p:spTgt spid="7">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3"/>
      <p:bldP spid="2" grpId="4"/>
      <p:bldP spid="7" grpId="2" build="p"/>
      <p:bldP spid="7" grpId="3"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 name="Content Placeholder 7" descr="honda_civic_hybrid.jpg"/>
          <p:cNvPicPr>
            <a:picLocks noGrp="1" noChangeAspect="1"/>
          </p:cNvPicPr>
          <p:nvPr>
            <p:ph idx="1"/>
          </p:nvPr>
        </p:nvPicPr>
        <p:blipFill rotWithShape="1">
          <a:blip r:embed="rId2"/>
          <a:srcRect b="13250"/>
          <a:stretch/>
        </p:blipFill>
        <p:spPr>
          <a:xfrm>
            <a:off x="0" y="0"/>
            <a:ext cx="9143999" cy="5949280"/>
          </a:xfrm>
        </p:spPr>
      </p:pic>
      <p:sp>
        <p:nvSpPr>
          <p:cNvPr id="9" name="Cloud Callout 8"/>
          <p:cNvSpPr/>
          <p:nvPr/>
        </p:nvSpPr>
        <p:spPr>
          <a:xfrm>
            <a:off x="4929190" y="0"/>
            <a:ext cx="4214810" cy="2071678"/>
          </a:xfrm>
          <a:prstGeom prst="cloudCallout">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rot="20948575">
            <a:off x="5257326" y="634309"/>
            <a:ext cx="3643338" cy="646331"/>
          </a:xfrm>
          <a:prstGeom prst="rect">
            <a:avLst/>
          </a:prstGeom>
          <a:noFill/>
        </p:spPr>
        <p:txBody>
          <a:bodyPr wrap="square" rtlCol="0">
            <a:spAutoFit/>
          </a:bodyPr>
          <a:lstStyle/>
          <a:p>
            <a:r>
              <a:rPr lang="en-US" sz="3600" dirty="0">
                <a:latin typeface="Jokerman" pitchFamily="82" charset="0"/>
              </a:rPr>
              <a:t>Any queries ?</a:t>
            </a:r>
            <a:endParaRPr lang="en-IN" sz="3600" dirty="0">
              <a:latin typeface="Jokerman"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4"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from="(-#ppt_w/2)" to="(#ppt_x)" calcmode="lin" valueType="num">
                                      <p:cBhvr>
                                        <p:cTn id="25" dur="600" fill="hold">
                                          <p:stCondLst>
                                            <p:cond delay="0"/>
                                          </p:stCondLst>
                                        </p:cTn>
                                        <p:tgtEl>
                                          <p:spTgt spid="9"/>
                                        </p:tgtEl>
                                        <p:attrNameLst>
                                          <p:attrName>ppt_x</p:attrName>
                                        </p:attrNameLst>
                                      </p:cBhvr>
                                    </p:anim>
                                    <p:anim from="0" to="-1.0" calcmode="lin" valueType="num">
                                      <p:cBhvr>
                                        <p:cTn id="26" dur="200" decel="50000" autoRev="1" fill="hold">
                                          <p:stCondLst>
                                            <p:cond delay="600"/>
                                          </p:stCondLst>
                                        </p:cTn>
                                        <p:tgtEl>
                                          <p:spTgt spid="9"/>
                                        </p:tgtEl>
                                        <p:attrNameLst>
                                          <p:attrName>xshear</p:attrName>
                                        </p:attrNameLst>
                                      </p:cBhvr>
                                    </p:anim>
                                    <p:animScale>
                                      <p:cBhvr>
                                        <p:cTn id="27" dur="200" decel="100000" autoRev="1" fill="hold">
                                          <p:stCondLst>
                                            <p:cond delay="600"/>
                                          </p:stCondLst>
                                        </p:cTn>
                                        <p:tgtEl>
                                          <p:spTgt spid="9"/>
                                        </p:tgtEl>
                                      </p:cBhvr>
                                      <p:from x="100000" y="100000"/>
                                      <p:to x="80000" y="100000"/>
                                    </p:animScale>
                                    <p:anim by="(#ppt_h/3+#ppt_w*0.1)" calcmode="lin" valueType="num">
                                      <p:cBhvr additive="sum">
                                        <p:cTn id="28" dur="200" decel="100000" autoRev="1" fill="hold">
                                          <p:stCondLst>
                                            <p:cond delay="600"/>
                                          </p:stCondLst>
                                        </p:cTn>
                                        <p:tgtEl>
                                          <p:spTgt spid="9"/>
                                        </p:tgtEl>
                                        <p:attrNameLst>
                                          <p:attrName>ppt_x</p:attrName>
                                        </p:attrNameLst>
                                      </p:cBhvr>
                                    </p:anim>
                                  </p:childTnLst>
                                </p:cTn>
                              </p:par>
                            </p:childTnLst>
                          </p:cTn>
                        </p:par>
                      </p:childTnLst>
                    </p:cTn>
                  </p:par>
                  <p:par>
                    <p:cTn id="29" fill="hold">
                      <p:stCondLst>
                        <p:cond delay="indefinite"/>
                      </p:stCondLst>
                      <p:childTnLst>
                        <p:par>
                          <p:cTn id="30" fill="hold">
                            <p:stCondLst>
                              <p:cond delay="0"/>
                            </p:stCondLst>
                            <p:childTnLst>
                              <p:par>
                                <p:cTn id="31" presetID="41" presetClass="entr" presetSubtype="0" fill="hold" grpId="0" nodeType="clickEffect">
                                  <p:stCondLst>
                                    <p:cond delay="0"/>
                                  </p:stCondLst>
                                  <p:iterate type="lt">
                                    <p:tmPct val="10000"/>
                                  </p:iterate>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0"/>
                                        </p:tgtEl>
                                        <p:attrNameLst>
                                          <p:attrName>ppt_y</p:attrName>
                                        </p:attrNameLst>
                                      </p:cBhvr>
                                      <p:tavLst>
                                        <p:tav tm="0">
                                          <p:val>
                                            <p:strVal val="#ppt_y"/>
                                          </p:val>
                                        </p:tav>
                                        <p:tav tm="100000">
                                          <p:val>
                                            <p:strVal val="#ppt_y"/>
                                          </p:val>
                                        </p:tav>
                                      </p:tavLst>
                                    </p:anim>
                                    <p:anim calcmode="lin" valueType="num">
                                      <p:cBhvr>
                                        <p:cTn id="35"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4" presetClass="emph" presetSubtype="0" fill="hold" grpId="1" nodeType="clickEffect">
                                  <p:stCondLst>
                                    <p:cond delay="0"/>
                                  </p:stCondLst>
                                  <p:iterate type="lt">
                                    <p:tmPct val="10000"/>
                                  </p:iterate>
                                  <p:childTnLst>
                                    <p:animMotion origin="layout" path="M 0.0 0.0 L 0.0 -0.07213" pathEditMode="relative" ptsTypes="">
                                      <p:cBhvr>
                                        <p:cTn id="41" dur="250" accel="50000" decel="50000" autoRev="1" fill="hold">
                                          <p:stCondLst>
                                            <p:cond delay="0"/>
                                          </p:stCondLst>
                                        </p:cTn>
                                        <p:tgtEl>
                                          <p:spTgt spid="10"/>
                                        </p:tgtEl>
                                        <p:attrNameLst>
                                          <p:attrName>ppt_x</p:attrName>
                                          <p:attrName>ppt_y</p:attrName>
                                        </p:attrNameLst>
                                      </p:cBhvr>
                                    </p:animMotion>
                                    <p:animRot by="1500000">
                                      <p:cBhvr>
                                        <p:cTn id="42" dur="125" fill="hold">
                                          <p:stCondLst>
                                            <p:cond delay="0"/>
                                          </p:stCondLst>
                                        </p:cTn>
                                        <p:tgtEl>
                                          <p:spTgt spid="10"/>
                                        </p:tgtEl>
                                        <p:attrNameLst>
                                          <p:attrName>r</p:attrName>
                                        </p:attrNameLst>
                                      </p:cBhvr>
                                    </p:animRot>
                                    <p:animRot by="-1500000">
                                      <p:cBhvr>
                                        <p:cTn id="43" dur="125" fill="hold">
                                          <p:stCondLst>
                                            <p:cond delay="125"/>
                                          </p:stCondLst>
                                        </p:cTn>
                                        <p:tgtEl>
                                          <p:spTgt spid="10"/>
                                        </p:tgtEl>
                                        <p:attrNameLst>
                                          <p:attrName>r</p:attrName>
                                        </p:attrNameLst>
                                      </p:cBhvr>
                                    </p:animRot>
                                    <p:animRot by="-1500000">
                                      <p:cBhvr>
                                        <p:cTn id="44" dur="125" fill="hold">
                                          <p:stCondLst>
                                            <p:cond delay="250"/>
                                          </p:stCondLst>
                                        </p:cTn>
                                        <p:tgtEl>
                                          <p:spTgt spid="10"/>
                                        </p:tgtEl>
                                        <p:attrNameLst>
                                          <p:attrName>r</p:attrName>
                                        </p:attrNameLst>
                                      </p:cBhvr>
                                    </p:animRot>
                                    <p:animRot by="1500000">
                                      <p:cBhvr>
                                        <p:cTn id="45" dur="125" fill="hold">
                                          <p:stCondLst>
                                            <p:cond delay="375"/>
                                          </p:stCondLst>
                                        </p:cTn>
                                        <p:tgtEl>
                                          <p:spTgt spid="10"/>
                                        </p:tgtEl>
                                        <p:attrNameLst>
                                          <p:attrName>r</p:attrName>
                                        </p:attrNameLst>
                                      </p:cBhvr>
                                    </p:animRot>
                                  </p:childTnLst>
                                </p:cTn>
                              </p:par>
                            </p:childTnLst>
                          </p:cTn>
                        </p:par>
                      </p:childTnLst>
                    </p:cTn>
                  </p:par>
                  <p:par>
                    <p:cTn id="46" fill="hold">
                      <p:stCondLst>
                        <p:cond delay="indefinite"/>
                      </p:stCondLst>
                      <p:childTnLst>
                        <p:par>
                          <p:cTn id="47" fill="hold">
                            <p:stCondLst>
                              <p:cond delay="0"/>
                            </p:stCondLst>
                            <p:childTnLst>
                              <p:par>
                                <p:cTn id="48" presetID="41" presetClass="exit" presetSubtype="0" fill="hold" grpId="2" nodeType="clickEffect">
                                  <p:stCondLst>
                                    <p:cond delay="0"/>
                                  </p:stCondLst>
                                  <p:iterate type="lt">
                                    <p:tmPct val="10000"/>
                                  </p:iterate>
                                  <p:childTnLst>
                                    <p:anim calcmode="lin" valueType="num">
                                      <p:cBhvr>
                                        <p:cTn id="49" dur="500"/>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50" dur="500"/>
                                        <p:tgtEl>
                                          <p:spTgt spid="10"/>
                                        </p:tgtEl>
                                        <p:attrNameLst>
                                          <p:attrName>ppt_y</p:attrName>
                                        </p:attrNameLst>
                                      </p:cBhvr>
                                      <p:tavLst>
                                        <p:tav tm="0">
                                          <p:val>
                                            <p:strVal val="ppt_y"/>
                                          </p:val>
                                        </p:tav>
                                        <p:tav tm="100000">
                                          <p:val>
                                            <p:strVal val="ppt_y"/>
                                          </p:val>
                                        </p:tav>
                                      </p:tavLst>
                                    </p:anim>
                                    <p:anim calcmode="lin" valueType="num">
                                      <p:cBhvr>
                                        <p:cTn id="51" dur="500"/>
                                        <p:tgtEl>
                                          <p:spTgt spid="10"/>
                                        </p:tgtEl>
                                        <p:attrNameLst>
                                          <p:attrName>ppt_h</p:attrName>
                                        </p:attrNameLst>
                                      </p:cBhvr>
                                      <p:tavLst>
                                        <p:tav tm="0">
                                          <p:val>
                                            <p:strVal val="ppt_h"/>
                                          </p:val>
                                        </p:tav>
                                        <p:tav tm="50000">
                                          <p:val>
                                            <p:strVal val="ppt_h+.01"/>
                                          </p:val>
                                        </p:tav>
                                        <p:tav tm="100000">
                                          <p:val>
                                            <p:strVal val="ppt_h/10"/>
                                          </p:val>
                                        </p:tav>
                                      </p:tavLst>
                                    </p:anim>
                                    <p:anim calcmode="lin" valueType="num">
                                      <p:cBhvr>
                                        <p:cTn id="52" dur="500"/>
                                        <p:tgtEl>
                                          <p:spTgt spid="10"/>
                                        </p:tgtEl>
                                        <p:attrNameLst>
                                          <p:attrName>ppt_w</p:attrName>
                                        </p:attrNameLst>
                                      </p:cBhvr>
                                      <p:tavLst>
                                        <p:tav tm="0">
                                          <p:val>
                                            <p:strVal val="ppt_w"/>
                                          </p:val>
                                        </p:tav>
                                        <p:tav tm="50000">
                                          <p:val>
                                            <p:strVal val="ppt_w+.01"/>
                                          </p:val>
                                        </p:tav>
                                        <p:tav tm="100000">
                                          <p:val>
                                            <p:strVal val="ppt_w/10"/>
                                          </p:val>
                                        </p:tav>
                                      </p:tavLst>
                                    </p:anim>
                                    <p:animEffect transition="out" filter="fade">
                                      <p:cBhvr>
                                        <p:cTn id="53" dur="500" tmFilter="0,0; .5, 0; 1, 1"/>
                                        <p:tgtEl>
                                          <p:spTgt spid="10"/>
                                        </p:tgtEl>
                                      </p:cBhvr>
                                    </p:animEffect>
                                    <p:set>
                                      <p:cBhvr>
                                        <p:cTn id="54" dur="1" fill="hold">
                                          <p:stCondLst>
                                            <p:cond delay="499"/>
                                          </p:stCondLst>
                                        </p:cTn>
                                        <p:tgtEl>
                                          <p:spTgt spid="1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exit" presetSubtype="0" fill="hold" grpId="1" nodeType="clickEffect">
                                  <p:stCondLst>
                                    <p:cond delay="0"/>
                                  </p:stCondLst>
                                  <p:childTnLst>
                                    <p:animEffect transition="out" filter="fade">
                                      <p:cBhvr>
                                        <p:cTn id="58" dur="1000"/>
                                        <p:tgtEl>
                                          <p:spTgt spid="9"/>
                                        </p:tgtEl>
                                      </p:cBhvr>
                                    </p:animEffect>
                                    <p:anim calcmode="lin" valueType="num">
                                      <p:cBhvr>
                                        <p:cTn id="59" dur="1000"/>
                                        <p:tgtEl>
                                          <p:spTgt spid="9"/>
                                        </p:tgtEl>
                                        <p:attrNameLst>
                                          <p:attrName>ppt_x</p:attrName>
                                        </p:attrNameLst>
                                      </p:cBhvr>
                                      <p:tavLst>
                                        <p:tav tm="0">
                                          <p:val>
                                            <p:strVal val="ppt_x"/>
                                          </p:val>
                                        </p:tav>
                                        <p:tav tm="100000">
                                          <p:val>
                                            <p:strVal val="ppt_x"/>
                                          </p:val>
                                        </p:tav>
                                      </p:tavLst>
                                    </p:anim>
                                    <p:anim calcmode="lin" valueType="num">
                                      <p:cBhvr>
                                        <p:cTn id="60" dur="1000"/>
                                        <p:tgtEl>
                                          <p:spTgt spid="9"/>
                                        </p:tgtEl>
                                        <p:attrNameLst>
                                          <p:attrName>ppt_y</p:attrName>
                                        </p:attrNameLst>
                                      </p:cBhvr>
                                      <p:tavLst>
                                        <p:tav tm="0">
                                          <p:val>
                                            <p:strVal val="ppt_y"/>
                                          </p:val>
                                        </p:tav>
                                        <p:tav tm="100000">
                                          <p:val>
                                            <p:strVal val="ppt_y+.1"/>
                                          </p:val>
                                        </p:tav>
                                      </p:tavLst>
                                    </p:anim>
                                    <p:set>
                                      <p:cBhvr>
                                        <p:cTn id="61"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p:bldP spid="10" grpId="1"/>
      <p:bldP spid="10" grpId="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a:off x="0" y="0"/>
            <a:ext cx="9144000" cy="6858000"/>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28596" y="1500174"/>
            <a:ext cx="7358114" cy="2585323"/>
          </a:xfrm>
          <a:prstGeom prst="rect">
            <a:avLst/>
          </a:prstGeom>
          <a:noFill/>
        </p:spPr>
        <p:txBody>
          <a:bodyPr wrap="square" rtlCol="0">
            <a:spAutoFit/>
          </a:bodyPr>
          <a:lstStyle/>
          <a:p>
            <a:r>
              <a:rPr lang="en-US" sz="5400" dirty="0">
                <a:solidFill>
                  <a:srgbClr val="6600FF"/>
                </a:solidFill>
                <a:latin typeface="AR BERKLEY" pitchFamily="2" charset="0"/>
              </a:rPr>
              <a:t>        Thank you!!!</a:t>
            </a:r>
          </a:p>
          <a:p>
            <a:r>
              <a:rPr lang="en-US" sz="5400" dirty="0">
                <a:solidFill>
                  <a:srgbClr val="6600FF"/>
                </a:solidFill>
                <a:latin typeface="AR BERKLEY" pitchFamily="2" charset="0"/>
              </a:rPr>
              <a:t>      For your patient           			hearing.</a:t>
            </a:r>
            <a:endParaRPr lang="en-IN" sz="5400" dirty="0">
              <a:solidFill>
                <a:srgbClr val="6600FF"/>
              </a:solidFill>
              <a:latin typeface="AR BERKLEY"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4"/>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4"/>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iterate type="lt">
                                    <p:tmPct val="0"/>
                                  </p:iterate>
                                  <p:childTnLst>
                                    <p:set>
                                      <p:cBhvr>
                                        <p:cTn id="14" dur="1" fill="hold">
                                          <p:stCondLst>
                                            <p:cond delay="0"/>
                                          </p:stCondLst>
                                        </p:cTn>
                                        <p:tgtEl>
                                          <p:spTgt spid="5">
                                            <p:txEl>
                                              <p:pRg st="0" end="0"/>
                                            </p:txEl>
                                          </p:spTgt>
                                        </p:tgtEl>
                                        <p:attrNameLst>
                                          <p:attrName>style.visibility</p:attrName>
                                        </p:attrNameLst>
                                      </p:cBhvr>
                                      <p:to>
                                        <p:strVal val="visible"/>
                                      </p:to>
                                    </p:set>
                                    <p:animEffect transition="in" filter="wipe(down)">
                                      <p:cBhvr>
                                        <p:cTn id="15" dur="580">
                                          <p:stCondLst>
                                            <p:cond delay="0"/>
                                          </p:stCondLst>
                                        </p:cTn>
                                        <p:tgtEl>
                                          <p:spTgt spid="5">
                                            <p:txEl>
                                              <p:pRg st="0" end="0"/>
                                            </p:txEl>
                                          </p:spTgt>
                                        </p:tgtEl>
                                      </p:cBhvr>
                                    </p:animEffect>
                                    <p:anim calcmode="lin" valueType="num">
                                      <p:cBhvr>
                                        <p:cTn id="16"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xEl>
                                              <p:pRg st="0" end="0"/>
                                            </p:txEl>
                                          </p:spTgt>
                                        </p:tgtEl>
                                      </p:cBhvr>
                                      <p:to x="100000" y="60000"/>
                                    </p:animScale>
                                    <p:animScale>
                                      <p:cBhvr>
                                        <p:cTn id="22" dur="166" decel="50000">
                                          <p:stCondLst>
                                            <p:cond delay="676"/>
                                          </p:stCondLst>
                                        </p:cTn>
                                        <p:tgtEl>
                                          <p:spTgt spid="5">
                                            <p:txEl>
                                              <p:pRg st="0" end="0"/>
                                            </p:txEl>
                                          </p:spTgt>
                                        </p:tgtEl>
                                      </p:cBhvr>
                                      <p:to x="100000" y="100000"/>
                                    </p:animScale>
                                    <p:animScale>
                                      <p:cBhvr>
                                        <p:cTn id="23" dur="26">
                                          <p:stCondLst>
                                            <p:cond delay="1312"/>
                                          </p:stCondLst>
                                        </p:cTn>
                                        <p:tgtEl>
                                          <p:spTgt spid="5">
                                            <p:txEl>
                                              <p:pRg st="0" end="0"/>
                                            </p:txEl>
                                          </p:spTgt>
                                        </p:tgtEl>
                                      </p:cBhvr>
                                      <p:to x="100000" y="80000"/>
                                    </p:animScale>
                                    <p:animScale>
                                      <p:cBhvr>
                                        <p:cTn id="24" dur="166" decel="50000">
                                          <p:stCondLst>
                                            <p:cond delay="1338"/>
                                          </p:stCondLst>
                                        </p:cTn>
                                        <p:tgtEl>
                                          <p:spTgt spid="5">
                                            <p:txEl>
                                              <p:pRg st="0" end="0"/>
                                            </p:txEl>
                                          </p:spTgt>
                                        </p:tgtEl>
                                      </p:cBhvr>
                                      <p:to x="100000" y="100000"/>
                                    </p:animScale>
                                    <p:animScale>
                                      <p:cBhvr>
                                        <p:cTn id="25" dur="26">
                                          <p:stCondLst>
                                            <p:cond delay="1642"/>
                                          </p:stCondLst>
                                        </p:cTn>
                                        <p:tgtEl>
                                          <p:spTgt spid="5">
                                            <p:txEl>
                                              <p:pRg st="0" end="0"/>
                                            </p:txEl>
                                          </p:spTgt>
                                        </p:tgtEl>
                                      </p:cBhvr>
                                      <p:to x="100000" y="90000"/>
                                    </p:animScale>
                                    <p:animScale>
                                      <p:cBhvr>
                                        <p:cTn id="26" dur="166" decel="50000">
                                          <p:stCondLst>
                                            <p:cond delay="1668"/>
                                          </p:stCondLst>
                                        </p:cTn>
                                        <p:tgtEl>
                                          <p:spTgt spid="5">
                                            <p:txEl>
                                              <p:pRg st="0" end="0"/>
                                            </p:txEl>
                                          </p:spTgt>
                                        </p:tgtEl>
                                      </p:cBhvr>
                                      <p:to x="100000" y="100000"/>
                                    </p:animScale>
                                    <p:animScale>
                                      <p:cBhvr>
                                        <p:cTn id="27" dur="26">
                                          <p:stCondLst>
                                            <p:cond delay="1808"/>
                                          </p:stCondLst>
                                        </p:cTn>
                                        <p:tgtEl>
                                          <p:spTgt spid="5">
                                            <p:txEl>
                                              <p:pRg st="0" end="0"/>
                                            </p:txEl>
                                          </p:spTgt>
                                        </p:tgtEl>
                                      </p:cBhvr>
                                      <p:to x="100000" y="95000"/>
                                    </p:animScale>
                                    <p:animScale>
                                      <p:cBhvr>
                                        <p:cTn id="28" dur="166" decel="50000">
                                          <p:stCondLst>
                                            <p:cond delay="1834"/>
                                          </p:stCondLst>
                                        </p:cTn>
                                        <p:tgtEl>
                                          <p:spTgt spid="5">
                                            <p:txEl>
                                              <p:pRg st="0" end="0"/>
                                            </p:txEl>
                                          </p:spTgt>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iterate type="lt">
                                    <p:tmPct val="0"/>
                                  </p:iterate>
                                  <p:childTnLst>
                                    <p:set>
                                      <p:cBhvr>
                                        <p:cTn id="32" dur="1" fill="hold">
                                          <p:stCondLst>
                                            <p:cond delay="0"/>
                                          </p:stCondLst>
                                        </p:cTn>
                                        <p:tgtEl>
                                          <p:spTgt spid="5">
                                            <p:txEl>
                                              <p:pRg st="1" end="1"/>
                                            </p:txEl>
                                          </p:spTgt>
                                        </p:tgtEl>
                                        <p:attrNameLst>
                                          <p:attrName>style.visibility</p:attrName>
                                        </p:attrNameLst>
                                      </p:cBhvr>
                                      <p:to>
                                        <p:strVal val="visible"/>
                                      </p:to>
                                    </p:set>
                                    <p:animEffect transition="in" filter="wipe(down)">
                                      <p:cBhvr>
                                        <p:cTn id="33" dur="580">
                                          <p:stCondLst>
                                            <p:cond delay="0"/>
                                          </p:stCondLst>
                                        </p:cTn>
                                        <p:tgtEl>
                                          <p:spTgt spid="5">
                                            <p:txEl>
                                              <p:pRg st="1" end="1"/>
                                            </p:txEl>
                                          </p:spTgt>
                                        </p:tgtEl>
                                      </p:cBhvr>
                                    </p:animEffect>
                                    <p:anim calcmode="lin" valueType="num">
                                      <p:cBhvr>
                                        <p:cTn id="34" dur="1822" tmFilter="0,0; 0.14,0.36; 0.43,0.73; 0.71,0.91; 1.0,1.0">
                                          <p:stCondLst>
                                            <p:cond delay="0"/>
                                          </p:stCondLst>
                                        </p:cTn>
                                        <p:tgtEl>
                                          <p:spTgt spid="5">
                                            <p:txEl>
                                              <p:pRg st="1" end="1"/>
                                            </p:txEl>
                                          </p:spTgt>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5">
                                            <p:txEl>
                                              <p:pRg st="1" end="1"/>
                                            </p:txEl>
                                          </p:spTgt>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5">
                                            <p:txEl>
                                              <p:pRg st="1" end="1"/>
                                            </p:txEl>
                                          </p:spTgt>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5">
                                            <p:txEl>
                                              <p:pRg st="1" end="1"/>
                                            </p:txEl>
                                          </p:spTgt>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5">
                                            <p:txEl>
                                              <p:pRg st="1" end="1"/>
                                            </p:txEl>
                                          </p:spTgt>
                                        </p:tgtEl>
                                        <p:attrNameLst>
                                          <p:attrName>ppt_y</p:attrName>
                                        </p:attrNameLst>
                                      </p:cBhvr>
                                      <p:tavLst>
                                        <p:tav tm="0" fmla="#ppt_y-sin(pi*$)/81">
                                          <p:val>
                                            <p:fltVal val="0"/>
                                          </p:val>
                                        </p:tav>
                                        <p:tav tm="100000">
                                          <p:val>
                                            <p:fltVal val="1"/>
                                          </p:val>
                                        </p:tav>
                                      </p:tavLst>
                                    </p:anim>
                                    <p:animScale>
                                      <p:cBhvr>
                                        <p:cTn id="39" dur="26">
                                          <p:stCondLst>
                                            <p:cond delay="650"/>
                                          </p:stCondLst>
                                        </p:cTn>
                                        <p:tgtEl>
                                          <p:spTgt spid="5">
                                            <p:txEl>
                                              <p:pRg st="1" end="1"/>
                                            </p:txEl>
                                          </p:spTgt>
                                        </p:tgtEl>
                                      </p:cBhvr>
                                      <p:to x="100000" y="60000"/>
                                    </p:animScale>
                                    <p:animScale>
                                      <p:cBhvr>
                                        <p:cTn id="40" dur="166" decel="50000">
                                          <p:stCondLst>
                                            <p:cond delay="676"/>
                                          </p:stCondLst>
                                        </p:cTn>
                                        <p:tgtEl>
                                          <p:spTgt spid="5">
                                            <p:txEl>
                                              <p:pRg st="1" end="1"/>
                                            </p:txEl>
                                          </p:spTgt>
                                        </p:tgtEl>
                                      </p:cBhvr>
                                      <p:to x="100000" y="100000"/>
                                    </p:animScale>
                                    <p:animScale>
                                      <p:cBhvr>
                                        <p:cTn id="41" dur="26">
                                          <p:stCondLst>
                                            <p:cond delay="1312"/>
                                          </p:stCondLst>
                                        </p:cTn>
                                        <p:tgtEl>
                                          <p:spTgt spid="5">
                                            <p:txEl>
                                              <p:pRg st="1" end="1"/>
                                            </p:txEl>
                                          </p:spTgt>
                                        </p:tgtEl>
                                      </p:cBhvr>
                                      <p:to x="100000" y="80000"/>
                                    </p:animScale>
                                    <p:animScale>
                                      <p:cBhvr>
                                        <p:cTn id="42" dur="166" decel="50000">
                                          <p:stCondLst>
                                            <p:cond delay="1338"/>
                                          </p:stCondLst>
                                        </p:cTn>
                                        <p:tgtEl>
                                          <p:spTgt spid="5">
                                            <p:txEl>
                                              <p:pRg st="1" end="1"/>
                                            </p:txEl>
                                          </p:spTgt>
                                        </p:tgtEl>
                                      </p:cBhvr>
                                      <p:to x="100000" y="100000"/>
                                    </p:animScale>
                                    <p:animScale>
                                      <p:cBhvr>
                                        <p:cTn id="43" dur="26">
                                          <p:stCondLst>
                                            <p:cond delay="1642"/>
                                          </p:stCondLst>
                                        </p:cTn>
                                        <p:tgtEl>
                                          <p:spTgt spid="5">
                                            <p:txEl>
                                              <p:pRg st="1" end="1"/>
                                            </p:txEl>
                                          </p:spTgt>
                                        </p:tgtEl>
                                      </p:cBhvr>
                                      <p:to x="100000" y="90000"/>
                                    </p:animScale>
                                    <p:animScale>
                                      <p:cBhvr>
                                        <p:cTn id="44" dur="166" decel="50000">
                                          <p:stCondLst>
                                            <p:cond delay="1668"/>
                                          </p:stCondLst>
                                        </p:cTn>
                                        <p:tgtEl>
                                          <p:spTgt spid="5">
                                            <p:txEl>
                                              <p:pRg st="1" end="1"/>
                                            </p:txEl>
                                          </p:spTgt>
                                        </p:tgtEl>
                                      </p:cBhvr>
                                      <p:to x="100000" y="100000"/>
                                    </p:animScale>
                                    <p:animScale>
                                      <p:cBhvr>
                                        <p:cTn id="45" dur="26">
                                          <p:stCondLst>
                                            <p:cond delay="1808"/>
                                          </p:stCondLst>
                                        </p:cTn>
                                        <p:tgtEl>
                                          <p:spTgt spid="5">
                                            <p:txEl>
                                              <p:pRg st="1" end="1"/>
                                            </p:txEl>
                                          </p:spTgt>
                                        </p:tgtEl>
                                      </p:cBhvr>
                                      <p:to x="100000" y="95000"/>
                                    </p:animScale>
                                    <p:animScale>
                                      <p:cBhvr>
                                        <p:cTn id="46" dur="166" decel="50000">
                                          <p:stCondLst>
                                            <p:cond delay="1834"/>
                                          </p:stCondLst>
                                        </p:cTn>
                                        <p:tgtEl>
                                          <p:spTgt spid="5">
                                            <p:txEl>
                                              <p:pRg st="1" end="1"/>
                                            </p:txEl>
                                          </p:spTgt>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7" presetClass="emph" presetSubtype="0" fill="hold" nodeType="clickEffect">
                                  <p:stCondLst>
                                    <p:cond delay="0"/>
                                  </p:stCondLst>
                                  <p:iterate type="lt">
                                    <p:tmPct val="0"/>
                                  </p:iterate>
                                  <p:childTnLst>
                                    <p:animClr clrSpc="rgb" dir="cw">
                                      <p:cBhvr override="childStyle">
                                        <p:cTn id="50" dur="250" autoRev="1" fill="hold"/>
                                        <p:tgtEl>
                                          <p:spTgt spid="5">
                                            <p:txEl>
                                              <p:pRg st="0" end="0"/>
                                            </p:txEl>
                                          </p:spTgt>
                                        </p:tgtEl>
                                        <p:attrNameLst>
                                          <p:attrName>style.color</p:attrName>
                                        </p:attrNameLst>
                                      </p:cBhvr>
                                      <p:to>
                                        <a:srgbClr val="00FF00"/>
                                      </p:to>
                                    </p:animClr>
                                    <p:animClr clrSpc="rgb" dir="cw">
                                      <p:cBhvr>
                                        <p:cTn id="51" dur="250" autoRev="1" fill="hold"/>
                                        <p:tgtEl>
                                          <p:spTgt spid="5">
                                            <p:txEl>
                                              <p:pRg st="0" end="0"/>
                                            </p:txEl>
                                          </p:spTgt>
                                        </p:tgtEl>
                                        <p:attrNameLst>
                                          <p:attrName>fillcolor</p:attrName>
                                        </p:attrNameLst>
                                      </p:cBhvr>
                                      <p:to>
                                        <a:srgbClr val="00FF00"/>
                                      </p:to>
                                    </p:animClr>
                                    <p:set>
                                      <p:cBhvr>
                                        <p:cTn id="52" dur="250" autoRev="1" fill="hold"/>
                                        <p:tgtEl>
                                          <p:spTgt spid="5">
                                            <p:txEl>
                                              <p:pRg st="0" end="0"/>
                                            </p:txEl>
                                          </p:spTgt>
                                        </p:tgtEl>
                                        <p:attrNameLst>
                                          <p:attrName>fill.type</p:attrName>
                                        </p:attrNameLst>
                                      </p:cBhvr>
                                      <p:to>
                                        <p:strVal val="solid"/>
                                      </p:to>
                                    </p:set>
                                    <p:set>
                                      <p:cBhvr>
                                        <p:cTn id="53" dur="250" autoRev="1" fill="hold"/>
                                        <p:tgtEl>
                                          <p:spTgt spid="5">
                                            <p:txEl>
                                              <p:pRg st="0" end="0"/>
                                            </p:txEl>
                                          </p:spTgt>
                                        </p:tgtEl>
                                        <p:attrNameLst>
                                          <p:attrName>fill.on</p:attrName>
                                        </p:attrNameLst>
                                      </p:cBhvr>
                                      <p:to>
                                        <p:strVal val="true"/>
                                      </p:to>
                                    </p:set>
                                  </p:childTnLst>
                                </p:cTn>
                              </p:par>
                              <p:par>
                                <p:cTn id="54" presetID="27" presetClass="emph" presetSubtype="0" fill="hold" nodeType="withEffect">
                                  <p:stCondLst>
                                    <p:cond delay="0"/>
                                  </p:stCondLst>
                                  <p:iterate type="lt">
                                    <p:tmPct val="0"/>
                                  </p:iterate>
                                  <p:childTnLst>
                                    <p:animClr clrSpc="rgb" dir="cw">
                                      <p:cBhvr override="childStyle">
                                        <p:cTn id="55" dur="250" autoRev="1" fill="hold"/>
                                        <p:tgtEl>
                                          <p:spTgt spid="5">
                                            <p:txEl>
                                              <p:pRg st="1" end="1"/>
                                            </p:txEl>
                                          </p:spTgt>
                                        </p:tgtEl>
                                        <p:attrNameLst>
                                          <p:attrName>style.color</p:attrName>
                                        </p:attrNameLst>
                                      </p:cBhvr>
                                      <p:to>
                                        <a:srgbClr val="00FF00"/>
                                      </p:to>
                                    </p:animClr>
                                    <p:animClr clrSpc="rgb" dir="cw">
                                      <p:cBhvr>
                                        <p:cTn id="56" dur="250" autoRev="1" fill="hold"/>
                                        <p:tgtEl>
                                          <p:spTgt spid="5">
                                            <p:txEl>
                                              <p:pRg st="1" end="1"/>
                                            </p:txEl>
                                          </p:spTgt>
                                        </p:tgtEl>
                                        <p:attrNameLst>
                                          <p:attrName>fillcolor</p:attrName>
                                        </p:attrNameLst>
                                      </p:cBhvr>
                                      <p:to>
                                        <a:srgbClr val="00FF00"/>
                                      </p:to>
                                    </p:animClr>
                                    <p:set>
                                      <p:cBhvr>
                                        <p:cTn id="57" dur="250" autoRev="1" fill="hold"/>
                                        <p:tgtEl>
                                          <p:spTgt spid="5">
                                            <p:txEl>
                                              <p:pRg st="1" end="1"/>
                                            </p:txEl>
                                          </p:spTgt>
                                        </p:tgtEl>
                                        <p:attrNameLst>
                                          <p:attrName>fill.type</p:attrName>
                                        </p:attrNameLst>
                                      </p:cBhvr>
                                      <p:to>
                                        <p:strVal val="solid"/>
                                      </p:to>
                                    </p:set>
                                    <p:set>
                                      <p:cBhvr>
                                        <p:cTn id="58" dur="250" autoRev="1" fill="hold"/>
                                        <p:tgtEl>
                                          <p:spTgt spid="5">
                                            <p:txEl>
                                              <p:pRg st="1" end="1"/>
                                            </p:txEl>
                                          </p:spTgt>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38" presetClass="exit" presetSubtype="0" accel="50000" fill="hold" nodeType="clickEffect">
                                  <p:stCondLst>
                                    <p:cond delay="0"/>
                                  </p:stCondLst>
                                  <p:iterate type="lt">
                                    <p:tmPct val="50000"/>
                                  </p:iterate>
                                  <p:childTnLst>
                                    <p:anim calcmode="lin" valueType="num">
                                      <p:cBhvr>
                                        <p:cTn id="62" dur="1000">
                                          <p:stCondLst>
                                            <p:cond delay="0"/>
                                          </p:stCondLst>
                                        </p:cTn>
                                        <p:tgtEl>
                                          <p:spTgt spid="5">
                                            <p:txEl>
                                              <p:pRg st="0" end="0"/>
                                            </p:txEl>
                                          </p:spTgt>
                                        </p:tgtEl>
                                        <p:attrNameLst>
                                          <p:attrName>style.rotation</p:attrName>
                                        </p:attrNameLst>
                                      </p:cBhvr>
                                      <p:tavLst>
                                        <p:tav tm="0">
                                          <p:val>
                                            <p:fltVal val="0"/>
                                          </p:val>
                                        </p:tav>
                                        <p:tav tm="100000">
                                          <p:val>
                                            <p:fltVal val="45"/>
                                          </p:val>
                                        </p:tav>
                                      </p:tavLst>
                                    </p:anim>
                                    <p:anim calcmode="lin" valueType="num">
                                      <p:cBhvr>
                                        <p:cTn id="63" dur="1000">
                                          <p:stCondLst>
                                            <p:cond delay="0"/>
                                          </p:stCondLst>
                                        </p:cTn>
                                        <p:tgtEl>
                                          <p:spTgt spid="5">
                                            <p:txEl>
                                              <p:pRg st="0" end="0"/>
                                            </p:txEl>
                                          </p:spTgt>
                                        </p:tgtEl>
                                        <p:attrNameLst>
                                          <p:attrName>ppt_y</p:attrName>
                                        </p:attrNameLst>
                                      </p:cBhvr>
                                      <p:tavLst>
                                        <p:tav tm="0">
                                          <p:val>
                                            <p:strVal val="ppt_y"/>
                                          </p:val>
                                        </p:tav>
                                        <p:tav tm="100000">
                                          <p:val>
                                            <p:strVal val="ppt_y+1"/>
                                          </p:val>
                                        </p:tav>
                                      </p:tavLst>
                                    </p:anim>
                                    <p:set>
                                      <p:cBhvr>
                                        <p:cTn id="64" dur="1" fill="hold">
                                          <p:stCondLst>
                                            <p:cond delay="999"/>
                                          </p:stCondLst>
                                        </p:cTn>
                                        <p:tgtEl>
                                          <p:spTgt spid="5">
                                            <p:txEl>
                                              <p:pRg st="0" end="0"/>
                                            </p:txEl>
                                          </p:spTgt>
                                        </p:tgtEl>
                                        <p:attrNameLst>
                                          <p:attrName>style.visibility</p:attrName>
                                        </p:attrNameLst>
                                      </p:cBhvr>
                                      <p:to>
                                        <p:strVal val="hidden"/>
                                      </p:to>
                                    </p:set>
                                  </p:childTnLst>
                                </p:cTn>
                              </p:par>
                              <p:par>
                                <p:cTn id="65" presetID="38" presetClass="exit" presetSubtype="0" accel="50000" fill="hold" nodeType="withEffect">
                                  <p:stCondLst>
                                    <p:cond delay="0"/>
                                  </p:stCondLst>
                                  <p:iterate type="lt">
                                    <p:tmPct val="50000"/>
                                  </p:iterate>
                                  <p:childTnLst>
                                    <p:anim calcmode="lin" valueType="num">
                                      <p:cBhvr>
                                        <p:cTn id="66" dur="1000">
                                          <p:stCondLst>
                                            <p:cond delay="0"/>
                                          </p:stCondLst>
                                        </p:cTn>
                                        <p:tgtEl>
                                          <p:spTgt spid="5">
                                            <p:txEl>
                                              <p:pRg st="1" end="1"/>
                                            </p:txEl>
                                          </p:spTgt>
                                        </p:tgtEl>
                                        <p:attrNameLst>
                                          <p:attrName>style.rotation</p:attrName>
                                        </p:attrNameLst>
                                      </p:cBhvr>
                                      <p:tavLst>
                                        <p:tav tm="0">
                                          <p:val>
                                            <p:fltVal val="0"/>
                                          </p:val>
                                        </p:tav>
                                        <p:tav tm="100000">
                                          <p:val>
                                            <p:fltVal val="45"/>
                                          </p:val>
                                        </p:tav>
                                      </p:tavLst>
                                    </p:anim>
                                    <p:anim calcmode="lin" valueType="num">
                                      <p:cBhvr>
                                        <p:cTn id="67" dur="1000">
                                          <p:stCondLst>
                                            <p:cond delay="0"/>
                                          </p:stCondLst>
                                        </p:cTn>
                                        <p:tgtEl>
                                          <p:spTgt spid="5">
                                            <p:txEl>
                                              <p:pRg st="1" end="1"/>
                                            </p:txEl>
                                          </p:spTgt>
                                        </p:tgtEl>
                                        <p:attrNameLst>
                                          <p:attrName>ppt_y</p:attrName>
                                        </p:attrNameLst>
                                      </p:cBhvr>
                                      <p:tavLst>
                                        <p:tav tm="0">
                                          <p:val>
                                            <p:strVal val="ppt_y"/>
                                          </p:val>
                                        </p:tav>
                                        <p:tav tm="100000">
                                          <p:val>
                                            <p:strVal val="ppt_y+1"/>
                                          </p:val>
                                        </p:tav>
                                      </p:tavLst>
                                    </p:anim>
                                    <p:set>
                                      <p:cBhvr>
                                        <p:cTn id="68" dur="1" fill="hold">
                                          <p:stCondLst>
                                            <p:cond delay="999"/>
                                          </p:stCondLst>
                                        </p:cTn>
                                        <p:tgtEl>
                                          <p:spTgt spid="5">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a:off x="0" y="0"/>
            <a:ext cx="9144000" cy="6858000"/>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28596" y="642918"/>
            <a:ext cx="8501122" cy="1200329"/>
          </a:xfrm>
          <a:prstGeom prst="rect">
            <a:avLst/>
          </a:prstGeom>
          <a:noFill/>
        </p:spPr>
        <p:txBody>
          <a:bodyPr wrap="square" rtlCol="0">
            <a:spAutoFit/>
          </a:bodyPr>
          <a:lstStyle/>
          <a:p>
            <a:pPr lvl="0"/>
            <a:r>
              <a:rPr lang="en-US" sz="5400" dirty="0">
                <a:solidFill>
                  <a:srgbClr val="00B0F0"/>
                </a:solidFill>
                <a:latin typeface="Times New Roman" panose="02020603050405020304" pitchFamily="18" charset="0"/>
                <a:ea typeface="Calibri" pitchFamily="34" charset="0"/>
                <a:cs typeface="Times New Roman" panose="02020603050405020304" pitchFamily="18" charset="0"/>
              </a:rPr>
              <a:t>     “How does it work?”</a:t>
            </a:r>
            <a:endParaRPr lang="en-US" sz="5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57200" y="2211527"/>
            <a:ext cx="8229600" cy="2339102"/>
          </a:xfrm>
          <a:prstGeom prst="rect">
            <a:avLst/>
          </a:prstGeom>
          <a:noFill/>
        </p:spPr>
        <p:txBody>
          <a:bodyPr wrap="square" rtlCol="0">
            <a:spAutoFit/>
          </a:bodyPr>
          <a:lstStyle/>
          <a:p>
            <a:pPr algn="just">
              <a:buFont typeface="Wingdings" pitchFamily="2" charset="2"/>
              <a:buChar char="Ø"/>
            </a:pPr>
            <a:r>
              <a:rPr lang="en-US" sz="3200" dirty="0">
                <a:solidFill>
                  <a:srgbClr val="7DFA00"/>
                </a:solidFill>
                <a:latin typeface="Times New Roman" panose="02020603050405020304" pitchFamily="18" charset="0"/>
                <a:cs typeface="Times New Roman" panose="02020603050405020304" pitchFamily="18" charset="0"/>
              </a:rPr>
              <a:t>This system is used in hybrid cars &amp; electric cars.</a:t>
            </a:r>
          </a:p>
          <a:p>
            <a:pPr algn="just">
              <a:buFont typeface="Wingdings" pitchFamily="2" charset="2"/>
              <a:buChar char="Ø"/>
            </a:pPr>
            <a:endParaRPr lang="en-US" sz="3200" dirty="0">
              <a:solidFill>
                <a:srgbClr val="7DFA00"/>
              </a:solidFill>
              <a:latin typeface="Times New Roman" panose="02020603050405020304" pitchFamily="18" charset="0"/>
              <a:cs typeface="Times New Roman" panose="02020603050405020304" pitchFamily="18" charset="0"/>
            </a:endParaRPr>
          </a:p>
          <a:p>
            <a:pPr algn="just">
              <a:buFont typeface="Wingdings" pitchFamily="2" charset="2"/>
              <a:buChar char="Ø"/>
            </a:pPr>
            <a:r>
              <a:rPr lang="en-US" sz="3200" dirty="0">
                <a:solidFill>
                  <a:srgbClr val="7DFA00"/>
                </a:solidFill>
                <a:latin typeface="Times New Roman" panose="02020603050405020304" pitchFamily="18" charset="0"/>
                <a:cs typeface="Times New Roman" panose="02020603050405020304" pitchFamily="18" charset="0"/>
              </a:rPr>
              <a:t>Which use motor for rotating wheels.</a:t>
            </a:r>
            <a:endParaRPr lang="en-IN" sz="3200" dirty="0">
              <a:solidFill>
                <a:srgbClr val="7DFA00"/>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40" presetClass="entr" presetSubtype="0" fill="hold" grpId="0" nodeType="clickEffect">
                                  <p:stCondLst>
                                    <p:cond delay="0"/>
                                  </p:stCondLst>
                                  <p:iterate type="lt">
                                    <p:tmPct val="10000"/>
                                  </p:iterate>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anim calcmode="lin" valueType="num">
                                      <p:cBhvr>
                                        <p:cTn id="17" dur="500" fill="hold"/>
                                        <p:tgtEl>
                                          <p:spTgt spid="8"/>
                                        </p:tgtEl>
                                        <p:attrNameLst>
                                          <p:attrName>ppt_x</p:attrName>
                                        </p:attrNameLst>
                                      </p:cBhvr>
                                      <p:tavLst>
                                        <p:tav tm="0">
                                          <p:val>
                                            <p:strVal val="#ppt_x-.1"/>
                                          </p:val>
                                        </p:tav>
                                        <p:tav tm="100000">
                                          <p:val>
                                            <p:strVal val="#ppt_x"/>
                                          </p:val>
                                        </p:tav>
                                      </p:tavLst>
                                    </p:anim>
                                    <p:anim calcmode="lin" valueType="num">
                                      <p:cBhvr>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8" presetClass="exit" presetSubtype="0" accel="50000" fill="hold" grpId="1" nodeType="clickEffect">
                                  <p:stCondLst>
                                    <p:cond delay="0"/>
                                  </p:stCondLst>
                                  <p:iterate type="lt">
                                    <p:tmPct val="50000"/>
                                  </p:iterate>
                                  <p:childTnLst>
                                    <p:anim calcmode="lin" valueType="num">
                                      <p:cBhvr>
                                        <p:cTn id="22" dur="1000">
                                          <p:stCondLst>
                                            <p:cond delay="0"/>
                                          </p:stCondLst>
                                        </p:cTn>
                                        <p:tgtEl>
                                          <p:spTgt spid="6"/>
                                        </p:tgtEl>
                                        <p:attrNameLst>
                                          <p:attrName>style.rotation</p:attrName>
                                        </p:attrNameLst>
                                      </p:cBhvr>
                                      <p:tavLst>
                                        <p:tav tm="0">
                                          <p:val>
                                            <p:fltVal val="0"/>
                                          </p:val>
                                        </p:tav>
                                        <p:tav tm="100000">
                                          <p:val>
                                            <p:fltVal val="45"/>
                                          </p:val>
                                        </p:tav>
                                      </p:tavLst>
                                    </p:anim>
                                    <p:anim calcmode="lin" valueType="num">
                                      <p:cBhvr>
                                        <p:cTn id="23" dur="1000">
                                          <p:stCondLst>
                                            <p:cond delay="0"/>
                                          </p:stCondLst>
                                        </p:cTn>
                                        <p:tgtEl>
                                          <p:spTgt spid="6"/>
                                        </p:tgtEl>
                                        <p:attrNameLst>
                                          <p:attrName>ppt_y</p:attrName>
                                        </p:attrNameLst>
                                      </p:cBhvr>
                                      <p:tavLst>
                                        <p:tav tm="0">
                                          <p:val>
                                            <p:strVal val="ppt_y"/>
                                          </p:val>
                                        </p:tav>
                                        <p:tav tm="100000">
                                          <p:val>
                                            <p:strVal val="ppt_y+1"/>
                                          </p:val>
                                        </p:tav>
                                      </p:tavLst>
                                    </p:anim>
                                    <p:set>
                                      <p:cBhvr>
                                        <p:cTn id="24" dur="1" fill="hold">
                                          <p:stCondLst>
                                            <p:cond delay="9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7" presetClass="exit" presetSubtype="0" fill="hold" grpId="1" nodeType="clickEffect">
                                  <p:stCondLst>
                                    <p:cond delay="0"/>
                                  </p:stCondLst>
                                  <p:iterate type="lt">
                                    <p:tmPct val="0"/>
                                  </p:iterate>
                                  <p:childTnLst>
                                    <p:animEffect transition="out" filter="fade">
                                      <p:cBhvr>
                                        <p:cTn id="28" dur="1000"/>
                                        <p:tgtEl>
                                          <p:spTgt spid="8"/>
                                        </p:tgtEl>
                                      </p:cBhvr>
                                    </p:animEffect>
                                    <p:anim calcmode="lin" valueType="num">
                                      <p:cBhvr>
                                        <p:cTn id="29" dur="1000"/>
                                        <p:tgtEl>
                                          <p:spTgt spid="8"/>
                                        </p:tgtEl>
                                        <p:attrNameLst>
                                          <p:attrName>ppt_x</p:attrName>
                                        </p:attrNameLst>
                                      </p:cBhvr>
                                      <p:tavLst>
                                        <p:tav tm="0">
                                          <p:val>
                                            <p:strVal val="ppt_x"/>
                                          </p:val>
                                        </p:tav>
                                        <p:tav tm="100000">
                                          <p:val>
                                            <p:strVal val="ppt_x"/>
                                          </p:val>
                                        </p:tav>
                                      </p:tavLst>
                                    </p:anim>
                                    <p:anim calcmode="lin" valueType="num">
                                      <p:cBhvr>
                                        <p:cTn id="30" dur="100" decel="100000"/>
                                        <p:tgtEl>
                                          <p:spTgt spid="8"/>
                                        </p:tgtEl>
                                        <p:attrNameLst>
                                          <p:attrName>ppt_y</p:attrName>
                                        </p:attrNameLst>
                                      </p:cBhvr>
                                      <p:tavLst>
                                        <p:tav tm="0">
                                          <p:val>
                                            <p:strVal val="ppt_y"/>
                                          </p:val>
                                        </p:tav>
                                        <p:tav tm="100000">
                                          <p:val>
                                            <p:strVal val="ppt_y-.03"/>
                                          </p:val>
                                        </p:tav>
                                      </p:tavLst>
                                    </p:anim>
                                    <p:anim calcmode="lin" valueType="num">
                                      <p:cBhvr>
                                        <p:cTn id="31" dur="900" accel="100000">
                                          <p:stCondLst>
                                            <p:cond delay="100"/>
                                          </p:stCondLst>
                                        </p:cTn>
                                        <p:tgtEl>
                                          <p:spTgt spid="8"/>
                                        </p:tgtEl>
                                        <p:attrNameLst>
                                          <p:attrName>ppt_y</p:attrName>
                                        </p:attrNameLst>
                                      </p:cBhvr>
                                      <p:tavLst>
                                        <p:tav tm="0">
                                          <p:val>
                                            <p:strVal val="ppt_y"/>
                                          </p:val>
                                        </p:tav>
                                        <p:tav tm="100000">
                                          <p:val>
                                            <p:strVal val="ppt_y+1"/>
                                          </p:val>
                                        </p:tav>
                                      </p:tavLst>
                                    </p:anim>
                                    <p:set>
                                      <p:cBhvr>
                                        <p:cTn id="32"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2050" name="Rectangle 2" descr="Walnut"/>
          <p:cNvSpPr>
            <a:spLocks noChangeArrowheads="1"/>
          </p:cNvSpPr>
          <p:nvPr/>
        </p:nvSpPr>
        <p:spPr bwMode="auto">
          <a:xfrm>
            <a:off x="0" y="0"/>
            <a:ext cx="9144000" cy="6858000"/>
          </a:xfrm>
          <a:prstGeom prst="rect">
            <a:avLst/>
          </a:prstGeom>
          <a:blipFill dpi="0" rotWithShape="1">
            <a:blip r:embed="rId2"/>
            <a:srcRect/>
            <a:tile tx="0" ty="0" sx="100000" sy="100000" flip="none" algn="tl"/>
          </a:bli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just" fontAlgn="base">
              <a:spcBef>
                <a:spcPct val="0"/>
              </a:spcBef>
              <a:spcAft>
                <a:spcPct val="0"/>
              </a:spcAft>
            </a:pPr>
            <a:endParaRPr kumimoji="0" lang="en-US"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endParaRPr>
          </a:p>
          <a:p>
            <a:pPr lvl="0" algn="just" fontAlgn="base">
              <a:spcBef>
                <a:spcPct val="0"/>
              </a:spcBef>
              <a:spcAft>
                <a:spcPct val="0"/>
              </a:spcAft>
            </a:pPr>
            <a:endParaRPr lang="en-US" dirty="0">
              <a:latin typeface="Times New Roman" panose="02020603050405020304" pitchFamily="18" charset="0"/>
              <a:ea typeface="Calibri" pitchFamily="34" charset="0"/>
              <a:cs typeface="Times New Roman" panose="02020603050405020304" pitchFamily="18" charset="0"/>
            </a:endParaRPr>
          </a:p>
          <a:p>
            <a:pPr lvl="0" algn="just" fontAlgn="base">
              <a:spcBef>
                <a:spcPct val="0"/>
              </a:spcBef>
              <a:spcAft>
                <a:spcPct val="0"/>
              </a:spcAft>
            </a:pPr>
            <a:endParaRPr kumimoji="0" lang="en-US"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endParaRPr>
          </a:p>
          <a:p>
            <a:pPr lvl="0" algn="just" fontAlgn="base">
              <a:spcBef>
                <a:spcPct val="0"/>
              </a:spcBef>
              <a:spcAft>
                <a:spcPct val="0"/>
              </a:spcAft>
            </a:pPr>
            <a:endParaRPr lang="en-US" dirty="0">
              <a:latin typeface="Times New Roman" panose="02020603050405020304" pitchFamily="18" charset="0"/>
              <a:ea typeface="Calibri" pitchFamily="34" charset="0"/>
              <a:cs typeface="Times New Roman" panose="02020603050405020304" pitchFamily="18" charset="0"/>
            </a:endParaRPr>
          </a:p>
          <a:p>
            <a:pPr lvl="0" algn="just" fontAlgn="base">
              <a:spcBef>
                <a:spcPct val="0"/>
              </a:spcBef>
              <a:spcAft>
                <a:spcPct val="0"/>
              </a:spcAft>
            </a:pPr>
            <a:endParaRPr kumimoji="0" lang="en-US"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endParaRPr>
          </a:p>
          <a:p>
            <a:pPr lvl="0" algn="just" fontAlgn="base">
              <a:spcBef>
                <a:spcPct val="0"/>
              </a:spcBef>
              <a:spcAft>
                <a:spcPct val="0"/>
              </a:spcAft>
            </a:pPr>
            <a:endParaRPr lang="en-US" dirty="0">
              <a:latin typeface="Times New Roman" panose="02020603050405020304" pitchFamily="18" charset="0"/>
              <a:ea typeface="Calibri" pitchFamily="34" charset="0"/>
              <a:cs typeface="Times New Roman" panose="02020603050405020304" pitchFamily="18" charset="0"/>
            </a:endParaRPr>
          </a:p>
          <a:p>
            <a:pPr lvl="0" algn="just" fontAlgn="base">
              <a:spcBef>
                <a:spcPct val="0"/>
              </a:spcBef>
              <a:spcAft>
                <a:spcPct val="0"/>
              </a:spcAft>
            </a:pPr>
            <a:endParaRPr kumimoji="0" lang="en-US"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endParaRPr>
          </a:p>
          <a:p>
            <a:pPr lvl="0" algn="just" fontAlgn="base">
              <a:spcBef>
                <a:spcPct val="0"/>
              </a:spcBef>
              <a:spcAft>
                <a:spcPct val="0"/>
              </a:spcAft>
            </a:pPr>
            <a:r>
              <a:rPr kumimoji="0" lang="en-US" sz="3200" b="1" u="none" strike="noStrike" cap="none" normalizeH="0" baseline="0" dirty="0">
                <a:ln>
                  <a:noFill/>
                </a:ln>
                <a:solidFill>
                  <a:srgbClr val="7DFA00"/>
                </a:solidFill>
                <a:effectLst/>
                <a:latin typeface="Times New Roman" panose="02020603050405020304" pitchFamily="18" charset="0"/>
                <a:ea typeface="Calibri" pitchFamily="34" charset="0"/>
                <a:cs typeface="Times New Roman" panose="02020603050405020304" pitchFamily="18" charset="0"/>
              </a:rPr>
              <a:t>As we apply the brakes :</a:t>
            </a:r>
          </a:p>
          <a:p>
            <a:pPr lvl="0" algn="just" fontAlgn="base">
              <a:spcBef>
                <a:spcPct val="0"/>
              </a:spcBef>
              <a:spcAft>
                <a:spcPct val="0"/>
              </a:spcAft>
            </a:pPr>
            <a:endParaRPr kumimoji="0" lang="en-US" sz="3200" b="1" u="none" strike="noStrike" cap="none" normalizeH="0" baseline="0" dirty="0">
              <a:ln>
                <a:noFill/>
              </a:ln>
              <a:solidFill>
                <a:srgbClr val="7DFA00"/>
              </a:solidFill>
              <a:effectLst/>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 typeface="Wingdings" pitchFamily="2" charset="2"/>
              <a:buChar char="Ø"/>
            </a:pPr>
            <a:r>
              <a:rPr kumimoji="0" lang="en-US" sz="3200" b="0" i="0" u="none" strike="noStrike" cap="none" normalizeH="0" baseline="0" dirty="0">
                <a:ln>
                  <a:noFill/>
                </a:ln>
                <a:solidFill>
                  <a:srgbClr val="E65A0C"/>
                </a:solidFill>
                <a:effectLst/>
                <a:latin typeface="Times New Roman" panose="02020603050405020304" pitchFamily="18" charset="0"/>
                <a:ea typeface="Calibri" pitchFamily="34" charset="0"/>
                <a:cs typeface="Times New Roman" panose="02020603050405020304" pitchFamily="18" charset="0"/>
              </a:rPr>
              <a:t>As brake pedals are pushed ,</a:t>
            </a:r>
            <a:endParaRPr kumimoji="0" lang="en-US" sz="3200" b="0" i="0" u="none" strike="noStrike" cap="none" normalizeH="0" baseline="0" dirty="0">
              <a:ln>
                <a:noFill/>
              </a:ln>
              <a:solidFill>
                <a:srgbClr val="E65A0C"/>
              </a:solidFill>
              <a:effectLst/>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kumimoji="0" lang="en-US" sz="3200" b="0" i="0" u="none" strike="noStrike" cap="none" normalizeH="0" baseline="0" dirty="0">
                <a:ln>
                  <a:noFill/>
                </a:ln>
                <a:solidFill>
                  <a:srgbClr val="E65A0C"/>
                </a:solidFill>
                <a:effectLst/>
                <a:latin typeface="Times New Roman" panose="02020603050405020304" pitchFamily="18" charset="0"/>
                <a:ea typeface="Calibri" pitchFamily="34" charset="0"/>
                <a:cs typeface="Times New Roman" panose="02020603050405020304" pitchFamily="18" charset="0"/>
              </a:rPr>
              <a:t>  poles of the motor get reversed in polarity.</a:t>
            </a:r>
            <a:endParaRPr lang="en-US" sz="3200" dirty="0">
              <a:solidFill>
                <a:srgbClr val="E65A0C"/>
              </a:solidFill>
              <a:latin typeface="Times New Roman" panose="02020603050405020304" pitchFamily="18" charset="0"/>
              <a:ea typeface="Calibri" pitchFamily="34" charset="0"/>
              <a:cs typeface="Times New Roman" panose="02020603050405020304" pitchFamily="18" charset="0"/>
            </a:endParaRPr>
          </a:p>
          <a:p>
            <a:pPr lvl="0" algn="just" eaLnBrk="0" fontAlgn="base" hangingPunct="0">
              <a:spcBef>
                <a:spcPct val="0"/>
              </a:spcBef>
              <a:spcAft>
                <a:spcPct val="0"/>
              </a:spcAft>
            </a:pPr>
            <a:endParaRPr kumimoji="0" lang="en-US" sz="3200" b="0" i="0" u="none" strike="noStrike" cap="none" normalizeH="0" baseline="0" dirty="0">
              <a:ln>
                <a:noFill/>
              </a:ln>
              <a:solidFill>
                <a:srgbClr val="E65A0C"/>
              </a:solidFill>
              <a:effectLst/>
              <a:latin typeface="Times New Roman" panose="02020603050405020304" pitchFamily="18" charset="0"/>
              <a:ea typeface="Calibri" pitchFamily="34" charset="0"/>
              <a:cs typeface="Times New Roman" panose="02020603050405020304" pitchFamily="18" charset="0"/>
            </a:endParaRPr>
          </a:p>
          <a:p>
            <a:pPr lvl="0" algn="just" eaLnBrk="0" fontAlgn="base" hangingPunct="0">
              <a:spcBef>
                <a:spcPct val="0"/>
              </a:spcBef>
              <a:spcAft>
                <a:spcPct val="0"/>
              </a:spcAft>
              <a:buFont typeface="Wingdings" pitchFamily="2" charset="2"/>
              <a:buChar char="Ø"/>
            </a:pPr>
            <a:r>
              <a:rPr lang="en-US" sz="3200" dirty="0">
                <a:solidFill>
                  <a:srgbClr val="E65A0C"/>
                </a:solidFill>
                <a:latin typeface="Times New Roman" panose="02020603050405020304" pitchFamily="18" charset="0"/>
                <a:ea typeface="Calibri" pitchFamily="34" charset="0"/>
                <a:cs typeface="Times New Roman" panose="02020603050405020304" pitchFamily="18" charset="0"/>
              </a:rPr>
              <a:t>The machine which was acting as </a:t>
            </a:r>
            <a:endParaRPr lang="en-US" sz="3200" dirty="0">
              <a:solidFill>
                <a:srgbClr val="E65A0C"/>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en-US" sz="3200" dirty="0">
                <a:solidFill>
                  <a:srgbClr val="E65A0C"/>
                </a:solidFill>
                <a:latin typeface="Times New Roman" panose="02020603050405020304" pitchFamily="18" charset="0"/>
                <a:ea typeface="Calibri" pitchFamily="34" charset="0"/>
                <a:cs typeface="Times New Roman" panose="02020603050405020304" pitchFamily="18" charset="0"/>
              </a:rPr>
              <a:t>  motor now acts as a generator.</a:t>
            </a:r>
            <a:endParaRPr lang="en-US" sz="3200" dirty="0">
              <a:solidFill>
                <a:srgbClr val="E65A0C"/>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 typeface="Wingdings" pitchFamily="2" charset="2"/>
              <a:buChar char="Ø"/>
            </a:pPr>
            <a:endParaRPr kumimoji="0" lang="en-US" sz="3200" b="0" i="0" u="none" strike="noStrike" cap="none" normalizeH="0" baseline="0" dirty="0">
              <a:ln>
                <a:noFill/>
              </a:ln>
              <a:solidFill>
                <a:srgbClr val="E65A0C"/>
              </a:solidFill>
              <a:effectLst/>
              <a:latin typeface="Times New Roman" panose="02020603050405020304" pitchFamily="18" charset="0"/>
              <a:cs typeface="Times New Roman" panose="02020603050405020304" pitchFamily="18" charset="0"/>
            </a:endParaRPr>
          </a:p>
          <a:p>
            <a:pPr algn="just"/>
            <a:endParaRPr lang="en-IN" sz="3200" dirty="0">
              <a:solidFill>
                <a:srgbClr val="2C14BC"/>
              </a:solidFill>
              <a:latin typeface="Times New Roman" panose="02020603050405020304" pitchFamily="18" charset="0"/>
              <a:cs typeface="Times New Roman" panose="02020603050405020304" pitchFamily="18" charset="0"/>
            </a:endParaRPr>
          </a:p>
        </p:txBody>
      </p:sp>
      <p:sp>
        <p:nvSpPr>
          <p:cNvPr id="2051" name="Rectangle 3"/>
          <p:cNvSpPr>
            <a:spLocks noChangeArrowheads="1"/>
          </p:cNvSpPr>
          <p:nvPr/>
        </p:nvSpPr>
        <p:spPr bwMode="auto">
          <a:xfrm>
            <a:off x="0" y="0"/>
            <a:ext cx="7856638" cy="101566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a:ln>
                  <a:noFill/>
                </a:ln>
                <a:solidFill>
                  <a:srgbClr val="00B0F0"/>
                </a:solidFill>
                <a:effectLst/>
                <a:latin typeface="Times New Roman" panose="02020603050405020304" pitchFamily="18" charset="0"/>
                <a:ea typeface="Calibri" pitchFamily="34" charset="0"/>
                <a:cs typeface="Times New Roman" panose="02020603050405020304" pitchFamily="18" charset="0"/>
              </a:rPr>
              <a:t>      “How does it work?”</a:t>
            </a:r>
            <a:endParaRPr kumimoji="0" lang="en-US" sz="6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1" nodeType="clickEffect">
                                  <p:stCondLst>
                                    <p:cond delay="0"/>
                                  </p:stCondLst>
                                  <p:iterate type="lt">
                                    <p:tmPct val="10000"/>
                                  </p:iterate>
                                  <p:childTnLst>
                                    <p:set>
                                      <p:cBhvr>
                                        <p:cTn id="6" dur="1" fill="hold">
                                          <p:stCondLst>
                                            <p:cond delay="0"/>
                                          </p:stCondLst>
                                        </p:cTn>
                                        <p:tgtEl>
                                          <p:spTgt spid="2051"/>
                                        </p:tgtEl>
                                        <p:attrNameLst>
                                          <p:attrName>style.visibility</p:attrName>
                                        </p:attrNameLst>
                                      </p:cBhvr>
                                      <p:to>
                                        <p:strVal val="visible"/>
                                      </p:to>
                                    </p:set>
                                    <p:animEffect transition="in" filter="fade">
                                      <p:cBhvr>
                                        <p:cTn id="7" dur="2000"/>
                                        <p:tgtEl>
                                          <p:spTgt spid="2051"/>
                                        </p:tgtEl>
                                      </p:cBhvr>
                                    </p:animEffect>
                                    <p:anim calcmode="lin" valueType="num">
                                      <p:cBhvr>
                                        <p:cTn id="8" dur="2000" fill="hold"/>
                                        <p:tgtEl>
                                          <p:spTgt spid="2051"/>
                                        </p:tgtEl>
                                        <p:attrNameLst>
                                          <p:attrName>ppt_w</p:attrName>
                                        </p:attrNameLst>
                                      </p:cBhvr>
                                      <p:tavLst>
                                        <p:tav tm="0" fmla="#ppt_w*sin(2.5*pi*$)">
                                          <p:val>
                                            <p:fltVal val="0"/>
                                          </p:val>
                                        </p:tav>
                                        <p:tav tm="100000">
                                          <p:val>
                                            <p:fltVal val="1"/>
                                          </p:val>
                                        </p:tav>
                                      </p:tavLst>
                                    </p:anim>
                                    <p:anim calcmode="lin" valueType="num">
                                      <p:cBhvr>
                                        <p:cTn id="9" dur="2000" fill="hold"/>
                                        <p:tgtEl>
                                          <p:spTgt spid="2051"/>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2050">
                                            <p:txEl>
                                              <p:pRg st="7" end="7"/>
                                            </p:txEl>
                                          </p:spTgt>
                                        </p:tgtEl>
                                        <p:attrNameLst>
                                          <p:attrName>style.visibility</p:attrName>
                                        </p:attrNameLst>
                                      </p:cBhvr>
                                      <p:to>
                                        <p:strVal val="visible"/>
                                      </p:to>
                                    </p:set>
                                    <p:animEffect transition="in" filter="diamond(in)">
                                      <p:cBhvr>
                                        <p:cTn id="14" dur="2000"/>
                                        <p:tgtEl>
                                          <p:spTgt spid="2050">
                                            <p:txEl>
                                              <p:pRg st="7" end="7"/>
                                            </p:txEl>
                                          </p:spTgt>
                                        </p:tgtEl>
                                      </p:cBhvr>
                                    </p:animEffect>
                                  </p:childTnLst>
                                </p:cTn>
                              </p:par>
                              <p:par>
                                <p:cTn id="15" presetID="27" presetClass="entr" presetSubtype="0" fill="hold" nodeType="withEffect">
                                  <p:stCondLst>
                                    <p:cond delay="0"/>
                                  </p:stCondLst>
                                  <p:iterate type="lt">
                                    <p:tmPct val="50000"/>
                                  </p:iterate>
                                  <p:childTnLst>
                                    <p:set>
                                      <p:cBhvr>
                                        <p:cTn id="16" dur="1" fill="hold">
                                          <p:stCondLst>
                                            <p:cond delay="0"/>
                                          </p:stCondLst>
                                        </p:cTn>
                                        <p:tgtEl>
                                          <p:spTgt spid="2050">
                                            <p:txEl>
                                              <p:pRg st="9" end="9"/>
                                            </p:txEl>
                                          </p:spTgt>
                                        </p:tgtEl>
                                        <p:attrNameLst>
                                          <p:attrName>style.visibility</p:attrName>
                                        </p:attrNameLst>
                                      </p:cBhvr>
                                      <p:to>
                                        <p:strVal val="visible"/>
                                      </p:to>
                                    </p:set>
                                    <p:anim calcmode="discrete" valueType="clr">
                                      <p:cBhvr override="childStyle">
                                        <p:cTn id="17" dur="80"/>
                                        <p:tgtEl>
                                          <p:spTgt spid="2050">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050">
                                            <p:txEl>
                                              <p:pRg st="9" end="9"/>
                                            </p:txEl>
                                          </p:spTgt>
                                        </p:tgtEl>
                                        <p:attrNameLst>
                                          <p:attrName>fillcolor</p:attrName>
                                        </p:attrNameLst>
                                      </p:cBhvr>
                                      <p:tavLst>
                                        <p:tav tm="0">
                                          <p:val>
                                            <p:clrVal>
                                              <a:schemeClr val="accent2"/>
                                            </p:clrVal>
                                          </p:val>
                                        </p:tav>
                                        <p:tav tm="50000">
                                          <p:val>
                                            <p:clrVal>
                                              <a:schemeClr val="hlink"/>
                                            </p:clrVal>
                                          </p:val>
                                        </p:tav>
                                      </p:tavLst>
                                    </p:anim>
                                    <p:set>
                                      <p:cBhvr>
                                        <p:cTn id="19" dur="80"/>
                                        <p:tgtEl>
                                          <p:spTgt spid="2050">
                                            <p:txEl>
                                              <p:pRg st="9" end="9"/>
                                            </p:txEl>
                                          </p:spTgt>
                                        </p:tgtEl>
                                        <p:attrNameLst>
                                          <p:attrName>fill.type</p:attrName>
                                        </p:attrNameLst>
                                      </p:cBhvr>
                                      <p:to>
                                        <p:strVal val="solid"/>
                                      </p:to>
                                    </p:set>
                                  </p:childTnLst>
                                </p:cTn>
                              </p:par>
                              <p:par>
                                <p:cTn id="20" presetID="27" presetClass="entr" presetSubtype="0" fill="hold" nodeType="withEffect">
                                  <p:stCondLst>
                                    <p:cond delay="0"/>
                                  </p:stCondLst>
                                  <p:iterate type="lt">
                                    <p:tmPct val="50000"/>
                                  </p:iterate>
                                  <p:childTnLst>
                                    <p:set>
                                      <p:cBhvr>
                                        <p:cTn id="21" dur="1" fill="hold">
                                          <p:stCondLst>
                                            <p:cond delay="0"/>
                                          </p:stCondLst>
                                        </p:cTn>
                                        <p:tgtEl>
                                          <p:spTgt spid="2050">
                                            <p:txEl>
                                              <p:pRg st="10" end="10"/>
                                            </p:txEl>
                                          </p:spTgt>
                                        </p:tgtEl>
                                        <p:attrNameLst>
                                          <p:attrName>style.visibility</p:attrName>
                                        </p:attrNameLst>
                                      </p:cBhvr>
                                      <p:to>
                                        <p:strVal val="visible"/>
                                      </p:to>
                                    </p:set>
                                    <p:anim calcmode="discrete" valueType="clr">
                                      <p:cBhvr override="childStyle">
                                        <p:cTn id="22" dur="80"/>
                                        <p:tgtEl>
                                          <p:spTgt spid="2050">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050">
                                            <p:txEl>
                                              <p:pRg st="10" end="10"/>
                                            </p:txEl>
                                          </p:spTgt>
                                        </p:tgtEl>
                                        <p:attrNameLst>
                                          <p:attrName>fillcolor</p:attrName>
                                        </p:attrNameLst>
                                      </p:cBhvr>
                                      <p:tavLst>
                                        <p:tav tm="0">
                                          <p:val>
                                            <p:clrVal>
                                              <a:schemeClr val="accent2"/>
                                            </p:clrVal>
                                          </p:val>
                                        </p:tav>
                                        <p:tav tm="50000">
                                          <p:val>
                                            <p:clrVal>
                                              <a:schemeClr val="hlink"/>
                                            </p:clrVal>
                                          </p:val>
                                        </p:tav>
                                      </p:tavLst>
                                    </p:anim>
                                    <p:set>
                                      <p:cBhvr>
                                        <p:cTn id="24" dur="80"/>
                                        <p:tgtEl>
                                          <p:spTgt spid="2050">
                                            <p:txEl>
                                              <p:pRg st="10" end="10"/>
                                            </p:txEl>
                                          </p:spTgt>
                                        </p:tgtEl>
                                        <p:attrNameLst>
                                          <p:attrName>fill.type</p:attrName>
                                        </p:attrNameLst>
                                      </p:cBhvr>
                                      <p:to>
                                        <p:strVal val="solid"/>
                                      </p:to>
                                    </p:set>
                                  </p:childTnLst>
                                </p:cTn>
                              </p:par>
                              <p:par>
                                <p:cTn id="25" presetID="27" presetClass="entr" presetSubtype="0" fill="hold" nodeType="withEffect">
                                  <p:stCondLst>
                                    <p:cond delay="0"/>
                                  </p:stCondLst>
                                  <p:iterate type="lt">
                                    <p:tmPct val="50000"/>
                                  </p:iterate>
                                  <p:childTnLst>
                                    <p:set>
                                      <p:cBhvr>
                                        <p:cTn id="26" dur="1" fill="hold">
                                          <p:stCondLst>
                                            <p:cond delay="0"/>
                                          </p:stCondLst>
                                        </p:cTn>
                                        <p:tgtEl>
                                          <p:spTgt spid="2050">
                                            <p:txEl>
                                              <p:pRg st="12" end="12"/>
                                            </p:txEl>
                                          </p:spTgt>
                                        </p:tgtEl>
                                        <p:attrNameLst>
                                          <p:attrName>style.visibility</p:attrName>
                                        </p:attrNameLst>
                                      </p:cBhvr>
                                      <p:to>
                                        <p:strVal val="visible"/>
                                      </p:to>
                                    </p:set>
                                    <p:anim calcmode="discrete" valueType="clr">
                                      <p:cBhvr override="childStyle">
                                        <p:cTn id="27" dur="80"/>
                                        <p:tgtEl>
                                          <p:spTgt spid="2050">
                                            <p:txEl>
                                              <p:pRg st="12" end="1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2050">
                                            <p:txEl>
                                              <p:pRg st="12" end="12"/>
                                            </p:txEl>
                                          </p:spTgt>
                                        </p:tgtEl>
                                        <p:attrNameLst>
                                          <p:attrName>fillcolor</p:attrName>
                                        </p:attrNameLst>
                                      </p:cBhvr>
                                      <p:tavLst>
                                        <p:tav tm="0">
                                          <p:val>
                                            <p:clrVal>
                                              <a:schemeClr val="accent2"/>
                                            </p:clrVal>
                                          </p:val>
                                        </p:tav>
                                        <p:tav tm="50000">
                                          <p:val>
                                            <p:clrVal>
                                              <a:schemeClr val="hlink"/>
                                            </p:clrVal>
                                          </p:val>
                                        </p:tav>
                                      </p:tavLst>
                                    </p:anim>
                                    <p:set>
                                      <p:cBhvr>
                                        <p:cTn id="29" dur="80"/>
                                        <p:tgtEl>
                                          <p:spTgt spid="2050">
                                            <p:txEl>
                                              <p:pRg st="12" end="12"/>
                                            </p:txEl>
                                          </p:spTgt>
                                        </p:tgtEl>
                                        <p:attrNameLst>
                                          <p:attrName>fill.type</p:attrName>
                                        </p:attrNameLst>
                                      </p:cBhvr>
                                      <p:to>
                                        <p:strVal val="solid"/>
                                      </p:to>
                                    </p:set>
                                  </p:childTnLst>
                                </p:cTn>
                              </p:par>
                              <p:par>
                                <p:cTn id="30" presetID="27" presetClass="entr" presetSubtype="0" fill="hold" nodeType="withEffect">
                                  <p:stCondLst>
                                    <p:cond delay="0"/>
                                  </p:stCondLst>
                                  <p:iterate type="lt">
                                    <p:tmPct val="50000"/>
                                  </p:iterate>
                                  <p:childTnLst>
                                    <p:set>
                                      <p:cBhvr>
                                        <p:cTn id="31" dur="1" fill="hold">
                                          <p:stCondLst>
                                            <p:cond delay="0"/>
                                          </p:stCondLst>
                                        </p:cTn>
                                        <p:tgtEl>
                                          <p:spTgt spid="2050">
                                            <p:txEl>
                                              <p:pRg st="13" end="13"/>
                                            </p:txEl>
                                          </p:spTgt>
                                        </p:tgtEl>
                                        <p:attrNameLst>
                                          <p:attrName>style.visibility</p:attrName>
                                        </p:attrNameLst>
                                      </p:cBhvr>
                                      <p:to>
                                        <p:strVal val="visible"/>
                                      </p:to>
                                    </p:set>
                                    <p:anim calcmode="discrete" valueType="clr">
                                      <p:cBhvr override="childStyle">
                                        <p:cTn id="32" dur="80"/>
                                        <p:tgtEl>
                                          <p:spTgt spid="2050">
                                            <p:txEl>
                                              <p:pRg st="13" end="1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2050">
                                            <p:txEl>
                                              <p:pRg st="13" end="13"/>
                                            </p:txEl>
                                          </p:spTgt>
                                        </p:tgtEl>
                                        <p:attrNameLst>
                                          <p:attrName>fillcolor</p:attrName>
                                        </p:attrNameLst>
                                      </p:cBhvr>
                                      <p:tavLst>
                                        <p:tav tm="0">
                                          <p:val>
                                            <p:clrVal>
                                              <a:schemeClr val="accent2"/>
                                            </p:clrVal>
                                          </p:val>
                                        </p:tav>
                                        <p:tav tm="50000">
                                          <p:val>
                                            <p:clrVal>
                                              <a:schemeClr val="hlink"/>
                                            </p:clrVal>
                                          </p:val>
                                        </p:tav>
                                      </p:tavLst>
                                    </p:anim>
                                    <p:set>
                                      <p:cBhvr>
                                        <p:cTn id="34" dur="80"/>
                                        <p:tgtEl>
                                          <p:spTgt spid="2050">
                                            <p:txEl>
                                              <p:pRg st="13" end="13"/>
                                            </p:txEl>
                                          </p:spTgt>
                                        </p:tgtEl>
                                        <p:attrNameLst>
                                          <p:attrName>fill.type</p:attrName>
                                        </p:attrNameLst>
                                      </p:cBhvr>
                                      <p:to>
                                        <p:strVal val="solid"/>
                                      </p:to>
                                    </p:set>
                                  </p:childTnLst>
                                </p:cTn>
                              </p:par>
                            </p:childTnLst>
                          </p:cTn>
                        </p:par>
                      </p:childTnLst>
                    </p:cTn>
                  </p:par>
                  <p:par>
                    <p:cTn id="35" fill="hold">
                      <p:stCondLst>
                        <p:cond delay="indefinite"/>
                      </p:stCondLst>
                      <p:childTnLst>
                        <p:par>
                          <p:cTn id="36" fill="hold">
                            <p:stCondLst>
                              <p:cond delay="0"/>
                            </p:stCondLst>
                            <p:childTnLst>
                              <p:par>
                                <p:cTn id="37" presetID="26" presetClass="exit" presetSubtype="0" fill="hold" grpId="2" nodeType="clickEffect">
                                  <p:stCondLst>
                                    <p:cond delay="0"/>
                                  </p:stCondLst>
                                  <p:iterate type="lt">
                                    <p:tmPct val="0"/>
                                  </p:iterate>
                                  <p:childTnLst>
                                    <p:animEffect transition="out" filter="wipe(down)">
                                      <p:cBhvr>
                                        <p:cTn id="38" dur="180" accel="50000">
                                          <p:stCondLst>
                                            <p:cond delay="1820"/>
                                          </p:stCondLst>
                                        </p:cTn>
                                        <p:tgtEl>
                                          <p:spTgt spid="2051"/>
                                        </p:tgtEl>
                                      </p:cBhvr>
                                    </p:animEffect>
                                    <p:anim calcmode="lin" valueType="num">
                                      <p:cBhvr>
                                        <p:cTn id="39" dur="1822" tmFilter="0,0; 0.14,0.31; 0.43,0.73; 0.71,0.91; 1.0,1.0">
                                          <p:stCondLst>
                                            <p:cond delay="0"/>
                                          </p:stCondLst>
                                        </p:cTn>
                                        <p:tgtEl>
                                          <p:spTgt spid="2051"/>
                                        </p:tgtEl>
                                        <p:attrNameLst>
                                          <p:attrName>ppt_x</p:attrName>
                                        </p:attrNameLst>
                                      </p:cBhvr>
                                      <p:tavLst>
                                        <p:tav tm="0">
                                          <p:val>
                                            <p:strVal val="ppt_x"/>
                                          </p:val>
                                        </p:tav>
                                        <p:tav tm="100000">
                                          <p:val>
                                            <p:strVal val="#ppt_x+0.25"/>
                                          </p:val>
                                        </p:tav>
                                      </p:tavLst>
                                    </p:anim>
                                    <p:anim calcmode="lin" valueType="num">
                                      <p:cBhvr>
                                        <p:cTn id="40" dur="178">
                                          <p:stCondLst>
                                            <p:cond delay="1822"/>
                                          </p:stCondLst>
                                        </p:cTn>
                                        <p:tgtEl>
                                          <p:spTgt spid="2051"/>
                                        </p:tgtEl>
                                        <p:attrNameLst>
                                          <p:attrName>ppt_x</p:attrName>
                                        </p:attrNameLst>
                                      </p:cBhvr>
                                      <p:tavLst>
                                        <p:tav tm="0">
                                          <p:val>
                                            <p:strVal val="ppt_x"/>
                                          </p:val>
                                        </p:tav>
                                        <p:tav tm="100000">
                                          <p:val>
                                            <p:strVal val="ppt_x"/>
                                          </p:val>
                                        </p:tav>
                                      </p:tavLst>
                                    </p:anim>
                                    <p:anim calcmode="lin" valueType="num">
                                      <p:cBhvr>
                                        <p:cTn id="41" dur="664" tmFilter="0.0,0.0;0.25,0.07;0.50,0.2;0.75,0.467;1.0,1.0">
                                          <p:stCondLst>
                                            <p:cond delay="0"/>
                                          </p:stCondLst>
                                        </p:cTn>
                                        <p:tgtEl>
                                          <p:spTgt spid="2051"/>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42" dur="664" tmFilter="0, 0; 0.125,0.2665; 0.25,0.4; 0.375,0.465; 0.5,0.5;  0.625,0.535; 0.75,0.6; 0.875,0.7335; 1,1">
                                          <p:stCondLst>
                                            <p:cond delay="664"/>
                                          </p:stCondLst>
                                        </p:cTn>
                                        <p:tgtEl>
                                          <p:spTgt spid="2051"/>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43" dur="332" tmFilter="0, 0; 0.125,0.2665; 0.25,0.4; 0.375,0.465; 0.5,0.5;  0.625,0.535; 0.75,0.6; 0.875,0.7335; 1,1">
                                          <p:stCondLst>
                                            <p:cond delay="1324"/>
                                          </p:stCondLst>
                                        </p:cTn>
                                        <p:tgtEl>
                                          <p:spTgt spid="2051"/>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44" dur="164" tmFilter="0, 0; 0.125,0.2665; 0.25,0.4; 0.375,0.465; 0.5,0.5;  0.625,0.535; 0.75,0.6; 0.875,0.7335; 1,1">
                                          <p:stCondLst>
                                            <p:cond delay="1656"/>
                                          </p:stCondLst>
                                        </p:cTn>
                                        <p:tgtEl>
                                          <p:spTgt spid="2051"/>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45" dur="180" accel="50000">
                                          <p:stCondLst>
                                            <p:cond delay="1820"/>
                                          </p:stCondLst>
                                        </p:cTn>
                                        <p:tgtEl>
                                          <p:spTgt spid="2051"/>
                                        </p:tgtEl>
                                        <p:attrNameLst>
                                          <p:attrName>ppt_y</p:attrName>
                                        </p:attrNameLst>
                                      </p:cBhvr>
                                      <p:tavLst>
                                        <p:tav tm="0">
                                          <p:val>
                                            <p:strVal val="ppt_y"/>
                                          </p:val>
                                        </p:tav>
                                        <p:tav tm="100000">
                                          <p:val>
                                            <p:strVal val="ppt_y+ppt_h"/>
                                          </p:val>
                                        </p:tav>
                                      </p:tavLst>
                                    </p:anim>
                                    <p:animScale>
                                      <p:cBhvr>
                                        <p:cTn id="46" dur="26">
                                          <p:stCondLst>
                                            <p:cond delay="620"/>
                                          </p:stCondLst>
                                        </p:cTn>
                                        <p:tgtEl>
                                          <p:spTgt spid="2051"/>
                                        </p:tgtEl>
                                      </p:cBhvr>
                                      <p:to x="100000" y="60000"/>
                                    </p:animScale>
                                    <p:animScale>
                                      <p:cBhvr>
                                        <p:cTn id="47" dur="166" decel="50000">
                                          <p:stCondLst>
                                            <p:cond delay="646"/>
                                          </p:stCondLst>
                                        </p:cTn>
                                        <p:tgtEl>
                                          <p:spTgt spid="2051"/>
                                        </p:tgtEl>
                                      </p:cBhvr>
                                      <p:to x="100000" y="100000"/>
                                    </p:animScale>
                                    <p:animScale>
                                      <p:cBhvr>
                                        <p:cTn id="48" dur="26">
                                          <p:stCondLst>
                                            <p:cond delay="1312"/>
                                          </p:stCondLst>
                                        </p:cTn>
                                        <p:tgtEl>
                                          <p:spTgt spid="2051"/>
                                        </p:tgtEl>
                                      </p:cBhvr>
                                      <p:to x="100000" y="80000"/>
                                    </p:animScale>
                                    <p:animScale>
                                      <p:cBhvr>
                                        <p:cTn id="49" dur="166" decel="50000">
                                          <p:stCondLst>
                                            <p:cond delay="1338"/>
                                          </p:stCondLst>
                                        </p:cTn>
                                        <p:tgtEl>
                                          <p:spTgt spid="2051"/>
                                        </p:tgtEl>
                                      </p:cBhvr>
                                      <p:to x="100000" y="100000"/>
                                    </p:animScale>
                                    <p:animScale>
                                      <p:cBhvr>
                                        <p:cTn id="50" dur="26">
                                          <p:stCondLst>
                                            <p:cond delay="1642"/>
                                          </p:stCondLst>
                                        </p:cTn>
                                        <p:tgtEl>
                                          <p:spTgt spid="2051"/>
                                        </p:tgtEl>
                                      </p:cBhvr>
                                      <p:to x="100000" y="90000"/>
                                    </p:animScale>
                                    <p:animScale>
                                      <p:cBhvr>
                                        <p:cTn id="51" dur="166" decel="50000">
                                          <p:stCondLst>
                                            <p:cond delay="1668"/>
                                          </p:stCondLst>
                                        </p:cTn>
                                        <p:tgtEl>
                                          <p:spTgt spid="2051"/>
                                        </p:tgtEl>
                                      </p:cBhvr>
                                      <p:to x="100000" y="100000"/>
                                    </p:animScale>
                                    <p:animScale>
                                      <p:cBhvr>
                                        <p:cTn id="52" dur="26">
                                          <p:stCondLst>
                                            <p:cond delay="1808"/>
                                          </p:stCondLst>
                                        </p:cTn>
                                        <p:tgtEl>
                                          <p:spTgt spid="2051"/>
                                        </p:tgtEl>
                                      </p:cBhvr>
                                      <p:to x="100000" y="95000"/>
                                    </p:animScale>
                                    <p:animScale>
                                      <p:cBhvr>
                                        <p:cTn id="53" dur="166" decel="50000">
                                          <p:stCondLst>
                                            <p:cond delay="1834"/>
                                          </p:stCondLst>
                                        </p:cTn>
                                        <p:tgtEl>
                                          <p:spTgt spid="2051"/>
                                        </p:tgtEl>
                                      </p:cBhvr>
                                      <p:to x="100000" y="100000"/>
                                    </p:animScale>
                                    <p:set>
                                      <p:cBhvr>
                                        <p:cTn id="54" dur="1" fill="hold">
                                          <p:stCondLst>
                                            <p:cond delay="1999"/>
                                          </p:stCondLst>
                                        </p:cTn>
                                        <p:tgtEl>
                                          <p:spTgt spid="205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50" presetClass="exit" presetSubtype="0" accel="100000" fill="hold" nodeType="clickEffect">
                                  <p:stCondLst>
                                    <p:cond delay="0"/>
                                  </p:stCondLst>
                                  <p:childTnLst>
                                    <p:anim calcmode="lin" valueType="num">
                                      <p:cBhvr>
                                        <p:cTn id="58" dur="1000"/>
                                        <p:tgtEl>
                                          <p:spTgt spid="2050">
                                            <p:txEl>
                                              <p:pRg st="7" end="7"/>
                                            </p:txEl>
                                          </p:spTgt>
                                        </p:tgtEl>
                                        <p:attrNameLst>
                                          <p:attrName>ppt_w</p:attrName>
                                        </p:attrNameLst>
                                      </p:cBhvr>
                                      <p:tavLst>
                                        <p:tav tm="0">
                                          <p:val>
                                            <p:strVal val="ppt_w"/>
                                          </p:val>
                                        </p:tav>
                                        <p:tav tm="100000">
                                          <p:val>
                                            <p:strVal val="ppt_w+.3"/>
                                          </p:val>
                                        </p:tav>
                                      </p:tavLst>
                                    </p:anim>
                                    <p:anim calcmode="lin" valueType="num">
                                      <p:cBhvr>
                                        <p:cTn id="59" dur="1000"/>
                                        <p:tgtEl>
                                          <p:spTgt spid="2050">
                                            <p:txEl>
                                              <p:pRg st="7" end="7"/>
                                            </p:txEl>
                                          </p:spTgt>
                                        </p:tgtEl>
                                        <p:attrNameLst>
                                          <p:attrName>ppt_h</p:attrName>
                                        </p:attrNameLst>
                                      </p:cBhvr>
                                      <p:tavLst>
                                        <p:tav tm="0">
                                          <p:val>
                                            <p:strVal val="ppt_h"/>
                                          </p:val>
                                        </p:tav>
                                        <p:tav tm="100000">
                                          <p:val>
                                            <p:strVal val="ppt_h"/>
                                          </p:val>
                                        </p:tav>
                                      </p:tavLst>
                                    </p:anim>
                                    <p:animEffect transition="out" filter="fade">
                                      <p:cBhvr>
                                        <p:cTn id="60" dur="1000"/>
                                        <p:tgtEl>
                                          <p:spTgt spid="2050">
                                            <p:txEl>
                                              <p:pRg st="7" end="7"/>
                                            </p:txEl>
                                          </p:spTgt>
                                        </p:tgtEl>
                                      </p:cBhvr>
                                    </p:animEffect>
                                    <p:set>
                                      <p:cBhvr>
                                        <p:cTn id="61" dur="1" fill="hold">
                                          <p:stCondLst>
                                            <p:cond delay="999"/>
                                          </p:stCondLst>
                                        </p:cTn>
                                        <p:tgtEl>
                                          <p:spTgt spid="2050">
                                            <p:txEl>
                                              <p:pRg st="7" end="7"/>
                                            </p:txEl>
                                          </p:spTgt>
                                        </p:tgtEl>
                                        <p:attrNameLst>
                                          <p:attrName>style.visibility</p:attrName>
                                        </p:attrNameLst>
                                      </p:cBhvr>
                                      <p:to>
                                        <p:strVal val="hidden"/>
                                      </p:to>
                                    </p:set>
                                  </p:childTnLst>
                                </p:cTn>
                              </p:par>
                              <p:par>
                                <p:cTn id="62" presetID="50" presetClass="exit" presetSubtype="0" accel="100000" fill="hold" nodeType="withEffect">
                                  <p:stCondLst>
                                    <p:cond delay="0"/>
                                  </p:stCondLst>
                                  <p:iterate type="lt">
                                    <p:tmPct val="0"/>
                                  </p:iterate>
                                  <p:childTnLst>
                                    <p:anim calcmode="lin" valueType="num">
                                      <p:cBhvr>
                                        <p:cTn id="63" dur="1000"/>
                                        <p:tgtEl>
                                          <p:spTgt spid="2050">
                                            <p:txEl>
                                              <p:pRg st="9" end="9"/>
                                            </p:txEl>
                                          </p:spTgt>
                                        </p:tgtEl>
                                        <p:attrNameLst>
                                          <p:attrName>ppt_w</p:attrName>
                                        </p:attrNameLst>
                                      </p:cBhvr>
                                      <p:tavLst>
                                        <p:tav tm="0">
                                          <p:val>
                                            <p:strVal val="ppt_w"/>
                                          </p:val>
                                        </p:tav>
                                        <p:tav tm="100000">
                                          <p:val>
                                            <p:strVal val="ppt_w+.3"/>
                                          </p:val>
                                        </p:tav>
                                      </p:tavLst>
                                    </p:anim>
                                    <p:anim calcmode="lin" valueType="num">
                                      <p:cBhvr>
                                        <p:cTn id="64" dur="1000"/>
                                        <p:tgtEl>
                                          <p:spTgt spid="2050">
                                            <p:txEl>
                                              <p:pRg st="9" end="9"/>
                                            </p:txEl>
                                          </p:spTgt>
                                        </p:tgtEl>
                                        <p:attrNameLst>
                                          <p:attrName>ppt_h</p:attrName>
                                        </p:attrNameLst>
                                      </p:cBhvr>
                                      <p:tavLst>
                                        <p:tav tm="0">
                                          <p:val>
                                            <p:strVal val="ppt_h"/>
                                          </p:val>
                                        </p:tav>
                                        <p:tav tm="100000">
                                          <p:val>
                                            <p:strVal val="ppt_h"/>
                                          </p:val>
                                        </p:tav>
                                      </p:tavLst>
                                    </p:anim>
                                    <p:animEffect transition="out" filter="fade">
                                      <p:cBhvr>
                                        <p:cTn id="65" dur="1000"/>
                                        <p:tgtEl>
                                          <p:spTgt spid="2050">
                                            <p:txEl>
                                              <p:pRg st="9" end="9"/>
                                            </p:txEl>
                                          </p:spTgt>
                                        </p:tgtEl>
                                      </p:cBhvr>
                                    </p:animEffect>
                                    <p:set>
                                      <p:cBhvr>
                                        <p:cTn id="66" dur="1" fill="hold">
                                          <p:stCondLst>
                                            <p:cond delay="999"/>
                                          </p:stCondLst>
                                        </p:cTn>
                                        <p:tgtEl>
                                          <p:spTgt spid="2050">
                                            <p:txEl>
                                              <p:pRg st="9" end="9"/>
                                            </p:txEl>
                                          </p:spTgt>
                                        </p:tgtEl>
                                        <p:attrNameLst>
                                          <p:attrName>style.visibility</p:attrName>
                                        </p:attrNameLst>
                                      </p:cBhvr>
                                      <p:to>
                                        <p:strVal val="hidden"/>
                                      </p:to>
                                    </p:set>
                                  </p:childTnLst>
                                </p:cTn>
                              </p:par>
                              <p:par>
                                <p:cTn id="67" presetID="50" presetClass="exit" presetSubtype="0" accel="100000" fill="hold" nodeType="withEffect">
                                  <p:stCondLst>
                                    <p:cond delay="0"/>
                                  </p:stCondLst>
                                  <p:iterate type="lt">
                                    <p:tmPct val="0"/>
                                  </p:iterate>
                                  <p:childTnLst>
                                    <p:anim calcmode="lin" valueType="num">
                                      <p:cBhvr>
                                        <p:cTn id="68" dur="1000"/>
                                        <p:tgtEl>
                                          <p:spTgt spid="2050">
                                            <p:txEl>
                                              <p:pRg st="10" end="10"/>
                                            </p:txEl>
                                          </p:spTgt>
                                        </p:tgtEl>
                                        <p:attrNameLst>
                                          <p:attrName>ppt_w</p:attrName>
                                        </p:attrNameLst>
                                      </p:cBhvr>
                                      <p:tavLst>
                                        <p:tav tm="0">
                                          <p:val>
                                            <p:strVal val="ppt_w"/>
                                          </p:val>
                                        </p:tav>
                                        <p:tav tm="100000">
                                          <p:val>
                                            <p:strVal val="ppt_w+.3"/>
                                          </p:val>
                                        </p:tav>
                                      </p:tavLst>
                                    </p:anim>
                                    <p:anim calcmode="lin" valueType="num">
                                      <p:cBhvr>
                                        <p:cTn id="69" dur="1000"/>
                                        <p:tgtEl>
                                          <p:spTgt spid="2050">
                                            <p:txEl>
                                              <p:pRg st="10" end="10"/>
                                            </p:txEl>
                                          </p:spTgt>
                                        </p:tgtEl>
                                        <p:attrNameLst>
                                          <p:attrName>ppt_h</p:attrName>
                                        </p:attrNameLst>
                                      </p:cBhvr>
                                      <p:tavLst>
                                        <p:tav tm="0">
                                          <p:val>
                                            <p:strVal val="ppt_h"/>
                                          </p:val>
                                        </p:tav>
                                        <p:tav tm="100000">
                                          <p:val>
                                            <p:strVal val="ppt_h"/>
                                          </p:val>
                                        </p:tav>
                                      </p:tavLst>
                                    </p:anim>
                                    <p:animEffect transition="out" filter="fade">
                                      <p:cBhvr>
                                        <p:cTn id="70" dur="1000"/>
                                        <p:tgtEl>
                                          <p:spTgt spid="2050">
                                            <p:txEl>
                                              <p:pRg st="10" end="10"/>
                                            </p:txEl>
                                          </p:spTgt>
                                        </p:tgtEl>
                                      </p:cBhvr>
                                    </p:animEffect>
                                    <p:set>
                                      <p:cBhvr>
                                        <p:cTn id="71" dur="1" fill="hold">
                                          <p:stCondLst>
                                            <p:cond delay="999"/>
                                          </p:stCondLst>
                                        </p:cTn>
                                        <p:tgtEl>
                                          <p:spTgt spid="2050">
                                            <p:txEl>
                                              <p:pRg st="10" end="10"/>
                                            </p:txEl>
                                          </p:spTgt>
                                        </p:tgtEl>
                                        <p:attrNameLst>
                                          <p:attrName>style.visibility</p:attrName>
                                        </p:attrNameLst>
                                      </p:cBhvr>
                                      <p:to>
                                        <p:strVal val="hidden"/>
                                      </p:to>
                                    </p:set>
                                  </p:childTnLst>
                                </p:cTn>
                              </p:par>
                              <p:par>
                                <p:cTn id="72" presetID="50" presetClass="exit" presetSubtype="0" accel="100000" fill="hold" nodeType="withEffect">
                                  <p:stCondLst>
                                    <p:cond delay="0"/>
                                  </p:stCondLst>
                                  <p:iterate type="lt">
                                    <p:tmPct val="0"/>
                                  </p:iterate>
                                  <p:childTnLst>
                                    <p:anim calcmode="lin" valueType="num">
                                      <p:cBhvr>
                                        <p:cTn id="73" dur="1000"/>
                                        <p:tgtEl>
                                          <p:spTgt spid="2050">
                                            <p:txEl>
                                              <p:pRg st="12" end="12"/>
                                            </p:txEl>
                                          </p:spTgt>
                                        </p:tgtEl>
                                        <p:attrNameLst>
                                          <p:attrName>ppt_w</p:attrName>
                                        </p:attrNameLst>
                                      </p:cBhvr>
                                      <p:tavLst>
                                        <p:tav tm="0">
                                          <p:val>
                                            <p:strVal val="ppt_w"/>
                                          </p:val>
                                        </p:tav>
                                        <p:tav tm="100000">
                                          <p:val>
                                            <p:strVal val="ppt_w+.3"/>
                                          </p:val>
                                        </p:tav>
                                      </p:tavLst>
                                    </p:anim>
                                    <p:anim calcmode="lin" valueType="num">
                                      <p:cBhvr>
                                        <p:cTn id="74" dur="1000"/>
                                        <p:tgtEl>
                                          <p:spTgt spid="2050">
                                            <p:txEl>
                                              <p:pRg st="12" end="12"/>
                                            </p:txEl>
                                          </p:spTgt>
                                        </p:tgtEl>
                                        <p:attrNameLst>
                                          <p:attrName>ppt_h</p:attrName>
                                        </p:attrNameLst>
                                      </p:cBhvr>
                                      <p:tavLst>
                                        <p:tav tm="0">
                                          <p:val>
                                            <p:strVal val="ppt_h"/>
                                          </p:val>
                                        </p:tav>
                                        <p:tav tm="100000">
                                          <p:val>
                                            <p:strVal val="ppt_h"/>
                                          </p:val>
                                        </p:tav>
                                      </p:tavLst>
                                    </p:anim>
                                    <p:animEffect transition="out" filter="fade">
                                      <p:cBhvr>
                                        <p:cTn id="75" dur="1000"/>
                                        <p:tgtEl>
                                          <p:spTgt spid="2050">
                                            <p:txEl>
                                              <p:pRg st="12" end="12"/>
                                            </p:txEl>
                                          </p:spTgt>
                                        </p:tgtEl>
                                      </p:cBhvr>
                                    </p:animEffect>
                                    <p:set>
                                      <p:cBhvr>
                                        <p:cTn id="76" dur="1" fill="hold">
                                          <p:stCondLst>
                                            <p:cond delay="999"/>
                                          </p:stCondLst>
                                        </p:cTn>
                                        <p:tgtEl>
                                          <p:spTgt spid="2050">
                                            <p:txEl>
                                              <p:pRg st="12" end="12"/>
                                            </p:txEl>
                                          </p:spTgt>
                                        </p:tgtEl>
                                        <p:attrNameLst>
                                          <p:attrName>style.visibility</p:attrName>
                                        </p:attrNameLst>
                                      </p:cBhvr>
                                      <p:to>
                                        <p:strVal val="hidden"/>
                                      </p:to>
                                    </p:set>
                                  </p:childTnLst>
                                </p:cTn>
                              </p:par>
                              <p:par>
                                <p:cTn id="77" presetID="50" presetClass="exit" presetSubtype="0" accel="100000" fill="hold" nodeType="withEffect">
                                  <p:stCondLst>
                                    <p:cond delay="0"/>
                                  </p:stCondLst>
                                  <p:iterate type="lt">
                                    <p:tmPct val="0"/>
                                  </p:iterate>
                                  <p:childTnLst>
                                    <p:anim calcmode="lin" valueType="num">
                                      <p:cBhvr>
                                        <p:cTn id="78" dur="1000"/>
                                        <p:tgtEl>
                                          <p:spTgt spid="2050">
                                            <p:txEl>
                                              <p:pRg st="13" end="13"/>
                                            </p:txEl>
                                          </p:spTgt>
                                        </p:tgtEl>
                                        <p:attrNameLst>
                                          <p:attrName>ppt_w</p:attrName>
                                        </p:attrNameLst>
                                      </p:cBhvr>
                                      <p:tavLst>
                                        <p:tav tm="0">
                                          <p:val>
                                            <p:strVal val="ppt_w"/>
                                          </p:val>
                                        </p:tav>
                                        <p:tav tm="100000">
                                          <p:val>
                                            <p:strVal val="ppt_w+.3"/>
                                          </p:val>
                                        </p:tav>
                                      </p:tavLst>
                                    </p:anim>
                                    <p:anim calcmode="lin" valueType="num">
                                      <p:cBhvr>
                                        <p:cTn id="79" dur="1000"/>
                                        <p:tgtEl>
                                          <p:spTgt spid="2050">
                                            <p:txEl>
                                              <p:pRg st="13" end="13"/>
                                            </p:txEl>
                                          </p:spTgt>
                                        </p:tgtEl>
                                        <p:attrNameLst>
                                          <p:attrName>ppt_h</p:attrName>
                                        </p:attrNameLst>
                                      </p:cBhvr>
                                      <p:tavLst>
                                        <p:tav tm="0">
                                          <p:val>
                                            <p:strVal val="ppt_h"/>
                                          </p:val>
                                        </p:tav>
                                        <p:tav tm="100000">
                                          <p:val>
                                            <p:strVal val="ppt_h"/>
                                          </p:val>
                                        </p:tav>
                                      </p:tavLst>
                                    </p:anim>
                                    <p:animEffect transition="out" filter="fade">
                                      <p:cBhvr>
                                        <p:cTn id="80" dur="1000"/>
                                        <p:tgtEl>
                                          <p:spTgt spid="2050">
                                            <p:txEl>
                                              <p:pRg st="13" end="13"/>
                                            </p:txEl>
                                          </p:spTgt>
                                        </p:tgtEl>
                                      </p:cBhvr>
                                    </p:animEffect>
                                    <p:set>
                                      <p:cBhvr>
                                        <p:cTn id="81" dur="1" fill="hold">
                                          <p:stCondLst>
                                            <p:cond delay="999"/>
                                          </p:stCondLst>
                                        </p:cTn>
                                        <p:tgtEl>
                                          <p:spTgt spid="2050">
                                            <p:txEl>
                                              <p:pRg st="13" end="1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1"/>
      <p:bldP spid="2051"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a:off x="0" y="0"/>
            <a:ext cx="9144000" cy="6858000"/>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500034" y="428604"/>
            <a:ext cx="8072494" cy="923330"/>
          </a:xfrm>
          <a:prstGeom prst="rect">
            <a:avLst/>
          </a:prstGeom>
          <a:noFill/>
        </p:spPr>
        <p:txBody>
          <a:bodyPr wrap="square" rtlCol="0">
            <a:spAutoFit/>
          </a:bodyPr>
          <a:lstStyle/>
          <a:p>
            <a:r>
              <a:rPr lang="en-US" dirty="0">
                <a:solidFill>
                  <a:srgbClr val="00B0F0"/>
                </a:solidFill>
                <a:latin typeface="Times New Roman" panose="02020603050405020304" pitchFamily="18" charset="0"/>
                <a:ea typeface="Calibri" pitchFamily="34" charset="0"/>
                <a:cs typeface="Times New Roman" panose="02020603050405020304" pitchFamily="18" charset="0"/>
              </a:rPr>
              <a:t>             </a:t>
            </a:r>
            <a:r>
              <a:rPr lang="en-US" sz="5400" dirty="0">
                <a:solidFill>
                  <a:srgbClr val="00B0F0"/>
                </a:solidFill>
                <a:latin typeface="Times New Roman" panose="02020603050405020304" pitchFamily="18" charset="0"/>
                <a:ea typeface="Calibri" pitchFamily="34" charset="0"/>
                <a:cs typeface="Times New Roman" panose="02020603050405020304" pitchFamily="18" charset="0"/>
              </a:rPr>
              <a:t>“How does it work?”</a:t>
            </a:r>
            <a:endParaRPr lang="en-IN" sz="5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14348" y="1857364"/>
            <a:ext cx="7858180" cy="3108543"/>
          </a:xfrm>
          <a:prstGeom prst="rect">
            <a:avLst/>
          </a:prstGeom>
          <a:noFill/>
        </p:spPr>
        <p:txBody>
          <a:bodyPr wrap="square" rtlCol="0">
            <a:spAutoFit/>
          </a:bodyPr>
          <a:lstStyle/>
          <a:p>
            <a:pPr>
              <a:buFont typeface="Wingdings" pitchFamily="2" charset="2"/>
              <a:buChar char="Ø"/>
            </a:pPr>
            <a:endParaRPr lang="en-IN" sz="2800" dirty="0">
              <a:solidFill>
                <a:srgbClr val="7DFA00"/>
              </a:solidFill>
              <a:latin typeface="Times New Roman" panose="02020603050405020304" pitchFamily="18" charset="0"/>
              <a:cs typeface="Times New Roman" panose="02020603050405020304" pitchFamily="18" charset="0"/>
            </a:endParaRPr>
          </a:p>
          <a:p>
            <a:pPr>
              <a:buFont typeface="Wingdings" pitchFamily="2" charset="2"/>
              <a:buChar char="Ø"/>
            </a:pPr>
            <a:r>
              <a:rPr lang="en-IN" sz="2800" dirty="0">
                <a:solidFill>
                  <a:srgbClr val="7DFA00"/>
                </a:solidFill>
                <a:latin typeface="Times New Roman" panose="02020603050405020304" pitchFamily="18" charset="0"/>
                <a:cs typeface="Times New Roman" panose="02020603050405020304" pitchFamily="18" charset="0"/>
              </a:rPr>
              <a:t>The rolling vehicle wheels turn the motor armatures, and the motors act as generators.</a:t>
            </a:r>
          </a:p>
          <a:p>
            <a:pPr>
              <a:buFont typeface="Wingdings" pitchFamily="2" charset="2"/>
              <a:buChar char="Ø"/>
            </a:pPr>
            <a:endParaRPr lang="en-IN" sz="2800" dirty="0">
              <a:solidFill>
                <a:srgbClr val="7DFA00"/>
              </a:solidFill>
              <a:latin typeface="Times New Roman" panose="02020603050405020304" pitchFamily="18" charset="0"/>
              <a:cs typeface="Times New Roman" panose="02020603050405020304" pitchFamily="18" charset="0"/>
            </a:endParaRPr>
          </a:p>
          <a:p>
            <a:pPr>
              <a:buFont typeface="Wingdings" pitchFamily="2" charset="2"/>
              <a:buChar char="Ø"/>
            </a:pPr>
            <a:r>
              <a:rPr lang="en-IN" sz="2800" dirty="0">
                <a:solidFill>
                  <a:srgbClr val="7DFA00"/>
                </a:solidFill>
                <a:latin typeface="Times New Roman" panose="02020603050405020304" pitchFamily="18" charset="0"/>
                <a:cs typeface="Times New Roman" panose="02020603050405020304" pitchFamily="18" charset="0"/>
              </a:rPr>
              <a:t>For a given direction of travel, current flow through the motor armatures during braking will be opposite to that during motoring.</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7"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0" fill="hold"/>
                                        <p:tgtEl>
                                          <p:spTgt spid="7"/>
                                        </p:tgtEl>
                                        <p:attrNameLst>
                                          <p:attrName>ppt_x</p:attrName>
                                        </p:attrNameLst>
                                      </p:cBhvr>
                                      <p:tavLst>
                                        <p:tav tm="0">
                                          <p:val>
                                            <p:strVal val="#ppt_x"/>
                                          </p:val>
                                        </p:tav>
                                        <p:tav tm="100000">
                                          <p:val>
                                            <p:strVal val="#ppt_x"/>
                                          </p:val>
                                        </p:tav>
                                      </p:tavLst>
                                    </p:anim>
                                    <p:anim calcmode="lin" valueType="num">
                                      <p:cBhvr additive="base">
                                        <p:cTn id="16" dur="5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xit" presetSubtype="0" fill="hold" grpId="1" nodeType="clickEffect">
                                  <p:stCondLst>
                                    <p:cond delay="0"/>
                                  </p:stCondLst>
                                  <p:childTnLst>
                                    <p:animEffect transition="out" filter="fade">
                                      <p:cBhvr>
                                        <p:cTn id="20" dur="1000"/>
                                        <p:tgtEl>
                                          <p:spTgt spid="6"/>
                                        </p:tgtEl>
                                      </p:cBhvr>
                                    </p:animEffect>
                                    <p:anim calcmode="lin" valueType="num">
                                      <p:cBhvr>
                                        <p:cTn id="21" dur="1000"/>
                                        <p:tgtEl>
                                          <p:spTgt spid="6"/>
                                        </p:tgtEl>
                                        <p:attrNameLst>
                                          <p:attrName>ppt_x</p:attrName>
                                        </p:attrNameLst>
                                      </p:cBhvr>
                                      <p:tavLst>
                                        <p:tav tm="0">
                                          <p:val>
                                            <p:strVal val="ppt_x"/>
                                          </p:val>
                                        </p:tav>
                                        <p:tav tm="100000">
                                          <p:val>
                                            <p:strVal val="ppt_x"/>
                                          </p:val>
                                        </p:tav>
                                      </p:tavLst>
                                    </p:anim>
                                    <p:anim calcmode="lin" valueType="num">
                                      <p:cBhvr>
                                        <p:cTn id="22" dur="100" decel="100000"/>
                                        <p:tgtEl>
                                          <p:spTgt spid="6"/>
                                        </p:tgtEl>
                                        <p:attrNameLst>
                                          <p:attrName>ppt_y</p:attrName>
                                        </p:attrNameLst>
                                      </p:cBhvr>
                                      <p:tavLst>
                                        <p:tav tm="0">
                                          <p:val>
                                            <p:strVal val="ppt_y"/>
                                          </p:val>
                                        </p:tav>
                                        <p:tav tm="100000">
                                          <p:val>
                                            <p:strVal val="ppt_y-.03"/>
                                          </p:val>
                                        </p:tav>
                                      </p:tavLst>
                                    </p:anim>
                                    <p:anim calcmode="lin" valueType="num">
                                      <p:cBhvr>
                                        <p:cTn id="23" dur="900" accel="100000">
                                          <p:stCondLst>
                                            <p:cond delay="100"/>
                                          </p:stCondLst>
                                        </p:cTn>
                                        <p:tgtEl>
                                          <p:spTgt spid="6"/>
                                        </p:tgtEl>
                                        <p:attrNameLst>
                                          <p:attrName>ppt_y</p:attrName>
                                        </p:attrNameLst>
                                      </p:cBhvr>
                                      <p:tavLst>
                                        <p:tav tm="0">
                                          <p:val>
                                            <p:strVal val="ppt_y"/>
                                          </p:val>
                                        </p:tav>
                                        <p:tav tm="100000">
                                          <p:val>
                                            <p:strVal val="ppt_y+1"/>
                                          </p:val>
                                        </p:tav>
                                      </p:tavLst>
                                    </p:anim>
                                    <p:set>
                                      <p:cBhvr>
                                        <p:cTn id="24" dur="1" fill="hold">
                                          <p:stCondLst>
                                            <p:cond delay="9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0" presetClass="exit" presetSubtype="0" fill="hold" grpId="1" nodeType="clickEffect">
                                  <p:stCondLst>
                                    <p:cond delay="0"/>
                                  </p:stCondLst>
                                  <p:childTnLst>
                                    <p:animEffect transition="out" filter="fade">
                                      <p:cBhvr>
                                        <p:cTn id="28" dur="800" accel="100000">
                                          <p:stCondLst>
                                            <p:cond delay="200"/>
                                          </p:stCondLst>
                                        </p:cTn>
                                        <p:tgtEl>
                                          <p:spTgt spid="7"/>
                                        </p:tgtEl>
                                      </p:cBhvr>
                                    </p:animEffect>
                                    <p:anim calcmode="lin" valueType="num">
                                      <p:cBhvr>
                                        <p:cTn id="29" dur="800" accel="100000">
                                          <p:stCondLst>
                                            <p:cond delay="200"/>
                                          </p:stCondLst>
                                        </p:cTn>
                                        <p:tgtEl>
                                          <p:spTgt spid="7"/>
                                        </p:tgtEl>
                                        <p:attrNameLst>
                                          <p:attrName>style.rotation</p:attrName>
                                        </p:attrNameLst>
                                      </p:cBhvr>
                                      <p:tavLst>
                                        <p:tav tm="0">
                                          <p:val>
                                            <p:fltVal val="0"/>
                                          </p:val>
                                        </p:tav>
                                        <p:tav tm="100000">
                                          <p:val>
                                            <p:fltVal val="-90"/>
                                          </p:val>
                                        </p:tav>
                                      </p:tavLst>
                                    </p:anim>
                                    <p:anim calcmode="lin" valueType="num">
                                      <p:cBhvr>
                                        <p:cTn id="30" dur="200" decel="100000"/>
                                        <p:tgtEl>
                                          <p:spTgt spid="7"/>
                                        </p:tgtEl>
                                        <p:attrNameLst>
                                          <p:attrName>ppt_x</p:attrName>
                                        </p:attrNameLst>
                                      </p:cBhvr>
                                      <p:tavLst>
                                        <p:tav tm="0">
                                          <p:val>
                                            <p:strVal val="ppt_x"/>
                                          </p:val>
                                        </p:tav>
                                        <p:tav tm="100000">
                                          <p:val>
                                            <p:strVal val="ppt_x-0.05"/>
                                          </p:val>
                                        </p:tav>
                                      </p:tavLst>
                                    </p:anim>
                                    <p:anim calcmode="lin" valueType="num">
                                      <p:cBhvr>
                                        <p:cTn id="31" dur="200" decel="100000"/>
                                        <p:tgtEl>
                                          <p:spTgt spid="7"/>
                                        </p:tgtEl>
                                        <p:attrNameLst>
                                          <p:attrName>ppt_y</p:attrName>
                                        </p:attrNameLst>
                                      </p:cBhvr>
                                      <p:tavLst>
                                        <p:tav tm="0">
                                          <p:val>
                                            <p:strVal val="ppt_y"/>
                                          </p:val>
                                        </p:tav>
                                        <p:tav tm="100000">
                                          <p:val>
                                            <p:strVal val="ppt_y+0.1"/>
                                          </p:val>
                                        </p:tav>
                                      </p:tavLst>
                                    </p:anim>
                                    <p:anim calcmode="lin" valueType="num">
                                      <p:cBhvr>
                                        <p:cTn id="32" dur="800" accel="100000">
                                          <p:stCondLst>
                                            <p:cond delay="200"/>
                                          </p:stCondLst>
                                        </p:cTn>
                                        <p:tgtEl>
                                          <p:spTgt spid="7"/>
                                        </p:tgtEl>
                                        <p:attrNameLst>
                                          <p:attrName>ppt_x</p:attrName>
                                        </p:attrNameLst>
                                      </p:cBhvr>
                                      <p:tavLst>
                                        <p:tav tm="0">
                                          <p:val>
                                            <p:strVal val="ppt_x"/>
                                          </p:val>
                                        </p:tav>
                                        <p:tav tm="100000">
                                          <p:val>
                                            <p:strVal val="ppt_x+0.4+0.05"/>
                                          </p:val>
                                        </p:tav>
                                      </p:tavLst>
                                    </p:anim>
                                    <p:anim calcmode="lin" valueType="num">
                                      <p:cBhvr>
                                        <p:cTn id="33" dur="800" accel="100000">
                                          <p:stCondLst>
                                            <p:cond delay="200"/>
                                          </p:stCondLst>
                                        </p:cTn>
                                        <p:tgtEl>
                                          <p:spTgt spid="7"/>
                                        </p:tgtEl>
                                        <p:attrNameLst>
                                          <p:attrName>ppt_y</p:attrName>
                                        </p:attrNameLst>
                                      </p:cBhvr>
                                      <p:tavLst>
                                        <p:tav tm="0">
                                          <p:val>
                                            <p:strVal val="ppt_y"/>
                                          </p:val>
                                        </p:tav>
                                        <p:tav tm="100000">
                                          <p:val>
                                            <p:strVal val="ppt_y-0.4-0.1"/>
                                          </p:val>
                                        </p:tav>
                                      </p:tavLst>
                                    </p:anim>
                                    <p:set>
                                      <p:cBhvr>
                                        <p:cTn id="34"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a:off x="0" y="0"/>
            <a:ext cx="9144000" cy="6858000"/>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571472" y="1714488"/>
            <a:ext cx="8115328" cy="4678204"/>
          </a:xfrm>
          <a:prstGeom prst="rect">
            <a:avLst/>
          </a:prstGeom>
          <a:noFill/>
        </p:spPr>
        <p:txBody>
          <a:bodyPr wrap="square" rtlCol="0">
            <a:spAutoFit/>
          </a:bodyPr>
          <a:lstStyle/>
          <a:p>
            <a:pPr>
              <a:buFont typeface="Wingdings" pitchFamily="2" charset="2"/>
              <a:buChar char="Ø"/>
            </a:pPr>
            <a:r>
              <a:rPr lang="en-IN" sz="2800" dirty="0">
                <a:solidFill>
                  <a:srgbClr val="7DFA00"/>
                </a:solidFill>
                <a:latin typeface="Times New Roman" panose="02020603050405020304" pitchFamily="18" charset="0"/>
                <a:cs typeface="Times New Roman" panose="02020603050405020304" pitchFamily="18" charset="0"/>
              </a:rPr>
              <a:t> Therefore, the motor exerts torque in a direction that is opposite from the rolling direction and hence the vehicle stops.</a:t>
            </a:r>
          </a:p>
          <a:p>
            <a:pPr>
              <a:buFont typeface="Wingdings" pitchFamily="2" charset="2"/>
              <a:buChar char="Ø"/>
            </a:pPr>
            <a:endParaRPr lang="en-IN" sz="2800" dirty="0">
              <a:solidFill>
                <a:srgbClr val="7DFA00"/>
              </a:solidFill>
              <a:latin typeface="Times New Roman" panose="02020603050405020304" pitchFamily="18" charset="0"/>
              <a:cs typeface="Times New Roman" panose="02020603050405020304" pitchFamily="18" charset="0"/>
            </a:endParaRPr>
          </a:p>
          <a:p>
            <a:pPr>
              <a:buFont typeface="Wingdings" pitchFamily="2" charset="2"/>
              <a:buChar char="Ø"/>
            </a:pPr>
            <a:r>
              <a:rPr lang="en-IN" sz="2800" dirty="0">
                <a:solidFill>
                  <a:srgbClr val="7DFA00"/>
                </a:solidFill>
                <a:latin typeface="Times New Roman" panose="02020603050405020304" pitchFamily="18" charset="0"/>
                <a:cs typeface="Times New Roman" panose="02020603050405020304" pitchFamily="18" charset="0"/>
              </a:rPr>
              <a:t>Now the produced current is sent to either  equipments like A.C., power window or back into the supply  to charge the battery.</a:t>
            </a:r>
          </a:p>
          <a:p>
            <a:r>
              <a:rPr lang="en-IN" sz="2800" dirty="0">
                <a:solidFill>
                  <a:srgbClr val="7DFA00"/>
                </a:solidFill>
                <a:latin typeface="Times New Roman" panose="02020603050405020304" pitchFamily="18" charset="0"/>
                <a:cs typeface="Times New Roman" panose="02020603050405020304" pitchFamily="18" charset="0"/>
              </a:rPr>
              <a:t> </a:t>
            </a:r>
          </a:p>
          <a:p>
            <a:pPr>
              <a:buFont typeface="Wingdings" pitchFamily="2" charset="2"/>
              <a:buChar char="Ø"/>
            </a:pPr>
            <a:r>
              <a:rPr lang="en-US" sz="2800" dirty="0">
                <a:solidFill>
                  <a:srgbClr val="7DFA00"/>
                </a:solidFill>
                <a:latin typeface="Times New Roman" panose="02020603050405020304" pitchFamily="18" charset="0"/>
                <a:cs typeface="Times New Roman" panose="02020603050405020304" pitchFamily="18" charset="0"/>
              </a:rPr>
              <a:t>Regenerative braking can be used for various purposes like ‘KERS’ etc…</a:t>
            </a:r>
            <a:endParaRPr lang="en-IN" sz="2800" dirty="0">
              <a:solidFill>
                <a:srgbClr val="7DFA0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00034" y="428604"/>
            <a:ext cx="7572428" cy="923330"/>
          </a:xfrm>
          <a:prstGeom prst="rect">
            <a:avLst/>
          </a:prstGeom>
          <a:noFill/>
        </p:spPr>
        <p:txBody>
          <a:bodyPr wrap="square" rtlCol="0">
            <a:spAutoFit/>
          </a:bodyPr>
          <a:lstStyle/>
          <a:p>
            <a:r>
              <a:rPr lang="en-US" sz="5400" dirty="0">
                <a:solidFill>
                  <a:srgbClr val="00B0F0"/>
                </a:solidFill>
                <a:latin typeface="Times New Roman" panose="02020603050405020304" pitchFamily="18" charset="0"/>
                <a:ea typeface="Calibri" pitchFamily="34" charset="0"/>
                <a:cs typeface="Times New Roman" panose="02020603050405020304" pitchFamily="18" charset="0"/>
              </a:rPr>
              <a:t>    “How does it work?”</a:t>
            </a:r>
            <a:endParaRPr lang="en-IN" sz="5400" dirty="0">
              <a:latin typeface="Times New Roman" panose="02020603050405020304" pitchFamily="18" charset="0"/>
              <a:cs typeface="Times New Roman" panose="02020603050405020304" pitchFamily="18"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4)">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1000"/>
                                        <p:tgtEl>
                                          <p:spTgt spid="6"/>
                                        </p:tgtEl>
                                      </p:cBhvr>
                                    </p:animEffect>
                                    <p:set>
                                      <p:cBhvr>
                                        <p:cTn id="20" dur="1" fill="hold">
                                          <p:stCondLst>
                                            <p:cond delay="9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52" presetClass="exit" presetSubtype="0" fill="hold" grpId="1" nodeType="clickEffect">
                                  <p:stCondLst>
                                    <p:cond delay="0"/>
                                  </p:stCondLst>
                                  <p:childTnLst>
                                    <p:animScale>
                                      <p:cBhvr>
                                        <p:cTn id="24" dur="1000" accel="50000">
                                          <p:stCondLst>
                                            <p:cond delay="0"/>
                                          </p:stCondLst>
                                        </p:cTn>
                                        <p:tgtEl>
                                          <p:spTgt spid="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5" dur="1000" accel="50000">
                                          <p:stCondLst>
                                            <p:cond delay="0"/>
                                          </p:stCondLst>
                                        </p:cTn>
                                        <p:tgtEl>
                                          <p:spTgt spid="8"/>
                                        </p:tgtEl>
                                        <p:attrNameLst>
                                          <p:attrName>ppt_x</p:attrName>
                                          <p:attrName>ppt_y</p:attrName>
                                        </p:attrNameLst>
                                      </p:cBhvr>
                                    </p:animMotion>
                                    <p:animEffect transition="out" filter="fade">
                                      <p:cBhvr>
                                        <p:cTn id="26" dur="1000"/>
                                        <p:tgtEl>
                                          <p:spTgt spid="8"/>
                                        </p:tgtEl>
                                      </p:cBhvr>
                                    </p:animEffect>
                                    <p:set>
                                      <p:cBhvr>
                                        <p:cTn id="27"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5421F-EDA4-4016-8BFA-27D71DD461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263A36-44CC-4385-988F-A03CE0CFC97A}"/>
              </a:ext>
            </a:extLst>
          </p:cNvPr>
          <p:cNvSpPr>
            <a:spLocks noGrp="1"/>
          </p:cNvSpPr>
          <p:nvPr>
            <p:ph idx="1"/>
          </p:nvPr>
        </p:nvSpPr>
        <p:spPr/>
        <p:txBody>
          <a:bodyPr/>
          <a:lstStyle/>
          <a:p>
            <a:endParaRPr lang="en-US"/>
          </a:p>
        </p:txBody>
      </p:sp>
      <p:pic>
        <p:nvPicPr>
          <p:cNvPr id="1026" name="Picture 2" descr="Regenerative Braking System Project Kit">
            <a:extLst>
              <a:ext uri="{FF2B5EF4-FFF2-40B4-BE49-F238E27FC236}">
                <a16:creationId xmlns:a16="http://schemas.microsoft.com/office/drawing/2014/main" id="{F3DA5A82-F2A3-43FF-829D-C1A6BC843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890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7C1E-F428-4565-9531-1FEB66C378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CE5405-6E9E-4418-83C4-8AA348EA090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9A95CC4-EE7D-4FFD-A4A6-3BFD6703B71D}"/>
              </a:ext>
            </a:extLst>
          </p:cNvPr>
          <p:cNvPicPr>
            <a:picLocks noChangeAspect="1"/>
          </p:cNvPicPr>
          <p:nvPr/>
        </p:nvPicPr>
        <p:blipFill>
          <a:blip r:embed="rId2"/>
          <a:stretch>
            <a:fillRect/>
          </a:stretch>
        </p:blipFill>
        <p:spPr>
          <a:xfrm>
            <a:off x="18118" y="35347"/>
            <a:ext cx="9144000" cy="6822653"/>
          </a:xfrm>
          <a:prstGeom prst="rect">
            <a:avLst/>
          </a:prstGeom>
        </p:spPr>
      </p:pic>
    </p:spTree>
    <p:extLst>
      <p:ext uri="{BB962C8B-B14F-4D97-AF65-F5344CB8AC3E}">
        <p14:creationId xmlns:p14="http://schemas.microsoft.com/office/powerpoint/2010/main" val="333898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2EEE-A358-414B-8BCF-8A49AF6989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CB6CEA-4AEC-4711-A97A-E5D81562905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A2CC88A-9352-45EC-BE0E-CA7E9F90FAB4}"/>
              </a:ext>
            </a:extLst>
          </p:cNvPr>
          <p:cNvPicPr>
            <a:picLocks noChangeAspect="1"/>
          </p:cNvPicPr>
          <p:nvPr/>
        </p:nvPicPr>
        <p:blipFill>
          <a:blip r:embed="rId2"/>
          <a:stretch>
            <a:fillRect/>
          </a:stretch>
        </p:blipFill>
        <p:spPr>
          <a:xfrm>
            <a:off x="12151" y="0"/>
            <a:ext cx="9144000" cy="6858000"/>
          </a:xfrm>
          <a:prstGeom prst="rect">
            <a:avLst/>
          </a:prstGeom>
        </p:spPr>
      </p:pic>
    </p:spTree>
    <p:extLst>
      <p:ext uri="{BB962C8B-B14F-4D97-AF65-F5344CB8AC3E}">
        <p14:creationId xmlns:p14="http://schemas.microsoft.com/office/powerpoint/2010/main" val="269048267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570</TotalTime>
  <Words>647</Words>
  <Application>Microsoft Office PowerPoint</Application>
  <PresentationFormat>On-screen Show (4:3)</PresentationFormat>
  <Paragraphs>84</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 BERKLEY</vt:lpstr>
      <vt:lpstr>Arial</vt:lpstr>
      <vt:lpstr>Calibri</vt:lpstr>
      <vt:lpstr>Jokerman</vt:lpstr>
      <vt:lpstr>Times New Roman</vt:lpstr>
      <vt:lpstr>Trebuchet MS</vt:lpstr>
      <vt:lpstr>Wingdings</vt:lpstr>
      <vt:lpstr>Berlin</vt:lpstr>
      <vt:lpstr>PowerPoint Presentation</vt:lpstr>
      <vt:lpstr>“What is regenerative braking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System</vt:lpstr>
      <vt:lpstr>PowerPoint Presentation</vt:lpstr>
      <vt:lpstr>PowerPoint Presentation</vt:lpstr>
      <vt:lpstr>Hardware Requirements</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Razor-spike</dc:creator>
  <cp:lastModifiedBy>Satish Pawale</cp:lastModifiedBy>
  <cp:revision>64</cp:revision>
  <dcterms:created xsi:type="dcterms:W3CDTF">2011-04-11T17:49:57Z</dcterms:created>
  <dcterms:modified xsi:type="dcterms:W3CDTF">2022-03-06T16:04:59Z</dcterms:modified>
</cp:coreProperties>
</file>