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4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05AE1F-31A8-4BBB-9D79-B15DCFB9C381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7A8FC65-8F5E-4D7F-9D8F-16C834B49A90}">
      <dgm:prSet phldrT="[Текст]"/>
      <dgm:spPr/>
      <dgm:t>
        <a:bodyPr/>
        <a:lstStyle/>
        <a:p>
          <a:r>
            <a:rPr lang="ru-RU" dirty="0"/>
            <a:t>Пояснительная</a:t>
          </a:r>
        </a:p>
        <a:p>
          <a:r>
            <a:rPr lang="ru-RU" dirty="0"/>
            <a:t>записка</a:t>
          </a:r>
        </a:p>
      </dgm:t>
    </dgm:pt>
    <dgm:pt modelId="{C01AB929-43C3-479F-A6B7-94307A2C2565}">
      <dgm:prSet phldrT="[Текст]"/>
      <dgm:spPr/>
      <dgm:t>
        <a:bodyPr/>
        <a:lstStyle/>
        <a:p>
          <a:r>
            <a:rPr lang="ru-RU" dirty="0"/>
            <a:t>Папка с изображениями</a:t>
          </a:r>
        </a:p>
      </dgm:t>
    </dgm:pt>
    <dgm:pt modelId="{355BA876-6B37-49A3-85C7-9F0EA1838BEE}">
      <dgm:prSet phldrT="[Текст]"/>
      <dgm:spPr/>
      <dgm:t>
        <a:bodyPr/>
        <a:lstStyle/>
        <a:p>
          <a:r>
            <a:rPr lang="ru-RU" dirty="0"/>
            <a:t>Описание и ТЗ</a:t>
          </a:r>
        </a:p>
      </dgm:t>
    </dgm:pt>
    <dgm:pt modelId="{A899AD94-0DF8-456C-87D5-4761C9BED2B1}">
      <dgm:prSet phldrT="[Текст]"/>
      <dgm:spPr/>
      <dgm:t>
        <a:bodyPr/>
        <a:lstStyle/>
        <a:p>
          <a:r>
            <a:rPr lang="ru-RU" dirty="0"/>
            <a:t>Презентация</a:t>
          </a:r>
        </a:p>
      </dgm:t>
    </dgm:pt>
    <dgm:pt modelId="{B0725B3C-A9AC-4675-AE88-651C8BE9A1BE}">
      <dgm:prSet phldrT="[Текст]"/>
      <dgm:spPr/>
      <dgm:t>
        <a:bodyPr/>
        <a:lstStyle/>
        <a:p>
          <a:r>
            <a:rPr lang="en-US" dirty="0"/>
            <a:t>Electrician</a:t>
          </a:r>
          <a:endParaRPr lang="ru-RU" dirty="0"/>
        </a:p>
      </dgm:t>
    </dgm:pt>
    <dgm:pt modelId="{3E963C4A-B6A3-47D2-A27C-77FEF3EFC0F8}" type="sibTrans" cxnId="{03CF7DED-9EB7-4E37-9256-313929BF5928}">
      <dgm:prSet/>
      <dgm:spPr/>
      <dgm:t>
        <a:bodyPr/>
        <a:lstStyle/>
        <a:p>
          <a:endParaRPr lang="ru-RU"/>
        </a:p>
      </dgm:t>
    </dgm:pt>
    <dgm:pt modelId="{6482DFEB-E788-45DF-9DD7-1E8F0B939ABE}" type="parTrans" cxnId="{03CF7DED-9EB7-4E37-9256-313929BF5928}">
      <dgm:prSet/>
      <dgm:spPr/>
      <dgm:t>
        <a:bodyPr/>
        <a:lstStyle/>
        <a:p>
          <a:endParaRPr lang="ru-RU"/>
        </a:p>
      </dgm:t>
    </dgm:pt>
    <dgm:pt modelId="{2081431D-9108-4B23-B465-044CC9388A6E}" type="sibTrans" cxnId="{BE202F86-C861-4F6F-8BEE-147B49FF9BCB}">
      <dgm:prSet/>
      <dgm:spPr/>
      <dgm:t>
        <a:bodyPr/>
        <a:lstStyle/>
        <a:p>
          <a:endParaRPr lang="ru-RU"/>
        </a:p>
      </dgm:t>
    </dgm:pt>
    <dgm:pt modelId="{13E59656-4256-4052-B12F-680B767ED3A4}" type="parTrans" cxnId="{BE202F86-C861-4F6F-8BEE-147B49FF9BCB}">
      <dgm:prSet/>
      <dgm:spPr/>
      <dgm:t>
        <a:bodyPr/>
        <a:lstStyle/>
        <a:p>
          <a:endParaRPr lang="ru-RU"/>
        </a:p>
      </dgm:t>
    </dgm:pt>
    <dgm:pt modelId="{3F07765E-414D-4357-AC96-09F7051E12C7}" type="sibTrans" cxnId="{5A173927-072B-4460-8CC9-538D30AD4E32}">
      <dgm:prSet/>
      <dgm:spPr/>
      <dgm:t>
        <a:bodyPr/>
        <a:lstStyle/>
        <a:p>
          <a:endParaRPr lang="ru-RU"/>
        </a:p>
      </dgm:t>
    </dgm:pt>
    <dgm:pt modelId="{AA58FEA3-3824-4A2A-97F3-C183A798CB13}" type="parTrans" cxnId="{5A173927-072B-4460-8CC9-538D30AD4E32}">
      <dgm:prSet/>
      <dgm:spPr/>
      <dgm:t>
        <a:bodyPr/>
        <a:lstStyle/>
        <a:p>
          <a:endParaRPr lang="ru-RU"/>
        </a:p>
      </dgm:t>
    </dgm:pt>
    <dgm:pt modelId="{341A69BF-A3A8-4CF2-8AF0-7BE5A7ECE6A9}" type="sibTrans" cxnId="{95837AEB-ECFE-4439-A004-FD71D1B26104}">
      <dgm:prSet/>
      <dgm:spPr/>
      <dgm:t>
        <a:bodyPr/>
        <a:lstStyle/>
        <a:p>
          <a:endParaRPr lang="ru-RU"/>
        </a:p>
      </dgm:t>
    </dgm:pt>
    <dgm:pt modelId="{7AA2D147-56C5-4EC2-9726-FED647CC1DA4}" type="parTrans" cxnId="{95837AEB-ECFE-4439-A004-FD71D1B26104}">
      <dgm:prSet/>
      <dgm:spPr/>
      <dgm:t>
        <a:bodyPr/>
        <a:lstStyle/>
        <a:p>
          <a:endParaRPr lang="ru-RU"/>
        </a:p>
      </dgm:t>
    </dgm:pt>
    <dgm:pt modelId="{341BD27A-1727-415B-A3EA-A83C399D96EB}" type="sibTrans" cxnId="{E45A5295-8243-4627-978C-F2A054C740E0}">
      <dgm:prSet/>
      <dgm:spPr/>
      <dgm:t>
        <a:bodyPr/>
        <a:lstStyle/>
        <a:p>
          <a:endParaRPr lang="ru-RU"/>
        </a:p>
      </dgm:t>
    </dgm:pt>
    <dgm:pt modelId="{5EF47020-DB12-4EF0-A3E0-CF0CE7A3EA3B}" type="parTrans" cxnId="{E45A5295-8243-4627-978C-F2A054C740E0}">
      <dgm:prSet/>
      <dgm:spPr/>
      <dgm:t>
        <a:bodyPr/>
        <a:lstStyle/>
        <a:p>
          <a:endParaRPr lang="ru-RU"/>
        </a:p>
      </dgm:t>
    </dgm:pt>
    <dgm:pt modelId="{0D250BC0-3044-4E93-ADC5-D8B35E411272}">
      <dgm:prSet/>
      <dgm:spPr/>
      <dgm:t>
        <a:bodyPr/>
        <a:lstStyle/>
        <a:p>
          <a:r>
            <a:rPr lang="ru-RU" dirty="0"/>
            <a:t>Папка с картами уровней</a:t>
          </a:r>
        </a:p>
      </dgm:t>
    </dgm:pt>
    <dgm:pt modelId="{F7C9349F-0424-43FF-9654-5E11312908B1}" type="parTrans" cxnId="{D7A0C564-CC7A-4E58-9D59-54C38F9DEBE6}">
      <dgm:prSet/>
      <dgm:spPr/>
      <dgm:t>
        <a:bodyPr/>
        <a:lstStyle/>
        <a:p>
          <a:endParaRPr lang="ru-RU"/>
        </a:p>
      </dgm:t>
    </dgm:pt>
    <dgm:pt modelId="{6A0BF659-9438-4364-A78A-0106D800D98B}" type="sibTrans" cxnId="{D7A0C564-CC7A-4E58-9D59-54C38F9DEBE6}">
      <dgm:prSet/>
      <dgm:spPr/>
      <dgm:t>
        <a:bodyPr/>
        <a:lstStyle/>
        <a:p>
          <a:endParaRPr lang="ru-RU"/>
        </a:p>
      </dgm:t>
    </dgm:pt>
    <dgm:pt modelId="{D57147E2-C4E4-4DB2-8389-300033FF4BBB}">
      <dgm:prSet/>
      <dgm:spPr/>
      <dgm:t>
        <a:bodyPr/>
        <a:lstStyle/>
        <a:p>
          <a:r>
            <a:rPr lang="ru-RU" dirty="0"/>
            <a:t>База данных</a:t>
          </a:r>
        </a:p>
      </dgm:t>
    </dgm:pt>
    <dgm:pt modelId="{8049BBC5-7986-4763-849A-9534D7156E7B}" type="parTrans" cxnId="{2841316E-6592-4A0B-A932-39A2D3CA79AE}">
      <dgm:prSet/>
      <dgm:spPr/>
      <dgm:t>
        <a:bodyPr/>
        <a:lstStyle/>
        <a:p>
          <a:endParaRPr lang="ru-RU"/>
        </a:p>
      </dgm:t>
    </dgm:pt>
    <dgm:pt modelId="{0FB8679C-2BBB-4A8C-8524-775EA1B32CC3}" type="sibTrans" cxnId="{2841316E-6592-4A0B-A932-39A2D3CA79AE}">
      <dgm:prSet/>
      <dgm:spPr/>
      <dgm:t>
        <a:bodyPr/>
        <a:lstStyle/>
        <a:p>
          <a:endParaRPr lang="ru-RU"/>
        </a:p>
      </dgm:t>
    </dgm:pt>
    <dgm:pt modelId="{C001D995-AB90-4BF5-AC99-4A54116F0869}">
      <dgm:prSet/>
      <dgm:spPr/>
      <dgm:t>
        <a:bodyPr/>
        <a:lstStyle/>
        <a:p>
          <a:r>
            <a:rPr lang="ru-RU" dirty="0"/>
            <a:t>Генератор базы данных</a:t>
          </a:r>
        </a:p>
      </dgm:t>
    </dgm:pt>
    <dgm:pt modelId="{0DACFE86-7543-4AA2-8779-56BCF07E4D9A}" type="parTrans" cxnId="{30D3843E-4023-47DF-8934-FA5722677039}">
      <dgm:prSet/>
      <dgm:spPr/>
      <dgm:t>
        <a:bodyPr/>
        <a:lstStyle/>
        <a:p>
          <a:endParaRPr lang="ru-RU"/>
        </a:p>
      </dgm:t>
    </dgm:pt>
    <dgm:pt modelId="{37A9CC20-96EE-495B-BE83-B08FCF9BA802}" type="sibTrans" cxnId="{30D3843E-4023-47DF-8934-FA5722677039}">
      <dgm:prSet/>
      <dgm:spPr/>
      <dgm:t>
        <a:bodyPr/>
        <a:lstStyle/>
        <a:p>
          <a:endParaRPr lang="ru-RU"/>
        </a:p>
      </dgm:t>
    </dgm:pt>
    <dgm:pt modelId="{5866221C-8620-4A6F-89EF-ED3063C9B83C}">
      <dgm:prSet/>
      <dgm:spPr/>
      <dgm:t>
        <a:bodyPr/>
        <a:lstStyle/>
        <a:p>
          <a:r>
            <a:rPr lang="ru-RU" dirty="0"/>
            <a:t>Список библиотек</a:t>
          </a:r>
        </a:p>
      </dgm:t>
    </dgm:pt>
    <dgm:pt modelId="{542D7D10-595C-4D77-90FD-1F58AE833994}" type="parTrans" cxnId="{73DB00B4-D93A-43FE-A568-3352FEC9860C}">
      <dgm:prSet/>
      <dgm:spPr/>
      <dgm:t>
        <a:bodyPr/>
        <a:lstStyle/>
        <a:p>
          <a:endParaRPr lang="ru-RU"/>
        </a:p>
      </dgm:t>
    </dgm:pt>
    <dgm:pt modelId="{26B31308-4FDD-4612-A8CE-AC7F71738701}" type="sibTrans" cxnId="{73DB00B4-D93A-43FE-A568-3352FEC9860C}">
      <dgm:prSet/>
      <dgm:spPr/>
      <dgm:t>
        <a:bodyPr/>
        <a:lstStyle/>
        <a:p>
          <a:endParaRPr lang="ru-RU"/>
        </a:p>
      </dgm:t>
    </dgm:pt>
    <dgm:pt modelId="{B9E82719-4CCE-42FA-B6E8-CFED8AED4489}">
      <dgm:prSet/>
      <dgm:spPr/>
      <dgm:t>
        <a:bodyPr/>
        <a:lstStyle/>
        <a:p>
          <a:r>
            <a:rPr lang="ru-RU" dirty="0"/>
            <a:t>Основная программа</a:t>
          </a:r>
        </a:p>
      </dgm:t>
    </dgm:pt>
    <dgm:pt modelId="{E60D0478-68D0-4FCD-9754-1DB95321165C}" type="parTrans" cxnId="{8913A910-CAC1-45C6-9D27-8AF0F88E9B2B}">
      <dgm:prSet/>
      <dgm:spPr/>
      <dgm:t>
        <a:bodyPr/>
        <a:lstStyle/>
        <a:p>
          <a:endParaRPr lang="ru-RU"/>
        </a:p>
      </dgm:t>
    </dgm:pt>
    <dgm:pt modelId="{0DBCF451-57B0-4D82-92EB-33D2C3049273}" type="sibTrans" cxnId="{8913A910-CAC1-45C6-9D27-8AF0F88E9B2B}">
      <dgm:prSet/>
      <dgm:spPr/>
      <dgm:t>
        <a:bodyPr/>
        <a:lstStyle/>
        <a:p>
          <a:endParaRPr lang="ru-RU"/>
        </a:p>
      </dgm:t>
    </dgm:pt>
    <dgm:pt modelId="{4BC47D37-4CA3-4ED2-94AB-82C347712F1F}" type="pres">
      <dgm:prSet presAssocID="{2905AE1F-31A8-4BBB-9D79-B15DCFB9C38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9891952-79B7-494A-922F-C33FD4C1AB16}" type="pres">
      <dgm:prSet presAssocID="{B0725B3C-A9AC-4675-AE88-651C8BE9A1BE}" presName="centerShape" presStyleLbl="node0" presStyleIdx="0" presStyleCnt="1"/>
      <dgm:spPr/>
    </dgm:pt>
    <dgm:pt modelId="{F7E13FB3-859F-4EF8-91DB-0AE4700E3FE3}" type="pres">
      <dgm:prSet presAssocID="{A899AD94-0DF8-456C-87D5-4761C9BED2B1}" presName="node" presStyleLbl="node1" presStyleIdx="0" presStyleCnt="9">
        <dgm:presLayoutVars>
          <dgm:bulletEnabled val="1"/>
        </dgm:presLayoutVars>
      </dgm:prSet>
      <dgm:spPr/>
    </dgm:pt>
    <dgm:pt modelId="{B779746F-228E-4A8B-ADEC-6991D4DB67DD}" type="pres">
      <dgm:prSet presAssocID="{A899AD94-0DF8-456C-87D5-4761C9BED2B1}" presName="dummy" presStyleCnt="0"/>
      <dgm:spPr/>
    </dgm:pt>
    <dgm:pt modelId="{200CD8B5-4E82-411F-9284-B13FC6E728BC}" type="pres">
      <dgm:prSet presAssocID="{341BD27A-1727-415B-A3EA-A83C399D96EB}" presName="sibTrans" presStyleLbl="sibTrans2D1" presStyleIdx="0" presStyleCnt="9"/>
      <dgm:spPr/>
    </dgm:pt>
    <dgm:pt modelId="{B1492EF6-724F-4517-86D8-9724FB3BBB82}" type="pres">
      <dgm:prSet presAssocID="{355BA876-6B37-49A3-85C7-9F0EA1838BEE}" presName="node" presStyleLbl="node1" presStyleIdx="1" presStyleCnt="9">
        <dgm:presLayoutVars>
          <dgm:bulletEnabled val="1"/>
        </dgm:presLayoutVars>
      </dgm:prSet>
      <dgm:spPr/>
    </dgm:pt>
    <dgm:pt modelId="{5E84D6D7-9C98-47C5-8F53-5744842B9C2E}" type="pres">
      <dgm:prSet presAssocID="{355BA876-6B37-49A3-85C7-9F0EA1838BEE}" presName="dummy" presStyleCnt="0"/>
      <dgm:spPr/>
    </dgm:pt>
    <dgm:pt modelId="{3DFAFBD5-E6D6-413E-B231-C9142B7284A6}" type="pres">
      <dgm:prSet presAssocID="{341A69BF-A3A8-4CF2-8AF0-7BE5A7ECE6A9}" presName="sibTrans" presStyleLbl="sibTrans2D1" presStyleIdx="1" presStyleCnt="9"/>
      <dgm:spPr/>
    </dgm:pt>
    <dgm:pt modelId="{1F093BF1-C488-403B-B159-363CAEDE1F04}" type="pres">
      <dgm:prSet presAssocID="{C01AB929-43C3-479F-A6B7-94307A2C2565}" presName="node" presStyleLbl="node1" presStyleIdx="2" presStyleCnt="9">
        <dgm:presLayoutVars>
          <dgm:bulletEnabled val="1"/>
        </dgm:presLayoutVars>
      </dgm:prSet>
      <dgm:spPr/>
    </dgm:pt>
    <dgm:pt modelId="{467B1172-4983-45ED-9122-AE0C2708D4EC}" type="pres">
      <dgm:prSet presAssocID="{C01AB929-43C3-479F-A6B7-94307A2C2565}" presName="dummy" presStyleCnt="0"/>
      <dgm:spPr/>
    </dgm:pt>
    <dgm:pt modelId="{19A48DAA-074F-4F2D-A00B-9C98F98518D7}" type="pres">
      <dgm:prSet presAssocID="{3F07765E-414D-4357-AC96-09F7051E12C7}" presName="sibTrans" presStyleLbl="sibTrans2D1" presStyleIdx="2" presStyleCnt="9"/>
      <dgm:spPr/>
    </dgm:pt>
    <dgm:pt modelId="{5BD70436-8224-463A-A8E0-79DC420C64A0}" type="pres">
      <dgm:prSet presAssocID="{0D250BC0-3044-4E93-ADC5-D8B35E411272}" presName="node" presStyleLbl="node1" presStyleIdx="3" presStyleCnt="9">
        <dgm:presLayoutVars>
          <dgm:bulletEnabled val="1"/>
        </dgm:presLayoutVars>
      </dgm:prSet>
      <dgm:spPr/>
    </dgm:pt>
    <dgm:pt modelId="{C4D44346-9F11-4BE0-B22A-D546E1EACC96}" type="pres">
      <dgm:prSet presAssocID="{0D250BC0-3044-4E93-ADC5-D8B35E411272}" presName="dummy" presStyleCnt="0"/>
      <dgm:spPr/>
    </dgm:pt>
    <dgm:pt modelId="{52C7E704-4875-4563-87A9-079EEBE8462F}" type="pres">
      <dgm:prSet presAssocID="{6A0BF659-9438-4364-A78A-0106D800D98B}" presName="sibTrans" presStyleLbl="sibTrans2D1" presStyleIdx="3" presStyleCnt="9"/>
      <dgm:spPr/>
    </dgm:pt>
    <dgm:pt modelId="{DD0795DD-644D-4CAC-A65C-40B700228233}" type="pres">
      <dgm:prSet presAssocID="{D57147E2-C4E4-4DB2-8389-300033FF4BBB}" presName="node" presStyleLbl="node1" presStyleIdx="4" presStyleCnt="9">
        <dgm:presLayoutVars>
          <dgm:bulletEnabled val="1"/>
        </dgm:presLayoutVars>
      </dgm:prSet>
      <dgm:spPr/>
    </dgm:pt>
    <dgm:pt modelId="{5E0F1870-8068-49C7-AA86-5E630FDA5A33}" type="pres">
      <dgm:prSet presAssocID="{D57147E2-C4E4-4DB2-8389-300033FF4BBB}" presName="dummy" presStyleCnt="0"/>
      <dgm:spPr/>
    </dgm:pt>
    <dgm:pt modelId="{CD84D3A8-63EC-4992-818E-20FE9E18FAF9}" type="pres">
      <dgm:prSet presAssocID="{0FB8679C-2BBB-4A8C-8524-775EA1B32CC3}" presName="sibTrans" presStyleLbl="sibTrans2D1" presStyleIdx="4" presStyleCnt="9"/>
      <dgm:spPr/>
    </dgm:pt>
    <dgm:pt modelId="{9EB4AD1F-25C8-4958-B7A8-27F0B5225F35}" type="pres">
      <dgm:prSet presAssocID="{C001D995-AB90-4BF5-AC99-4A54116F0869}" presName="node" presStyleLbl="node1" presStyleIdx="5" presStyleCnt="9">
        <dgm:presLayoutVars>
          <dgm:bulletEnabled val="1"/>
        </dgm:presLayoutVars>
      </dgm:prSet>
      <dgm:spPr/>
    </dgm:pt>
    <dgm:pt modelId="{289DE25F-214B-4CBB-8B00-A8C023EA67E8}" type="pres">
      <dgm:prSet presAssocID="{C001D995-AB90-4BF5-AC99-4A54116F0869}" presName="dummy" presStyleCnt="0"/>
      <dgm:spPr/>
    </dgm:pt>
    <dgm:pt modelId="{0EB6E905-7F4B-40AF-BF97-892B2B575B1E}" type="pres">
      <dgm:prSet presAssocID="{37A9CC20-96EE-495B-BE83-B08FCF9BA802}" presName="sibTrans" presStyleLbl="sibTrans2D1" presStyleIdx="5" presStyleCnt="9"/>
      <dgm:spPr/>
    </dgm:pt>
    <dgm:pt modelId="{B8046F1B-5F24-46EE-97B9-6A598DBAE318}" type="pres">
      <dgm:prSet presAssocID="{B9E82719-4CCE-42FA-B6E8-CFED8AED4489}" presName="node" presStyleLbl="node1" presStyleIdx="6" presStyleCnt="9">
        <dgm:presLayoutVars>
          <dgm:bulletEnabled val="1"/>
        </dgm:presLayoutVars>
      </dgm:prSet>
      <dgm:spPr/>
    </dgm:pt>
    <dgm:pt modelId="{A6DA8240-9CC9-47A7-9D21-8BD8EA4DF8B4}" type="pres">
      <dgm:prSet presAssocID="{B9E82719-4CCE-42FA-B6E8-CFED8AED4489}" presName="dummy" presStyleCnt="0"/>
      <dgm:spPr/>
    </dgm:pt>
    <dgm:pt modelId="{130CC705-43A6-49BD-BC41-87AB647EB64E}" type="pres">
      <dgm:prSet presAssocID="{0DBCF451-57B0-4D82-92EB-33D2C3049273}" presName="sibTrans" presStyleLbl="sibTrans2D1" presStyleIdx="6" presStyleCnt="9"/>
      <dgm:spPr/>
    </dgm:pt>
    <dgm:pt modelId="{01AD566F-5467-4498-93E4-CF1429007C70}" type="pres">
      <dgm:prSet presAssocID="{5866221C-8620-4A6F-89EF-ED3063C9B83C}" presName="node" presStyleLbl="node1" presStyleIdx="7" presStyleCnt="9">
        <dgm:presLayoutVars>
          <dgm:bulletEnabled val="1"/>
        </dgm:presLayoutVars>
      </dgm:prSet>
      <dgm:spPr/>
    </dgm:pt>
    <dgm:pt modelId="{B6504B52-3D51-41DC-85F1-638C82B63F8A}" type="pres">
      <dgm:prSet presAssocID="{5866221C-8620-4A6F-89EF-ED3063C9B83C}" presName="dummy" presStyleCnt="0"/>
      <dgm:spPr/>
    </dgm:pt>
    <dgm:pt modelId="{7817AA01-2BDE-4D4F-BF52-E0B098A657F4}" type="pres">
      <dgm:prSet presAssocID="{26B31308-4FDD-4612-A8CE-AC7F71738701}" presName="sibTrans" presStyleLbl="sibTrans2D1" presStyleIdx="7" presStyleCnt="9"/>
      <dgm:spPr/>
    </dgm:pt>
    <dgm:pt modelId="{CA9460A2-4FF7-4E84-A4CF-25FFF8A34C75}" type="pres">
      <dgm:prSet presAssocID="{37A8FC65-8F5E-4D7F-9D8F-16C834B49A90}" presName="node" presStyleLbl="node1" presStyleIdx="8" presStyleCnt="9">
        <dgm:presLayoutVars>
          <dgm:bulletEnabled val="1"/>
        </dgm:presLayoutVars>
      </dgm:prSet>
      <dgm:spPr/>
    </dgm:pt>
    <dgm:pt modelId="{A474AEB4-244E-4EF1-9B45-27E5AE8B1A98}" type="pres">
      <dgm:prSet presAssocID="{37A8FC65-8F5E-4D7F-9D8F-16C834B49A90}" presName="dummy" presStyleCnt="0"/>
      <dgm:spPr/>
    </dgm:pt>
    <dgm:pt modelId="{50ACAE14-7F3C-42D5-BD61-5D4D62A8E3C5}" type="pres">
      <dgm:prSet presAssocID="{2081431D-9108-4B23-B465-044CC9388A6E}" presName="sibTrans" presStyleLbl="sibTrans2D1" presStyleIdx="8" presStyleCnt="9"/>
      <dgm:spPr/>
    </dgm:pt>
  </dgm:ptLst>
  <dgm:cxnLst>
    <dgm:cxn modelId="{CF822E03-800C-41A3-9033-82EFF486DBEE}" type="presOf" srcId="{0D250BC0-3044-4E93-ADC5-D8B35E411272}" destId="{5BD70436-8224-463A-A8E0-79DC420C64A0}" srcOrd="0" destOrd="0" presId="urn:microsoft.com/office/officeart/2005/8/layout/radial6"/>
    <dgm:cxn modelId="{8913A910-CAC1-45C6-9D27-8AF0F88E9B2B}" srcId="{B0725B3C-A9AC-4675-AE88-651C8BE9A1BE}" destId="{B9E82719-4CCE-42FA-B6E8-CFED8AED4489}" srcOrd="6" destOrd="0" parTransId="{E60D0478-68D0-4FCD-9754-1DB95321165C}" sibTransId="{0DBCF451-57B0-4D82-92EB-33D2C3049273}"/>
    <dgm:cxn modelId="{310BF713-E9C1-4AB3-B2B7-97327E55C49E}" type="presOf" srcId="{341A69BF-A3A8-4CF2-8AF0-7BE5A7ECE6A9}" destId="{3DFAFBD5-E6D6-413E-B231-C9142B7284A6}" srcOrd="0" destOrd="0" presId="urn:microsoft.com/office/officeart/2005/8/layout/radial6"/>
    <dgm:cxn modelId="{4CB4701C-8F0E-4D47-B48C-5DB99A2C18BA}" type="presOf" srcId="{3F07765E-414D-4357-AC96-09F7051E12C7}" destId="{19A48DAA-074F-4F2D-A00B-9C98F98518D7}" srcOrd="0" destOrd="0" presId="urn:microsoft.com/office/officeart/2005/8/layout/radial6"/>
    <dgm:cxn modelId="{5A173927-072B-4460-8CC9-538D30AD4E32}" srcId="{B0725B3C-A9AC-4675-AE88-651C8BE9A1BE}" destId="{C01AB929-43C3-479F-A6B7-94307A2C2565}" srcOrd="2" destOrd="0" parTransId="{AA58FEA3-3824-4A2A-97F3-C183A798CB13}" sibTransId="{3F07765E-414D-4357-AC96-09F7051E12C7}"/>
    <dgm:cxn modelId="{30D3843E-4023-47DF-8934-FA5722677039}" srcId="{B0725B3C-A9AC-4675-AE88-651C8BE9A1BE}" destId="{C001D995-AB90-4BF5-AC99-4A54116F0869}" srcOrd="5" destOrd="0" parTransId="{0DACFE86-7543-4AA2-8779-56BCF07E4D9A}" sibTransId="{37A9CC20-96EE-495B-BE83-B08FCF9BA802}"/>
    <dgm:cxn modelId="{A649BF63-8DD5-4616-884D-C5E0C6F596AD}" type="presOf" srcId="{5866221C-8620-4A6F-89EF-ED3063C9B83C}" destId="{01AD566F-5467-4498-93E4-CF1429007C70}" srcOrd="0" destOrd="0" presId="urn:microsoft.com/office/officeart/2005/8/layout/radial6"/>
    <dgm:cxn modelId="{D7A0C564-CC7A-4E58-9D59-54C38F9DEBE6}" srcId="{B0725B3C-A9AC-4675-AE88-651C8BE9A1BE}" destId="{0D250BC0-3044-4E93-ADC5-D8B35E411272}" srcOrd="3" destOrd="0" parTransId="{F7C9349F-0424-43FF-9654-5E11312908B1}" sibTransId="{6A0BF659-9438-4364-A78A-0106D800D98B}"/>
    <dgm:cxn modelId="{963B8868-E05E-4212-95F9-4CB3827F9D2E}" type="presOf" srcId="{6A0BF659-9438-4364-A78A-0106D800D98B}" destId="{52C7E704-4875-4563-87A9-079EEBE8462F}" srcOrd="0" destOrd="0" presId="urn:microsoft.com/office/officeart/2005/8/layout/radial6"/>
    <dgm:cxn modelId="{01068F4A-2C18-4FF3-9A87-3A6F001D7193}" type="presOf" srcId="{C001D995-AB90-4BF5-AC99-4A54116F0869}" destId="{9EB4AD1F-25C8-4958-B7A8-27F0B5225F35}" srcOrd="0" destOrd="0" presId="urn:microsoft.com/office/officeart/2005/8/layout/radial6"/>
    <dgm:cxn modelId="{5EAF296D-6070-4DD5-9521-2A17B0727444}" type="presOf" srcId="{355BA876-6B37-49A3-85C7-9F0EA1838BEE}" destId="{B1492EF6-724F-4517-86D8-9724FB3BBB82}" srcOrd="0" destOrd="0" presId="urn:microsoft.com/office/officeart/2005/8/layout/radial6"/>
    <dgm:cxn modelId="{2841316E-6592-4A0B-A932-39A2D3CA79AE}" srcId="{B0725B3C-A9AC-4675-AE88-651C8BE9A1BE}" destId="{D57147E2-C4E4-4DB2-8389-300033FF4BBB}" srcOrd="4" destOrd="0" parTransId="{8049BBC5-7986-4763-849A-9534D7156E7B}" sibTransId="{0FB8679C-2BBB-4A8C-8524-775EA1B32CC3}"/>
    <dgm:cxn modelId="{489A4A4F-6C55-49B2-907A-8AC8A4C7F9EF}" type="presOf" srcId="{0FB8679C-2BBB-4A8C-8524-775EA1B32CC3}" destId="{CD84D3A8-63EC-4992-818E-20FE9E18FAF9}" srcOrd="0" destOrd="0" presId="urn:microsoft.com/office/officeart/2005/8/layout/radial6"/>
    <dgm:cxn modelId="{20BC766F-406C-46EC-9FBF-0AA929B9F2D4}" type="presOf" srcId="{37A8FC65-8F5E-4D7F-9D8F-16C834B49A90}" destId="{CA9460A2-4FF7-4E84-A4CF-25FFF8A34C75}" srcOrd="0" destOrd="0" presId="urn:microsoft.com/office/officeart/2005/8/layout/radial6"/>
    <dgm:cxn modelId="{1E9BE64F-F15E-4212-BE71-CD440D4606E3}" type="presOf" srcId="{26B31308-4FDD-4612-A8CE-AC7F71738701}" destId="{7817AA01-2BDE-4D4F-BF52-E0B098A657F4}" srcOrd="0" destOrd="0" presId="urn:microsoft.com/office/officeart/2005/8/layout/radial6"/>
    <dgm:cxn modelId="{06E7F681-05C4-4282-B468-7D11654732FC}" type="presOf" srcId="{D57147E2-C4E4-4DB2-8389-300033FF4BBB}" destId="{DD0795DD-644D-4CAC-A65C-40B700228233}" srcOrd="0" destOrd="0" presId="urn:microsoft.com/office/officeart/2005/8/layout/radial6"/>
    <dgm:cxn modelId="{BE202F86-C861-4F6F-8BEE-147B49FF9BCB}" srcId="{B0725B3C-A9AC-4675-AE88-651C8BE9A1BE}" destId="{37A8FC65-8F5E-4D7F-9D8F-16C834B49A90}" srcOrd="8" destOrd="0" parTransId="{13E59656-4256-4052-B12F-680B767ED3A4}" sibTransId="{2081431D-9108-4B23-B465-044CC9388A6E}"/>
    <dgm:cxn modelId="{CA7AAC8F-320F-4377-94A2-90DD1F8A1785}" type="presOf" srcId="{0DBCF451-57B0-4D82-92EB-33D2C3049273}" destId="{130CC705-43A6-49BD-BC41-87AB647EB64E}" srcOrd="0" destOrd="0" presId="urn:microsoft.com/office/officeart/2005/8/layout/radial6"/>
    <dgm:cxn modelId="{23F36593-C0A4-4658-8702-D8A7041C2B79}" type="presOf" srcId="{37A9CC20-96EE-495B-BE83-B08FCF9BA802}" destId="{0EB6E905-7F4B-40AF-BF97-892B2B575B1E}" srcOrd="0" destOrd="0" presId="urn:microsoft.com/office/officeart/2005/8/layout/radial6"/>
    <dgm:cxn modelId="{E45A5295-8243-4627-978C-F2A054C740E0}" srcId="{B0725B3C-A9AC-4675-AE88-651C8BE9A1BE}" destId="{A899AD94-0DF8-456C-87D5-4761C9BED2B1}" srcOrd="0" destOrd="0" parTransId="{5EF47020-DB12-4EF0-A3E0-CF0CE7A3EA3B}" sibTransId="{341BD27A-1727-415B-A3EA-A83C399D96EB}"/>
    <dgm:cxn modelId="{C50DB0AA-4583-4946-AAA8-D948DCC9FE9D}" type="presOf" srcId="{B9E82719-4CCE-42FA-B6E8-CFED8AED4489}" destId="{B8046F1B-5F24-46EE-97B9-6A598DBAE318}" srcOrd="0" destOrd="0" presId="urn:microsoft.com/office/officeart/2005/8/layout/radial6"/>
    <dgm:cxn modelId="{73DB00B4-D93A-43FE-A568-3352FEC9860C}" srcId="{B0725B3C-A9AC-4675-AE88-651C8BE9A1BE}" destId="{5866221C-8620-4A6F-89EF-ED3063C9B83C}" srcOrd="7" destOrd="0" parTransId="{542D7D10-595C-4D77-90FD-1F58AE833994}" sibTransId="{26B31308-4FDD-4612-A8CE-AC7F71738701}"/>
    <dgm:cxn modelId="{821601B5-419E-4769-B5AD-E08CD56A0C49}" type="presOf" srcId="{341BD27A-1727-415B-A3EA-A83C399D96EB}" destId="{200CD8B5-4E82-411F-9284-B13FC6E728BC}" srcOrd="0" destOrd="0" presId="urn:microsoft.com/office/officeart/2005/8/layout/radial6"/>
    <dgm:cxn modelId="{06F756B5-CEC1-4D0F-A2EA-E4A28DA00F43}" type="presOf" srcId="{A899AD94-0DF8-456C-87D5-4761C9BED2B1}" destId="{F7E13FB3-859F-4EF8-91DB-0AE4700E3FE3}" srcOrd="0" destOrd="0" presId="urn:microsoft.com/office/officeart/2005/8/layout/radial6"/>
    <dgm:cxn modelId="{949EE5DB-8B13-43A2-9006-12AE5A91B24D}" type="presOf" srcId="{2905AE1F-31A8-4BBB-9D79-B15DCFB9C381}" destId="{4BC47D37-4CA3-4ED2-94AB-82C347712F1F}" srcOrd="0" destOrd="0" presId="urn:microsoft.com/office/officeart/2005/8/layout/radial6"/>
    <dgm:cxn modelId="{192EEDE4-0A5B-4F43-BF20-9EA966DBE2C0}" type="presOf" srcId="{2081431D-9108-4B23-B465-044CC9388A6E}" destId="{50ACAE14-7F3C-42D5-BD61-5D4D62A8E3C5}" srcOrd="0" destOrd="0" presId="urn:microsoft.com/office/officeart/2005/8/layout/radial6"/>
    <dgm:cxn modelId="{95837AEB-ECFE-4439-A004-FD71D1B26104}" srcId="{B0725B3C-A9AC-4675-AE88-651C8BE9A1BE}" destId="{355BA876-6B37-49A3-85C7-9F0EA1838BEE}" srcOrd="1" destOrd="0" parTransId="{7AA2D147-56C5-4EC2-9726-FED647CC1DA4}" sibTransId="{341A69BF-A3A8-4CF2-8AF0-7BE5A7ECE6A9}"/>
    <dgm:cxn modelId="{03CF7DED-9EB7-4E37-9256-313929BF5928}" srcId="{2905AE1F-31A8-4BBB-9D79-B15DCFB9C381}" destId="{B0725B3C-A9AC-4675-AE88-651C8BE9A1BE}" srcOrd="0" destOrd="0" parTransId="{6482DFEB-E788-45DF-9DD7-1E8F0B939ABE}" sibTransId="{3E963C4A-B6A3-47D2-A27C-77FEF3EFC0F8}"/>
    <dgm:cxn modelId="{FC2490F7-29E1-4B99-94A2-1022A170C764}" type="presOf" srcId="{B0725B3C-A9AC-4675-AE88-651C8BE9A1BE}" destId="{D9891952-79B7-494A-922F-C33FD4C1AB16}" srcOrd="0" destOrd="0" presId="urn:microsoft.com/office/officeart/2005/8/layout/radial6"/>
    <dgm:cxn modelId="{638776FA-948E-4758-8075-9CF994E211BB}" type="presOf" srcId="{C01AB929-43C3-479F-A6B7-94307A2C2565}" destId="{1F093BF1-C488-403B-B159-363CAEDE1F04}" srcOrd="0" destOrd="0" presId="urn:microsoft.com/office/officeart/2005/8/layout/radial6"/>
    <dgm:cxn modelId="{6334A6A5-3180-4188-9E77-986769B52A97}" type="presParOf" srcId="{4BC47D37-4CA3-4ED2-94AB-82C347712F1F}" destId="{D9891952-79B7-494A-922F-C33FD4C1AB16}" srcOrd="0" destOrd="0" presId="urn:microsoft.com/office/officeart/2005/8/layout/radial6"/>
    <dgm:cxn modelId="{8F99DB43-0C10-431A-BD20-308E20AB7406}" type="presParOf" srcId="{4BC47D37-4CA3-4ED2-94AB-82C347712F1F}" destId="{F7E13FB3-859F-4EF8-91DB-0AE4700E3FE3}" srcOrd="1" destOrd="0" presId="urn:microsoft.com/office/officeart/2005/8/layout/radial6"/>
    <dgm:cxn modelId="{8E7B7A5E-D1CD-4A0F-90E9-1566908BE774}" type="presParOf" srcId="{4BC47D37-4CA3-4ED2-94AB-82C347712F1F}" destId="{B779746F-228E-4A8B-ADEC-6991D4DB67DD}" srcOrd="2" destOrd="0" presId="urn:microsoft.com/office/officeart/2005/8/layout/radial6"/>
    <dgm:cxn modelId="{8A5C920B-C89F-4D0B-949A-88E9C03CC249}" type="presParOf" srcId="{4BC47D37-4CA3-4ED2-94AB-82C347712F1F}" destId="{200CD8B5-4E82-411F-9284-B13FC6E728BC}" srcOrd="3" destOrd="0" presId="urn:microsoft.com/office/officeart/2005/8/layout/radial6"/>
    <dgm:cxn modelId="{E2A660DC-8D6D-402E-A6FC-E861BB5E570F}" type="presParOf" srcId="{4BC47D37-4CA3-4ED2-94AB-82C347712F1F}" destId="{B1492EF6-724F-4517-86D8-9724FB3BBB82}" srcOrd="4" destOrd="0" presId="urn:microsoft.com/office/officeart/2005/8/layout/radial6"/>
    <dgm:cxn modelId="{39E4DD6C-BB23-4EA7-BFA4-542F989A9AB6}" type="presParOf" srcId="{4BC47D37-4CA3-4ED2-94AB-82C347712F1F}" destId="{5E84D6D7-9C98-47C5-8F53-5744842B9C2E}" srcOrd="5" destOrd="0" presId="urn:microsoft.com/office/officeart/2005/8/layout/radial6"/>
    <dgm:cxn modelId="{92EE4E4C-F2D9-46EC-961D-72C0D1972E23}" type="presParOf" srcId="{4BC47D37-4CA3-4ED2-94AB-82C347712F1F}" destId="{3DFAFBD5-E6D6-413E-B231-C9142B7284A6}" srcOrd="6" destOrd="0" presId="urn:microsoft.com/office/officeart/2005/8/layout/radial6"/>
    <dgm:cxn modelId="{0C7143FF-430E-4017-98F1-C54973C4694F}" type="presParOf" srcId="{4BC47D37-4CA3-4ED2-94AB-82C347712F1F}" destId="{1F093BF1-C488-403B-B159-363CAEDE1F04}" srcOrd="7" destOrd="0" presId="urn:microsoft.com/office/officeart/2005/8/layout/radial6"/>
    <dgm:cxn modelId="{7233D44F-C748-40BD-A6F3-24007A73D083}" type="presParOf" srcId="{4BC47D37-4CA3-4ED2-94AB-82C347712F1F}" destId="{467B1172-4983-45ED-9122-AE0C2708D4EC}" srcOrd="8" destOrd="0" presId="urn:microsoft.com/office/officeart/2005/8/layout/radial6"/>
    <dgm:cxn modelId="{E6138523-188A-4BF0-AC24-0837DAB98691}" type="presParOf" srcId="{4BC47D37-4CA3-4ED2-94AB-82C347712F1F}" destId="{19A48DAA-074F-4F2D-A00B-9C98F98518D7}" srcOrd="9" destOrd="0" presId="urn:microsoft.com/office/officeart/2005/8/layout/radial6"/>
    <dgm:cxn modelId="{2032E0C4-6C8C-4C59-9C40-DBC1B9CCA884}" type="presParOf" srcId="{4BC47D37-4CA3-4ED2-94AB-82C347712F1F}" destId="{5BD70436-8224-463A-A8E0-79DC420C64A0}" srcOrd="10" destOrd="0" presId="urn:microsoft.com/office/officeart/2005/8/layout/radial6"/>
    <dgm:cxn modelId="{1168B0B3-ECBE-4631-8FDE-A6A0C1B32E80}" type="presParOf" srcId="{4BC47D37-4CA3-4ED2-94AB-82C347712F1F}" destId="{C4D44346-9F11-4BE0-B22A-D546E1EACC96}" srcOrd="11" destOrd="0" presId="urn:microsoft.com/office/officeart/2005/8/layout/radial6"/>
    <dgm:cxn modelId="{E775EC07-22A5-457B-8A9B-90BBDD9EB91D}" type="presParOf" srcId="{4BC47D37-4CA3-4ED2-94AB-82C347712F1F}" destId="{52C7E704-4875-4563-87A9-079EEBE8462F}" srcOrd="12" destOrd="0" presId="urn:microsoft.com/office/officeart/2005/8/layout/radial6"/>
    <dgm:cxn modelId="{D483DF62-679B-4ED9-B9AA-02FCB045D8D2}" type="presParOf" srcId="{4BC47D37-4CA3-4ED2-94AB-82C347712F1F}" destId="{DD0795DD-644D-4CAC-A65C-40B700228233}" srcOrd="13" destOrd="0" presId="urn:microsoft.com/office/officeart/2005/8/layout/radial6"/>
    <dgm:cxn modelId="{1F40045B-B82C-420A-8C85-25ADBF6E19AB}" type="presParOf" srcId="{4BC47D37-4CA3-4ED2-94AB-82C347712F1F}" destId="{5E0F1870-8068-49C7-AA86-5E630FDA5A33}" srcOrd="14" destOrd="0" presId="urn:microsoft.com/office/officeart/2005/8/layout/radial6"/>
    <dgm:cxn modelId="{C4D8AC7B-E91C-4DD1-8D9C-417A42EB44EA}" type="presParOf" srcId="{4BC47D37-4CA3-4ED2-94AB-82C347712F1F}" destId="{CD84D3A8-63EC-4992-818E-20FE9E18FAF9}" srcOrd="15" destOrd="0" presId="urn:microsoft.com/office/officeart/2005/8/layout/radial6"/>
    <dgm:cxn modelId="{5533BA79-9F44-4CE0-B3BC-1EBFCE224F17}" type="presParOf" srcId="{4BC47D37-4CA3-4ED2-94AB-82C347712F1F}" destId="{9EB4AD1F-25C8-4958-B7A8-27F0B5225F35}" srcOrd="16" destOrd="0" presId="urn:microsoft.com/office/officeart/2005/8/layout/radial6"/>
    <dgm:cxn modelId="{BBC36F6E-DEB5-4A0C-9135-ED790856E0C1}" type="presParOf" srcId="{4BC47D37-4CA3-4ED2-94AB-82C347712F1F}" destId="{289DE25F-214B-4CBB-8B00-A8C023EA67E8}" srcOrd="17" destOrd="0" presId="urn:microsoft.com/office/officeart/2005/8/layout/radial6"/>
    <dgm:cxn modelId="{B816D100-440D-40FD-8246-54B2E02FD6BD}" type="presParOf" srcId="{4BC47D37-4CA3-4ED2-94AB-82C347712F1F}" destId="{0EB6E905-7F4B-40AF-BF97-892B2B575B1E}" srcOrd="18" destOrd="0" presId="urn:microsoft.com/office/officeart/2005/8/layout/radial6"/>
    <dgm:cxn modelId="{3FB57D11-1259-4D1F-8AD4-644A2CBB9AFA}" type="presParOf" srcId="{4BC47D37-4CA3-4ED2-94AB-82C347712F1F}" destId="{B8046F1B-5F24-46EE-97B9-6A598DBAE318}" srcOrd="19" destOrd="0" presId="urn:microsoft.com/office/officeart/2005/8/layout/radial6"/>
    <dgm:cxn modelId="{B7D22584-25EF-42D6-8334-930520B7CE6A}" type="presParOf" srcId="{4BC47D37-4CA3-4ED2-94AB-82C347712F1F}" destId="{A6DA8240-9CC9-47A7-9D21-8BD8EA4DF8B4}" srcOrd="20" destOrd="0" presId="urn:microsoft.com/office/officeart/2005/8/layout/radial6"/>
    <dgm:cxn modelId="{E2C68139-888B-42C8-A3F4-7594D64914BB}" type="presParOf" srcId="{4BC47D37-4CA3-4ED2-94AB-82C347712F1F}" destId="{130CC705-43A6-49BD-BC41-87AB647EB64E}" srcOrd="21" destOrd="0" presId="urn:microsoft.com/office/officeart/2005/8/layout/radial6"/>
    <dgm:cxn modelId="{0A33DE0E-84A5-4100-9E56-5830C9B20E28}" type="presParOf" srcId="{4BC47D37-4CA3-4ED2-94AB-82C347712F1F}" destId="{01AD566F-5467-4498-93E4-CF1429007C70}" srcOrd="22" destOrd="0" presId="urn:microsoft.com/office/officeart/2005/8/layout/radial6"/>
    <dgm:cxn modelId="{0FBC26EE-D67B-4206-9C01-0F1296554522}" type="presParOf" srcId="{4BC47D37-4CA3-4ED2-94AB-82C347712F1F}" destId="{B6504B52-3D51-41DC-85F1-638C82B63F8A}" srcOrd="23" destOrd="0" presId="urn:microsoft.com/office/officeart/2005/8/layout/radial6"/>
    <dgm:cxn modelId="{DE2E5818-5849-4CD1-97CF-4FC66E1F97EF}" type="presParOf" srcId="{4BC47D37-4CA3-4ED2-94AB-82C347712F1F}" destId="{7817AA01-2BDE-4D4F-BF52-E0B098A657F4}" srcOrd="24" destOrd="0" presId="urn:microsoft.com/office/officeart/2005/8/layout/radial6"/>
    <dgm:cxn modelId="{F1D15F5B-4799-47A3-8B8A-C133FD3582B2}" type="presParOf" srcId="{4BC47D37-4CA3-4ED2-94AB-82C347712F1F}" destId="{CA9460A2-4FF7-4E84-A4CF-25FFF8A34C75}" srcOrd="25" destOrd="0" presId="urn:microsoft.com/office/officeart/2005/8/layout/radial6"/>
    <dgm:cxn modelId="{2FFDFE04-E5B5-4FAE-AFBB-F4FB00BE4E57}" type="presParOf" srcId="{4BC47D37-4CA3-4ED2-94AB-82C347712F1F}" destId="{A474AEB4-244E-4EF1-9B45-27E5AE8B1A98}" srcOrd="26" destOrd="0" presId="urn:microsoft.com/office/officeart/2005/8/layout/radial6"/>
    <dgm:cxn modelId="{DB9A674C-7391-408A-9C82-200F42722F36}" type="presParOf" srcId="{4BC47D37-4CA3-4ED2-94AB-82C347712F1F}" destId="{50ACAE14-7F3C-42D5-BD61-5D4D62A8E3C5}" srcOrd="27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B797FB-9503-4A38-8BA8-DBB50257C986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EBEBF0E-7330-422D-97D4-0464124FEA5B}">
      <dgm:prSet phldrT="[Текст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9540B717-3166-4151-A2D9-B0E6E4D734EE}" type="parTrans" cxnId="{AD6CE67F-14FC-4460-B3A1-D34618AD6007}">
      <dgm:prSet/>
      <dgm:spPr/>
      <dgm:t>
        <a:bodyPr/>
        <a:lstStyle/>
        <a:p>
          <a:endParaRPr lang="ru-RU"/>
        </a:p>
      </dgm:t>
    </dgm:pt>
    <dgm:pt modelId="{C6ADACD9-E4C0-4984-B55B-D1FBC4780CEA}" type="sibTrans" cxnId="{AD6CE67F-14FC-4460-B3A1-D34618AD6007}">
      <dgm:prSet/>
      <dgm:spPr/>
      <dgm:t>
        <a:bodyPr/>
        <a:lstStyle/>
        <a:p>
          <a:endParaRPr lang="ru-RU"/>
        </a:p>
      </dgm:t>
    </dgm:pt>
    <dgm:pt modelId="{2370C366-630F-48FB-AE21-C6DBB0950730}">
      <dgm:prSet phldrT="[Текст]"/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D8AFBA8A-1811-4A5F-94C5-0048A72792EA}" type="parTrans" cxnId="{20E7A4E2-D1EC-4EE4-91C1-7FC2F9A4907B}">
      <dgm:prSet/>
      <dgm:spPr>
        <a:ln>
          <a:noFill/>
        </a:ln>
      </dgm:spPr>
      <dgm:t>
        <a:bodyPr/>
        <a:lstStyle/>
        <a:p>
          <a:endParaRPr lang="ru-RU"/>
        </a:p>
      </dgm:t>
    </dgm:pt>
    <dgm:pt modelId="{5D5C382A-739B-4BD1-951D-0E1DEF8BEE7C}" type="sibTrans" cxnId="{20E7A4E2-D1EC-4EE4-91C1-7FC2F9A4907B}">
      <dgm:prSet/>
      <dgm:spPr/>
      <dgm:t>
        <a:bodyPr/>
        <a:lstStyle/>
        <a:p>
          <a:endParaRPr lang="ru-RU"/>
        </a:p>
      </dgm:t>
    </dgm:pt>
    <dgm:pt modelId="{B03DC96F-EB76-43B8-B431-99CA352A1688}">
      <dgm:prSet phldrT="[Текст]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F76B6803-98A9-47F2-8381-427F29D144F0}" type="parTrans" cxnId="{E5E5C9FD-DAAB-4E5E-A9DE-09B6571DD999}">
      <dgm:prSet/>
      <dgm:spPr>
        <a:ln>
          <a:noFill/>
        </a:ln>
      </dgm:spPr>
      <dgm:t>
        <a:bodyPr/>
        <a:lstStyle/>
        <a:p>
          <a:endParaRPr lang="ru-RU"/>
        </a:p>
      </dgm:t>
    </dgm:pt>
    <dgm:pt modelId="{40F4E9E2-3650-4751-9986-58F0C3A09B06}" type="sibTrans" cxnId="{E5E5C9FD-DAAB-4E5E-A9DE-09B6571DD999}">
      <dgm:prSet/>
      <dgm:spPr/>
      <dgm:t>
        <a:bodyPr/>
        <a:lstStyle/>
        <a:p>
          <a:endParaRPr lang="ru-RU"/>
        </a:p>
      </dgm:t>
    </dgm:pt>
    <dgm:pt modelId="{8A36472B-28FB-42A5-8D90-F1B0359A60BA}">
      <dgm:prSet phldrT="[Текст]"/>
      <dgm:spPr>
        <a:solidFill>
          <a:schemeClr val="accent1">
            <a:lumMod val="50000"/>
          </a:schemeClr>
        </a:solidFill>
        <a:ln>
          <a:noFill/>
        </a:ln>
      </dgm:spPr>
      <dgm:t>
        <a:bodyPr/>
        <a:lstStyle/>
        <a:p>
          <a:r>
            <a:rPr lang="ru-RU"/>
            <a:t> </a:t>
          </a:r>
        </a:p>
      </dgm:t>
    </dgm:pt>
    <dgm:pt modelId="{203E5A5B-9A70-4141-93F9-B575069FDF19}" type="parTrans" cxnId="{012F1821-5B41-4302-81CE-6FAEC036D986}">
      <dgm:prSet/>
      <dgm:spPr>
        <a:ln>
          <a:noFill/>
        </a:ln>
      </dgm:spPr>
      <dgm:t>
        <a:bodyPr/>
        <a:lstStyle/>
        <a:p>
          <a:endParaRPr lang="ru-RU"/>
        </a:p>
      </dgm:t>
    </dgm:pt>
    <dgm:pt modelId="{46F7AF8F-981F-43F8-9CFB-4F61FFCFC884}" type="sibTrans" cxnId="{012F1821-5B41-4302-81CE-6FAEC036D986}">
      <dgm:prSet/>
      <dgm:spPr/>
      <dgm:t>
        <a:bodyPr/>
        <a:lstStyle/>
        <a:p>
          <a:endParaRPr lang="ru-RU"/>
        </a:p>
      </dgm:t>
    </dgm:pt>
    <dgm:pt modelId="{EE5E2D91-A013-47D8-989C-32C6A212014B}">
      <dgm:prSet phldrT="[Текст]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52475188-4E22-4EEC-AE07-83FE8A891D0D}" type="parTrans" cxnId="{382D7168-F86F-448B-B5C6-D9B8F44525AE}">
      <dgm:prSet/>
      <dgm:spPr>
        <a:ln>
          <a:noFill/>
        </a:ln>
      </dgm:spPr>
      <dgm:t>
        <a:bodyPr/>
        <a:lstStyle/>
        <a:p>
          <a:endParaRPr lang="ru-RU"/>
        </a:p>
      </dgm:t>
    </dgm:pt>
    <dgm:pt modelId="{4ED3CB13-1A72-41D6-8989-6579DB18B5E9}" type="sibTrans" cxnId="{382D7168-F86F-448B-B5C6-D9B8F44525AE}">
      <dgm:prSet/>
      <dgm:spPr/>
      <dgm:t>
        <a:bodyPr/>
        <a:lstStyle/>
        <a:p>
          <a:endParaRPr lang="ru-RU"/>
        </a:p>
      </dgm:t>
    </dgm:pt>
    <dgm:pt modelId="{308A43A2-28EE-4BCE-B3D0-0286D66E5B7C}" type="pres">
      <dgm:prSet presAssocID="{41B797FB-9503-4A38-8BA8-DBB50257C98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F38C27F-522A-4294-8F0D-A3AB9938D141}" type="pres">
      <dgm:prSet presAssocID="{8EBEBF0E-7330-422D-97D4-0464124FEA5B}" presName="centerShape" presStyleLbl="node0" presStyleIdx="0" presStyleCnt="1"/>
      <dgm:spPr/>
    </dgm:pt>
    <dgm:pt modelId="{81D6BFCA-CF38-4830-B171-85D921B38B4D}" type="pres">
      <dgm:prSet presAssocID="{D8AFBA8A-1811-4A5F-94C5-0048A72792EA}" presName="Name9" presStyleLbl="parChTrans1D2" presStyleIdx="0" presStyleCnt="4"/>
      <dgm:spPr/>
    </dgm:pt>
    <dgm:pt modelId="{FD9ACD0D-0FE2-481D-8D3E-18BF84F40380}" type="pres">
      <dgm:prSet presAssocID="{D8AFBA8A-1811-4A5F-94C5-0048A72792EA}" presName="connTx" presStyleLbl="parChTrans1D2" presStyleIdx="0" presStyleCnt="4"/>
      <dgm:spPr/>
    </dgm:pt>
    <dgm:pt modelId="{80BC284E-08DB-4430-A625-2E10A3563F6E}" type="pres">
      <dgm:prSet presAssocID="{2370C366-630F-48FB-AE21-C6DBB0950730}" presName="node" presStyleLbl="node1" presStyleIdx="0" presStyleCnt="4">
        <dgm:presLayoutVars>
          <dgm:bulletEnabled val="1"/>
        </dgm:presLayoutVars>
      </dgm:prSet>
      <dgm:spPr/>
    </dgm:pt>
    <dgm:pt modelId="{60C59DE5-B48C-4AD9-B366-3CCAF1D0EA74}" type="pres">
      <dgm:prSet presAssocID="{F76B6803-98A9-47F2-8381-427F29D144F0}" presName="Name9" presStyleLbl="parChTrans1D2" presStyleIdx="1" presStyleCnt="4"/>
      <dgm:spPr/>
    </dgm:pt>
    <dgm:pt modelId="{812733C7-B51C-48C8-9ACF-DA8890CD748F}" type="pres">
      <dgm:prSet presAssocID="{F76B6803-98A9-47F2-8381-427F29D144F0}" presName="connTx" presStyleLbl="parChTrans1D2" presStyleIdx="1" presStyleCnt="4"/>
      <dgm:spPr/>
    </dgm:pt>
    <dgm:pt modelId="{03FED415-ECDD-4914-B357-CB2B857AD2DE}" type="pres">
      <dgm:prSet presAssocID="{B03DC96F-EB76-43B8-B431-99CA352A1688}" presName="node" presStyleLbl="node1" presStyleIdx="1" presStyleCnt="4">
        <dgm:presLayoutVars>
          <dgm:bulletEnabled val="1"/>
        </dgm:presLayoutVars>
      </dgm:prSet>
      <dgm:spPr/>
    </dgm:pt>
    <dgm:pt modelId="{7517BE1C-ABBC-40DE-A63D-9A81677DF23E}" type="pres">
      <dgm:prSet presAssocID="{203E5A5B-9A70-4141-93F9-B575069FDF19}" presName="Name9" presStyleLbl="parChTrans1D2" presStyleIdx="2" presStyleCnt="4"/>
      <dgm:spPr/>
    </dgm:pt>
    <dgm:pt modelId="{F98BF74D-D9DF-4454-A8D9-315E489D83DA}" type="pres">
      <dgm:prSet presAssocID="{203E5A5B-9A70-4141-93F9-B575069FDF19}" presName="connTx" presStyleLbl="parChTrans1D2" presStyleIdx="2" presStyleCnt="4"/>
      <dgm:spPr/>
    </dgm:pt>
    <dgm:pt modelId="{59DD7ADE-BBD8-401C-8DCB-6AB8923A7A8D}" type="pres">
      <dgm:prSet presAssocID="{8A36472B-28FB-42A5-8D90-F1B0359A60BA}" presName="node" presStyleLbl="node1" presStyleIdx="2" presStyleCnt="4">
        <dgm:presLayoutVars>
          <dgm:bulletEnabled val="1"/>
        </dgm:presLayoutVars>
      </dgm:prSet>
      <dgm:spPr/>
    </dgm:pt>
    <dgm:pt modelId="{3826E84B-36C4-4817-801B-D50990F8A0F2}" type="pres">
      <dgm:prSet presAssocID="{52475188-4E22-4EEC-AE07-83FE8A891D0D}" presName="Name9" presStyleLbl="parChTrans1D2" presStyleIdx="3" presStyleCnt="4"/>
      <dgm:spPr/>
    </dgm:pt>
    <dgm:pt modelId="{4E9FC4DD-A449-4A53-9609-C756F5A15155}" type="pres">
      <dgm:prSet presAssocID="{52475188-4E22-4EEC-AE07-83FE8A891D0D}" presName="connTx" presStyleLbl="parChTrans1D2" presStyleIdx="3" presStyleCnt="4"/>
      <dgm:spPr/>
    </dgm:pt>
    <dgm:pt modelId="{D69B63C2-84C0-4018-8F3E-5ECD6D6911AF}" type="pres">
      <dgm:prSet presAssocID="{EE5E2D91-A013-47D8-989C-32C6A212014B}" presName="node" presStyleLbl="node1" presStyleIdx="3" presStyleCnt="4">
        <dgm:presLayoutVars>
          <dgm:bulletEnabled val="1"/>
        </dgm:presLayoutVars>
      </dgm:prSet>
      <dgm:spPr/>
    </dgm:pt>
  </dgm:ptLst>
  <dgm:cxnLst>
    <dgm:cxn modelId="{DAA5E802-EF6C-440C-BC4D-908697659DBC}" type="presOf" srcId="{203E5A5B-9A70-4141-93F9-B575069FDF19}" destId="{F98BF74D-D9DF-4454-A8D9-315E489D83DA}" srcOrd="1" destOrd="0" presId="urn:microsoft.com/office/officeart/2005/8/layout/radial1"/>
    <dgm:cxn modelId="{993C7808-ECF0-4A8D-A081-EAD5522FB3E2}" type="presOf" srcId="{41B797FB-9503-4A38-8BA8-DBB50257C986}" destId="{308A43A2-28EE-4BCE-B3D0-0286D66E5B7C}" srcOrd="0" destOrd="0" presId="urn:microsoft.com/office/officeart/2005/8/layout/radial1"/>
    <dgm:cxn modelId="{DADA840D-63F7-4581-8840-4917596A04BA}" type="presOf" srcId="{8A36472B-28FB-42A5-8D90-F1B0359A60BA}" destId="{59DD7ADE-BBD8-401C-8DCB-6AB8923A7A8D}" srcOrd="0" destOrd="0" presId="urn:microsoft.com/office/officeart/2005/8/layout/radial1"/>
    <dgm:cxn modelId="{012F1821-5B41-4302-81CE-6FAEC036D986}" srcId="{8EBEBF0E-7330-422D-97D4-0464124FEA5B}" destId="{8A36472B-28FB-42A5-8D90-F1B0359A60BA}" srcOrd="2" destOrd="0" parTransId="{203E5A5B-9A70-4141-93F9-B575069FDF19}" sibTransId="{46F7AF8F-981F-43F8-9CFB-4F61FFCFC884}"/>
    <dgm:cxn modelId="{864CF32A-03A8-41B5-B3F3-81D5C12F7A4F}" type="presOf" srcId="{2370C366-630F-48FB-AE21-C6DBB0950730}" destId="{80BC284E-08DB-4430-A625-2E10A3563F6E}" srcOrd="0" destOrd="0" presId="urn:microsoft.com/office/officeart/2005/8/layout/radial1"/>
    <dgm:cxn modelId="{25BF9A65-0C66-4D05-989E-FF84120D57DF}" type="presOf" srcId="{B03DC96F-EB76-43B8-B431-99CA352A1688}" destId="{03FED415-ECDD-4914-B357-CB2B857AD2DE}" srcOrd="0" destOrd="0" presId="urn:microsoft.com/office/officeart/2005/8/layout/radial1"/>
    <dgm:cxn modelId="{382D7168-F86F-448B-B5C6-D9B8F44525AE}" srcId="{8EBEBF0E-7330-422D-97D4-0464124FEA5B}" destId="{EE5E2D91-A013-47D8-989C-32C6A212014B}" srcOrd="3" destOrd="0" parTransId="{52475188-4E22-4EEC-AE07-83FE8A891D0D}" sibTransId="{4ED3CB13-1A72-41D6-8989-6579DB18B5E9}"/>
    <dgm:cxn modelId="{03AFAA69-DD38-491B-9B83-2E77F2A5AB48}" type="presOf" srcId="{F76B6803-98A9-47F2-8381-427F29D144F0}" destId="{60C59DE5-B48C-4AD9-B366-3CCAF1D0EA74}" srcOrd="0" destOrd="0" presId="urn:microsoft.com/office/officeart/2005/8/layout/radial1"/>
    <dgm:cxn modelId="{FC61F84E-349F-4B86-AFE4-064957F46FA1}" type="presOf" srcId="{D8AFBA8A-1811-4A5F-94C5-0048A72792EA}" destId="{81D6BFCA-CF38-4830-B171-85D921B38B4D}" srcOrd="0" destOrd="0" presId="urn:microsoft.com/office/officeart/2005/8/layout/radial1"/>
    <dgm:cxn modelId="{AD6CE67F-14FC-4460-B3A1-D34618AD6007}" srcId="{41B797FB-9503-4A38-8BA8-DBB50257C986}" destId="{8EBEBF0E-7330-422D-97D4-0464124FEA5B}" srcOrd="0" destOrd="0" parTransId="{9540B717-3166-4151-A2D9-B0E6E4D734EE}" sibTransId="{C6ADACD9-E4C0-4984-B55B-D1FBC4780CEA}"/>
    <dgm:cxn modelId="{EAED6891-E745-415B-AFC1-A9D16A5FDE65}" type="presOf" srcId="{EE5E2D91-A013-47D8-989C-32C6A212014B}" destId="{D69B63C2-84C0-4018-8F3E-5ECD6D6911AF}" srcOrd="0" destOrd="0" presId="urn:microsoft.com/office/officeart/2005/8/layout/radial1"/>
    <dgm:cxn modelId="{948E4298-9B5B-466A-8EB0-721C40898BFE}" type="presOf" srcId="{8EBEBF0E-7330-422D-97D4-0464124FEA5B}" destId="{5F38C27F-522A-4294-8F0D-A3AB9938D141}" srcOrd="0" destOrd="0" presId="urn:microsoft.com/office/officeart/2005/8/layout/radial1"/>
    <dgm:cxn modelId="{B203AB9E-2903-4155-90F5-807D6D1D4048}" type="presOf" srcId="{52475188-4E22-4EEC-AE07-83FE8A891D0D}" destId="{3826E84B-36C4-4817-801B-D50990F8A0F2}" srcOrd="0" destOrd="0" presId="urn:microsoft.com/office/officeart/2005/8/layout/radial1"/>
    <dgm:cxn modelId="{01DD79B2-FE22-4F62-AAA1-D7B95646024C}" type="presOf" srcId="{F76B6803-98A9-47F2-8381-427F29D144F0}" destId="{812733C7-B51C-48C8-9ACF-DA8890CD748F}" srcOrd="1" destOrd="0" presId="urn:microsoft.com/office/officeart/2005/8/layout/radial1"/>
    <dgm:cxn modelId="{285689B8-88D9-4865-8336-3849639E8EFB}" type="presOf" srcId="{203E5A5B-9A70-4141-93F9-B575069FDF19}" destId="{7517BE1C-ABBC-40DE-A63D-9A81677DF23E}" srcOrd="0" destOrd="0" presId="urn:microsoft.com/office/officeart/2005/8/layout/radial1"/>
    <dgm:cxn modelId="{024235D8-81F0-43AB-A62A-E396EF0F8E34}" type="presOf" srcId="{D8AFBA8A-1811-4A5F-94C5-0048A72792EA}" destId="{FD9ACD0D-0FE2-481D-8D3E-18BF84F40380}" srcOrd="1" destOrd="0" presId="urn:microsoft.com/office/officeart/2005/8/layout/radial1"/>
    <dgm:cxn modelId="{B87138DB-E673-4FA2-9E08-15FCD1E6E26C}" type="presOf" srcId="{52475188-4E22-4EEC-AE07-83FE8A891D0D}" destId="{4E9FC4DD-A449-4A53-9609-C756F5A15155}" srcOrd="1" destOrd="0" presId="urn:microsoft.com/office/officeart/2005/8/layout/radial1"/>
    <dgm:cxn modelId="{20E7A4E2-D1EC-4EE4-91C1-7FC2F9A4907B}" srcId="{8EBEBF0E-7330-422D-97D4-0464124FEA5B}" destId="{2370C366-630F-48FB-AE21-C6DBB0950730}" srcOrd="0" destOrd="0" parTransId="{D8AFBA8A-1811-4A5F-94C5-0048A72792EA}" sibTransId="{5D5C382A-739B-4BD1-951D-0E1DEF8BEE7C}"/>
    <dgm:cxn modelId="{E5E5C9FD-DAAB-4E5E-A9DE-09B6571DD999}" srcId="{8EBEBF0E-7330-422D-97D4-0464124FEA5B}" destId="{B03DC96F-EB76-43B8-B431-99CA352A1688}" srcOrd="1" destOrd="0" parTransId="{F76B6803-98A9-47F2-8381-427F29D144F0}" sibTransId="{40F4E9E2-3650-4751-9986-58F0C3A09B06}"/>
    <dgm:cxn modelId="{02BD84AB-B9CA-40FC-9A7D-8F6697695077}" type="presParOf" srcId="{308A43A2-28EE-4BCE-B3D0-0286D66E5B7C}" destId="{5F38C27F-522A-4294-8F0D-A3AB9938D141}" srcOrd="0" destOrd="0" presId="urn:microsoft.com/office/officeart/2005/8/layout/radial1"/>
    <dgm:cxn modelId="{50C91693-3017-438A-9872-75024ED16C4F}" type="presParOf" srcId="{308A43A2-28EE-4BCE-B3D0-0286D66E5B7C}" destId="{81D6BFCA-CF38-4830-B171-85D921B38B4D}" srcOrd="1" destOrd="0" presId="urn:microsoft.com/office/officeart/2005/8/layout/radial1"/>
    <dgm:cxn modelId="{984BF366-A510-47D9-A5F1-FD907582B4B7}" type="presParOf" srcId="{81D6BFCA-CF38-4830-B171-85D921B38B4D}" destId="{FD9ACD0D-0FE2-481D-8D3E-18BF84F40380}" srcOrd="0" destOrd="0" presId="urn:microsoft.com/office/officeart/2005/8/layout/radial1"/>
    <dgm:cxn modelId="{6966B9F4-4DCA-4E50-85CA-551D39794C06}" type="presParOf" srcId="{308A43A2-28EE-4BCE-B3D0-0286D66E5B7C}" destId="{80BC284E-08DB-4430-A625-2E10A3563F6E}" srcOrd="2" destOrd="0" presId="urn:microsoft.com/office/officeart/2005/8/layout/radial1"/>
    <dgm:cxn modelId="{11E51330-5CD8-4E37-A8EB-B80AA2FE9538}" type="presParOf" srcId="{308A43A2-28EE-4BCE-B3D0-0286D66E5B7C}" destId="{60C59DE5-B48C-4AD9-B366-3CCAF1D0EA74}" srcOrd="3" destOrd="0" presId="urn:microsoft.com/office/officeart/2005/8/layout/radial1"/>
    <dgm:cxn modelId="{53DE5AB9-0D8E-4B56-853D-0FBE29612310}" type="presParOf" srcId="{60C59DE5-B48C-4AD9-B366-3CCAF1D0EA74}" destId="{812733C7-B51C-48C8-9ACF-DA8890CD748F}" srcOrd="0" destOrd="0" presId="urn:microsoft.com/office/officeart/2005/8/layout/radial1"/>
    <dgm:cxn modelId="{645B6C53-3969-489D-AC1A-A13607C6602D}" type="presParOf" srcId="{308A43A2-28EE-4BCE-B3D0-0286D66E5B7C}" destId="{03FED415-ECDD-4914-B357-CB2B857AD2DE}" srcOrd="4" destOrd="0" presId="urn:microsoft.com/office/officeart/2005/8/layout/radial1"/>
    <dgm:cxn modelId="{D031ED74-8777-47FA-934A-702518F7B3C8}" type="presParOf" srcId="{308A43A2-28EE-4BCE-B3D0-0286D66E5B7C}" destId="{7517BE1C-ABBC-40DE-A63D-9A81677DF23E}" srcOrd="5" destOrd="0" presId="urn:microsoft.com/office/officeart/2005/8/layout/radial1"/>
    <dgm:cxn modelId="{A5A945A9-3B8E-482D-8ECB-E6746BA2E21B}" type="presParOf" srcId="{7517BE1C-ABBC-40DE-A63D-9A81677DF23E}" destId="{F98BF74D-D9DF-4454-A8D9-315E489D83DA}" srcOrd="0" destOrd="0" presId="urn:microsoft.com/office/officeart/2005/8/layout/radial1"/>
    <dgm:cxn modelId="{AD0AEE41-AB39-4475-9D64-555B40AEA888}" type="presParOf" srcId="{308A43A2-28EE-4BCE-B3D0-0286D66E5B7C}" destId="{59DD7ADE-BBD8-401C-8DCB-6AB8923A7A8D}" srcOrd="6" destOrd="0" presId="urn:microsoft.com/office/officeart/2005/8/layout/radial1"/>
    <dgm:cxn modelId="{3999BF8F-55DC-4BB6-A1C5-A62E812501DB}" type="presParOf" srcId="{308A43A2-28EE-4BCE-B3D0-0286D66E5B7C}" destId="{3826E84B-36C4-4817-801B-D50990F8A0F2}" srcOrd="7" destOrd="0" presId="urn:microsoft.com/office/officeart/2005/8/layout/radial1"/>
    <dgm:cxn modelId="{78CDAE62-A439-4DCF-9905-F76FB64A33C4}" type="presParOf" srcId="{3826E84B-36C4-4817-801B-D50990F8A0F2}" destId="{4E9FC4DD-A449-4A53-9609-C756F5A15155}" srcOrd="0" destOrd="0" presId="urn:microsoft.com/office/officeart/2005/8/layout/radial1"/>
    <dgm:cxn modelId="{EE3E17BF-E82D-460E-93A0-9ACDEB0D23BC}" type="presParOf" srcId="{308A43A2-28EE-4BCE-B3D0-0286D66E5B7C}" destId="{D69B63C2-84C0-4018-8F3E-5ECD6D6911AF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B797FB-9503-4A38-8BA8-DBB50257C986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EBEBF0E-7330-422D-97D4-0464124FEA5B}">
      <dgm:prSet phldrT="[Текст]"/>
      <dgm:spPr>
        <a:solidFill>
          <a:schemeClr val="tx1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9540B717-3166-4151-A2D9-B0E6E4D734EE}" type="parTrans" cxnId="{AD6CE67F-14FC-4460-B3A1-D34618AD6007}">
      <dgm:prSet/>
      <dgm:spPr/>
      <dgm:t>
        <a:bodyPr/>
        <a:lstStyle/>
        <a:p>
          <a:endParaRPr lang="ru-RU"/>
        </a:p>
      </dgm:t>
    </dgm:pt>
    <dgm:pt modelId="{C6ADACD9-E4C0-4984-B55B-D1FBC4780CEA}" type="sibTrans" cxnId="{AD6CE67F-14FC-4460-B3A1-D34618AD6007}">
      <dgm:prSet/>
      <dgm:spPr/>
      <dgm:t>
        <a:bodyPr/>
        <a:lstStyle/>
        <a:p>
          <a:endParaRPr lang="ru-RU"/>
        </a:p>
      </dgm:t>
    </dgm:pt>
    <dgm:pt modelId="{2370C366-630F-48FB-AE21-C6DBB0950730}">
      <dgm:prSet phldrT="[Текст]"/>
      <dgm:spPr>
        <a:solidFill>
          <a:srgbClr val="FF0000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D8AFBA8A-1811-4A5F-94C5-0048A72792EA}" type="parTrans" cxnId="{20E7A4E2-D1EC-4EE4-91C1-7FC2F9A4907B}">
      <dgm:prSet/>
      <dgm:spPr>
        <a:ln>
          <a:noFill/>
        </a:ln>
      </dgm:spPr>
      <dgm:t>
        <a:bodyPr/>
        <a:lstStyle/>
        <a:p>
          <a:endParaRPr lang="ru-RU"/>
        </a:p>
      </dgm:t>
    </dgm:pt>
    <dgm:pt modelId="{5D5C382A-739B-4BD1-951D-0E1DEF8BEE7C}" type="sibTrans" cxnId="{20E7A4E2-D1EC-4EE4-91C1-7FC2F9A4907B}">
      <dgm:prSet/>
      <dgm:spPr/>
      <dgm:t>
        <a:bodyPr/>
        <a:lstStyle/>
        <a:p>
          <a:endParaRPr lang="ru-RU"/>
        </a:p>
      </dgm:t>
    </dgm:pt>
    <dgm:pt modelId="{B03DC96F-EB76-43B8-B431-99CA352A1688}">
      <dgm:prSet phldrT="[Текст]"/>
      <dgm:spPr>
        <a:solidFill>
          <a:srgbClr val="FFFF00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F76B6803-98A9-47F2-8381-427F29D144F0}" type="parTrans" cxnId="{E5E5C9FD-DAAB-4E5E-A9DE-09B6571DD999}">
      <dgm:prSet/>
      <dgm:spPr>
        <a:ln>
          <a:noFill/>
        </a:ln>
      </dgm:spPr>
      <dgm:t>
        <a:bodyPr/>
        <a:lstStyle/>
        <a:p>
          <a:endParaRPr lang="ru-RU"/>
        </a:p>
      </dgm:t>
    </dgm:pt>
    <dgm:pt modelId="{40F4E9E2-3650-4751-9986-58F0C3A09B06}" type="sibTrans" cxnId="{E5E5C9FD-DAAB-4E5E-A9DE-09B6571DD999}">
      <dgm:prSet/>
      <dgm:spPr/>
      <dgm:t>
        <a:bodyPr/>
        <a:lstStyle/>
        <a:p>
          <a:endParaRPr lang="ru-RU"/>
        </a:p>
      </dgm:t>
    </dgm:pt>
    <dgm:pt modelId="{8A36472B-28FB-42A5-8D90-F1B0359A60BA}">
      <dgm:prSet phldrT="[Текст]"/>
      <dgm:spPr>
        <a:solidFill>
          <a:srgbClr val="002060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203E5A5B-9A70-4141-93F9-B575069FDF19}" type="parTrans" cxnId="{012F1821-5B41-4302-81CE-6FAEC036D986}">
      <dgm:prSet/>
      <dgm:spPr>
        <a:ln>
          <a:noFill/>
        </a:ln>
      </dgm:spPr>
      <dgm:t>
        <a:bodyPr/>
        <a:lstStyle/>
        <a:p>
          <a:endParaRPr lang="ru-RU"/>
        </a:p>
      </dgm:t>
    </dgm:pt>
    <dgm:pt modelId="{46F7AF8F-981F-43F8-9CFB-4F61FFCFC884}" type="sibTrans" cxnId="{012F1821-5B41-4302-81CE-6FAEC036D986}">
      <dgm:prSet/>
      <dgm:spPr/>
      <dgm:t>
        <a:bodyPr/>
        <a:lstStyle/>
        <a:p>
          <a:endParaRPr lang="ru-RU"/>
        </a:p>
      </dgm:t>
    </dgm:pt>
    <dgm:pt modelId="{EE5E2D91-A013-47D8-989C-32C6A212014B}">
      <dgm:prSet phldrT="[Текст]"/>
      <dgm:spPr>
        <a:solidFill>
          <a:srgbClr val="92D050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52475188-4E22-4EEC-AE07-83FE8A891D0D}" type="parTrans" cxnId="{382D7168-F86F-448B-B5C6-D9B8F44525AE}">
      <dgm:prSet/>
      <dgm:spPr>
        <a:ln>
          <a:noFill/>
        </a:ln>
      </dgm:spPr>
      <dgm:t>
        <a:bodyPr/>
        <a:lstStyle/>
        <a:p>
          <a:endParaRPr lang="ru-RU"/>
        </a:p>
      </dgm:t>
    </dgm:pt>
    <dgm:pt modelId="{4ED3CB13-1A72-41D6-8989-6579DB18B5E9}" type="sibTrans" cxnId="{382D7168-F86F-448B-B5C6-D9B8F44525AE}">
      <dgm:prSet/>
      <dgm:spPr/>
      <dgm:t>
        <a:bodyPr/>
        <a:lstStyle/>
        <a:p>
          <a:endParaRPr lang="ru-RU"/>
        </a:p>
      </dgm:t>
    </dgm:pt>
    <dgm:pt modelId="{308A43A2-28EE-4BCE-B3D0-0286D66E5B7C}" type="pres">
      <dgm:prSet presAssocID="{41B797FB-9503-4A38-8BA8-DBB50257C98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F38C27F-522A-4294-8F0D-A3AB9938D141}" type="pres">
      <dgm:prSet presAssocID="{8EBEBF0E-7330-422D-97D4-0464124FEA5B}" presName="centerShape" presStyleLbl="node0" presStyleIdx="0" presStyleCnt="1"/>
      <dgm:spPr/>
    </dgm:pt>
    <dgm:pt modelId="{81D6BFCA-CF38-4830-B171-85D921B38B4D}" type="pres">
      <dgm:prSet presAssocID="{D8AFBA8A-1811-4A5F-94C5-0048A72792EA}" presName="Name9" presStyleLbl="parChTrans1D2" presStyleIdx="0" presStyleCnt="4"/>
      <dgm:spPr/>
    </dgm:pt>
    <dgm:pt modelId="{FD9ACD0D-0FE2-481D-8D3E-18BF84F40380}" type="pres">
      <dgm:prSet presAssocID="{D8AFBA8A-1811-4A5F-94C5-0048A72792EA}" presName="connTx" presStyleLbl="parChTrans1D2" presStyleIdx="0" presStyleCnt="4"/>
      <dgm:spPr/>
    </dgm:pt>
    <dgm:pt modelId="{80BC284E-08DB-4430-A625-2E10A3563F6E}" type="pres">
      <dgm:prSet presAssocID="{2370C366-630F-48FB-AE21-C6DBB0950730}" presName="node" presStyleLbl="node1" presStyleIdx="0" presStyleCnt="4">
        <dgm:presLayoutVars>
          <dgm:bulletEnabled val="1"/>
        </dgm:presLayoutVars>
      </dgm:prSet>
      <dgm:spPr/>
    </dgm:pt>
    <dgm:pt modelId="{60C59DE5-B48C-4AD9-B366-3CCAF1D0EA74}" type="pres">
      <dgm:prSet presAssocID="{F76B6803-98A9-47F2-8381-427F29D144F0}" presName="Name9" presStyleLbl="parChTrans1D2" presStyleIdx="1" presStyleCnt="4"/>
      <dgm:spPr/>
    </dgm:pt>
    <dgm:pt modelId="{812733C7-B51C-48C8-9ACF-DA8890CD748F}" type="pres">
      <dgm:prSet presAssocID="{F76B6803-98A9-47F2-8381-427F29D144F0}" presName="connTx" presStyleLbl="parChTrans1D2" presStyleIdx="1" presStyleCnt="4"/>
      <dgm:spPr/>
    </dgm:pt>
    <dgm:pt modelId="{03FED415-ECDD-4914-B357-CB2B857AD2DE}" type="pres">
      <dgm:prSet presAssocID="{B03DC96F-EB76-43B8-B431-99CA352A1688}" presName="node" presStyleLbl="node1" presStyleIdx="1" presStyleCnt="4">
        <dgm:presLayoutVars>
          <dgm:bulletEnabled val="1"/>
        </dgm:presLayoutVars>
      </dgm:prSet>
      <dgm:spPr/>
    </dgm:pt>
    <dgm:pt modelId="{7517BE1C-ABBC-40DE-A63D-9A81677DF23E}" type="pres">
      <dgm:prSet presAssocID="{203E5A5B-9A70-4141-93F9-B575069FDF19}" presName="Name9" presStyleLbl="parChTrans1D2" presStyleIdx="2" presStyleCnt="4"/>
      <dgm:spPr/>
    </dgm:pt>
    <dgm:pt modelId="{F98BF74D-D9DF-4454-A8D9-315E489D83DA}" type="pres">
      <dgm:prSet presAssocID="{203E5A5B-9A70-4141-93F9-B575069FDF19}" presName="connTx" presStyleLbl="parChTrans1D2" presStyleIdx="2" presStyleCnt="4"/>
      <dgm:spPr/>
    </dgm:pt>
    <dgm:pt modelId="{59DD7ADE-BBD8-401C-8DCB-6AB8923A7A8D}" type="pres">
      <dgm:prSet presAssocID="{8A36472B-28FB-42A5-8D90-F1B0359A60BA}" presName="node" presStyleLbl="node1" presStyleIdx="2" presStyleCnt="4">
        <dgm:presLayoutVars>
          <dgm:bulletEnabled val="1"/>
        </dgm:presLayoutVars>
      </dgm:prSet>
      <dgm:spPr/>
    </dgm:pt>
    <dgm:pt modelId="{3826E84B-36C4-4817-801B-D50990F8A0F2}" type="pres">
      <dgm:prSet presAssocID="{52475188-4E22-4EEC-AE07-83FE8A891D0D}" presName="Name9" presStyleLbl="parChTrans1D2" presStyleIdx="3" presStyleCnt="4"/>
      <dgm:spPr/>
    </dgm:pt>
    <dgm:pt modelId="{4E9FC4DD-A449-4A53-9609-C756F5A15155}" type="pres">
      <dgm:prSet presAssocID="{52475188-4E22-4EEC-AE07-83FE8A891D0D}" presName="connTx" presStyleLbl="parChTrans1D2" presStyleIdx="3" presStyleCnt="4"/>
      <dgm:spPr/>
    </dgm:pt>
    <dgm:pt modelId="{D69B63C2-84C0-4018-8F3E-5ECD6D6911AF}" type="pres">
      <dgm:prSet presAssocID="{EE5E2D91-A013-47D8-989C-32C6A212014B}" presName="node" presStyleLbl="node1" presStyleIdx="3" presStyleCnt="4">
        <dgm:presLayoutVars>
          <dgm:bulletEnabled val="1"/>
        </dgm:presLayoutVars>
      </dgm:prSet>
      <dgm:spPr/>
    </dgm:pt>
  </dgm:ptLst>
  <dgm:cxnLst>
    <dgm:cxn modelId="{DAA5E802-EF6C-440C-BC4D-908697659DBC}" type="presOf" srcId="{203E5A5B-9A70-4141-93F9-B575069FDF19}" destId="{F98BF74D-D9DF-4454-A8D9-315E489D83DA}" srcOrd="1" destOrd="0" presId="urn:microsoft.com/office/officeart/2005/8/layout/radial1"/>
    <dgm:cxn modelId="{993C7808-ECF0-4A8D-A081-EAD5522FB3E2}" type="presOf" srcId="{41B797FB-9503-4A38-8BA8-DBB50257C986}" destId="{308A43A2-28EE-4BCE-B3D0-0286D66E5B7C}" srcOrd="0" destOrd="0" presId="urn:microsoft.com/office/officeart/2005/8/layout/radial1"/>
    <dgm:cxn modelId="{DADA840D-63F7-4581-8840-4917596A04BA}" type="presOf" srcId="{8A36472B-28FB-42A5-8D90-F1B0359A60BA}" destId="{59DD7ADE-BBD8-401C-8DCB-6AB8923A7A8D}" srcOrd="0" destOrd="0" presId="urn:microsoft.com/office/officeart/2005/8/layout/radial1"/>
    <dgm:cxn modelId="{012F1821-5B41-4302-81CE-6FAEC036D986}" srcId="{8EBEBF0E-7330-422D-97D4-0464124FEA5B}" destId="{8A36472B-28FB-42A5-8D90-F1B0359A60BA}" srcOrd="2" destOrd="0" parTransId="{203E5A5B-9A70-4141-93F9-B575069FDF19}" sibTransId="{46F7AF8F-981F-43F8-9CFB-4F61FFCFC884}"/>
    <dgm:cxn modelId="{864CF32A-03A8-41B5-B3F3-81D5C12F7A4F}" type="presOf" srcId="{2370C366-630F-48FB-AE21-C6DBB0950730}" destId="{80BC284E-08DB-4430-A625-2E10A3563F6E}" srcOrd="0" destOrd="0" presId="urn:microsoft.com/office/officeart/2005/8/layout/radial1"/>
    <dgm:cxn modelId="{25BF9A65-0C66-4D05-989E-FF84120D57DF}" type="presOf" srcId="{B03DC96F-EB76-43B8-B431-99CA352A1688}" destId="{03FED415-ECDD-4914-B357-CB2B857AD2DE}" srcOrd="0" destOrd="0" presId="urn:microsoft.com/office/officeart/2005/8/layout/radial1"/>
    <dgm:cxn modelId="{382D7168-F86F-448B-B5C6-D9B8F44525AE}" srcId="{8EBEBF0E-7330-422D-97D4-0464124FEA5B}" destId="{EE5E2D91-A013-47D8-989C-32C6A212014B}" srcOrd="3" destOrd="0" parTransId="{52475188-4E22-4EEC-AE07-83FE8A891D0D}" sibTransId="{4ED3CB13-1A72-41D6-8989-6579DB18B5E9}"/>
    <dgm:cxn modelId="{03AFAA69-DD38-491B-9B83-2E77F2A5AB48}" type="presOf" srcId="{F76B6803-98A9-47F2-8381-427F29D144F0}" destId="{60C59DE5-B48C-4AD9-B366-3CCAF1D0EA74}" srcOrd="0" destOrd="0" presId="urn:microsoft.com/office/officeart/2005/8/layout/radial1"/>
    <dgm:cxn modelId="{FC61F84E-349F-4B86-AFE4-064957F46FA1}" type="presOf" srcId="{D8AFBA8A-1811-4A5F-94C5-0048A72792EA}" destId="{81D6BFCA-CF38-4830-B171-85D921B38B4D}" srcOrd="0" destOrd="0" presId="urn:microsoft.com/office/officeart/2005/8/layout/radial1"/>
    <dgm:cxn modelId="{AD6CE67F-14FC-4460-B3A1-D34618AD6007}" srcId="{41B797FB-9503-4A38-8BA8-DBB50257C986}" destId="{8EBEBF0E-7330-422D-97D4-0464124FEA5B}" srcOrd="0" destOrd="0" parTransId="{9540B717-3166-4151-A2D9-B0E6E4D734EE}" sibTransId="{C6ADACD9-E4C0-4984-B55B-D1FBC4780CEA}"/>
    <dgm:cxn modelId="{EAED6891-E745-415B-AFC1-A9D16A5FDE65}" type="presOf" srcId="{EE5E2D91-A013-47D8-989C-32C6A212014B}" destId="{D69B63C2-84C0-4018-8F3E-5ECD6D6911AF}" srcOrd="0" destOrd="0" presId="urn:microsoft.com/office/officeart/2005/8/layout/radial1"/>
    <dgm:cxn modelId="{948E4298-9B5B-466A-8EB0-721C40898BFE}" type="presOf" srcId="{8EBEBF0E-7330-422D-97D4-0464124FEA5B}" destId="{5F38C27F-522A-4294-8F0D-A3AB9938D141}" srcOrd="0" destOrd="0" presId="urn:microsoft.com/office/officeart/2005/8/layout/radial1"/>
    <dgm:cxn modelId="{B203AB9E-2903-4155-90F5-807D6D1D4048}" type="presOf" srcId="{52475188-4E22-4EEC-AE07-83FE8A891D0D}" destId="{3826E84B-36C4-4817-801B-D50990F8A0F2}" srcOrd="0" destOrd="0" presId="urn:microsoft.com/office/officeart/2005/8/layout/radial1"/>
    <dgm:cxn modelId="{01DD79B2-FE22-4F62-AAA1-D7B95646024C}" type="presOf" srcId="{F76B6803-98A9-47F2-8381-427F29D144F0}" destId="{812733C7-B51C-48C8-9ACF-DA8890CD748F}" srcOrd="1" destOrd="0" presId="urn:microsoft.com/office/officeart/2005/8/layout/radial1"/>
    <dgm:cxn modelId="{285689B8-88D9-4865-8336-3849639E8EFB}" type="presOf" srcId="{203E5A5B-9A70-4141-93F9-B575069FDF19}" destId="{7517BE1C-ABBC-40DE-A63D-9A81677DF23E}" srcOrd="0" destOrd="0" presId="urn:microsoft.com/office/officeart/2005/8/layout/radial1"/>
    <dgm:cxn modelId="{024235D8-81F0-43AB-A62A-E396EF0F8E34}" type="presOf" srcId="{D8AFBA8A-1811-4A5F-94C5-0048A72792EA}" destId="{FD9ACD0D-0FE2-481D-8D3E-18BF84F40380}" srcOrd="1" destOrd="0" presId="urn:microsoft.com/office/officeart/2005/8/layout/radial1"/>
    <dgm:cxn modelId="{B87138DB-E673-4FA2-9E08-15FCD1E6E26C}" type="presOf" srcId="{52475188-4E22-4EEC-AE07-83FE8A891D0D}" destId="{4E9FC4DD-A449-4A53-9609-C756F5A15155}" srcOrd="1" destOrd="0" presId="urn:microsoft.com/office/officeart/2005/8/layout/radial1"/>
    <dgm:cxn modelId="{20E7A4E2-D1EC-4EE4-91C1-7FC2F9A4907B}" srcId="{8EBEBF0E-7330-422D-97D4-0464124FEA5B}" destId="{2370C366-630F-48FB-AE21-C6DBB0950730}" srcOrd="0" destOrd="0" parTransId="{D8AFBA8A-1811-4A5F-94C5-0048A72792EA}" sibTransId="{5D5C382A-739B-4BD1-951D-0E1DEF8BEE7C}"/>
    <dgm:cxn modelId="{E5E5C9FD-DAAB-4E5E-A9DE-09B6571DD999}" srcId="{8EBEBF0E-7330-422D-97D4-0464124FEA5B}" destId="{B03DC96F-EB76-43B8-B431-99CA352A1688}" srcOrd="1" destOrd="0" parTransId="{F76B6803-98A9-47F2-8381-427F29D144F0}" sibTransId="{40F4E9E2-3650-4751-9986-58F0C3A09B06}"/>
    <dgm:cxn modelId="{02BD84AB-B9CA-40FC-9A7D-8F6697695077}" type="presParOf" srcId="{308A43A2-28EE-4BCE-B3D0-0286D66E5B7C}" destId="{5F38C27F-522A-4294-8F0D-A3AB9938D141}" srcOrd="0" destOrd="0" presId="urn:microsoft.com/office/officeart/2005/8/layout/radial1"/>
    <dgm:cxn modelId="{50C91693-3017-438A-9872-75024ED16C4F}" type="presParOf" srcId="{308A43A2-28EE-4BCE-B3D0-0286D66E5B7C}" destId="{81D6BFCA-CF38-4830-B171-85D921B38B4D}" srcOrd="1" destOrd="0" presId="urn:microsoft.com/office/officeart/2005/8/layout/radial1"/>
    <dgm:cxn modelId="{984BF366-A510-47D9-A5F1-FD907582B4B7}" type="presParOf" srcId="{81D6BFCA-CF38-4830-B171-85D921B38B4D}" destId="{FD9ACD0D-0FE2-481D-8D3E-18BF84F40380}" srcOrd="0" destOrd="0" presId="urn:microsoft.com/office/officeart/2005/8/layout/radial1"/>
    <dgm:cxn modelId="{6966B9F4-4DCA-4E50-85CA-551D39794C06}" type="presParOf" srcId="{308A43A2-28EE-4BCE-B3D0-0286D66E5B7C}" destId="{80BC284E-08DB-4430-A625-2E10A3563F6E}" srcOrd="2" destOrd="0" presId="urn:microsoft.com/office/officeart/2005/8/layout/radial1"/>
    <dgm:cxn modelId="{11E51330-5CD8-4E37-A8EB-B80AA2FE9538}" type="presParOf" srcId="{308A43A2-28EE-4BCE-B3D0-0286D66E5B7C}" destId="{60C59DE5-B48C-4AD9-B366-3CCAF1D0EA74}" srcOrd="3" destOrd="0" presId="urn:microsoft.com/office/officeart/2005/8/layout/radial1"/>
    <dgm:cxn modelId="{53DE5AB9-0D8E-4B56-853D-0FBE29612310}" type="presParOf" srcId="{60C59DE5-B48C-4AD9-B366-3CCAF1D0EA74}" destId="{812733C7-B51C-48C8-9ACF-DA8890CD748F}" srcOrd="0" destOrd="0" presId="urn:microsoft.com/office/officeart/2005/8/layout/radial1"/>
    <dgm:cxn modelId="{645B6C53-3969-489D-AC1A-A13607C6602D}" type="presParOf" srcId="{308A43A2-28EE-4BCE-B3D0-0286D66E5B7C}" destId="{03FED415-ECDD-4914-B357-CB2B857AD2DE}" srcOrd="4" destOrd="0" presId="urn:microsoft.com/office/officeart/2005/8/layout/radial1"/>
    <dgm:cxn modelId="{D031ED74-8777-47FA-934A-702518F7B3C8}" type="presParOf" srcId="{308A43A2-28EE-4BCE-B3D0-0286D66E5B7C}" destId="{7517BE1C-ABBC-40DE-A63D-9A81677DF23E}" srcOrd="5" destOrd="0" presId="urn:microsoft.com/office/officeart/2005/8/layout/radial1"/>
    <dgm:cxn modelId="{A5A945A9-3B8E-482D-8ECB-E6746BA2E21B}" type="presParOf" srcId="{7517BE1C-ABBC-40DE-A63D-9A81677DF23E}" destId="{F98BF74D-D9DF-4454-A8D9-315E489D83DA}" srcOrd="0" destOrd="0" presId="urn:microsoft.com/office/officeart/2005/8/layout/radial1"/>
    <dgm:cxn modelId="{AD0AEE41-AB39-4475-9D64-555B40AEA888}" type="presParOf" srcId="{308A43A2-28EE-4BCE-B3D0-0286D66E5B7C}" destId="{59DD7ADE-BBD8-401C-8DCB-6AB8923A7A8D}" srcOrd="6" destOrd="0" presId="urn:microsoft.com/office/officeart/2005/8/layout/radial1"/>
    <dgm:cxn modelId="{3999BF8F-55DC-4BB6-A1C5-A62E812501DB}" type="presParOf" srcId="{308A43A2-28EE-4BCE-B3D0-0286D66E5B7C}" destId="{3826E84B-36C4-4817-801B-D50990F8A0F2}" srcOrd="7" destOrd="0" presId="urn:microsoft.com/office/officeart/2005/8/layout/radial1"/>
    <dgm:cxn modelId="{78CDAE62-A439-4DCF-9905-F76FB64A33C4}" type="presParOf" srcId="{3826E84B-36C4-4817-801B-D50990F8A0F2}" destId="{4E9FC4DD-A449-4A53-9609-C756F5A15155}" srcOrd="0" destOrd="0" presId="urn:microsoft.com/office/officeart/2005/8/layout/radial1"/>
    <dgm:cxn modelId="{EE3E17BF-E82D-460E-93A0-9ACDEB0D23BC}" type="presParOf" srcId="{308A43A2-28EE-4BCE-B3D0-0286D66E5B7C}" destId="{D69B63C2-84C0-4018-8F3E-5ECD6D6911AF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CAE14-7F3C-42D5-BD61-5D4D62A8E3C5}">
      <dsp:nvSpPr>
        <dsp:cNvPr id="0" name=""/>
        <dsp:cNvSpPr/>
      </dsp:nvSpPr>
      <dsp:spPr>
        <a:xfrm>
          <a:off x="1050455" y="455720"/>
          <a:ext cx="4611212" cy="4611212"/>
        </a:xfrm>
        <a:prstGeom prst="blockArc">
          <a:avLst>
            <a:gd name="adj1" fmla="val 13800000"/>
            <a:gd name="adj2" fmla="val 16200000"/>
            <a:gd name="adj3" fmla="val 305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7AA01-2BDE-4D4F-BF52-E0B098A657F4}">
      <dsp:nvSpPr>
        <dsp:cNvPr id="0" name=""/>
        <dsp:cNvSpPr/>
      </dsp:nvSpPr>
      <dsp:spPr>
        <a:xfrm>
          <a:off x="1050455" y="455720"/>
          <a:ext cx="4611212" cy="4611212"/>
        </a:xfrm>
        <a:prstGeom prst="blockArc">
          <a:avLst>
            <a:gd name="adj1" fmla="val 11400000"/>
            <a:gd name="adj2" fmla="val 13800000"/>
            <a:gd name="adj3" fmla="val 305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CC705-43A6-49BD-BC41-87AB647EB64E}">
      <dsp:nvSpPr>
        <dsp:cNvPr id="0" name=""/>
        <dsp:cNvSpPr/>
      </dsp:nvSpPr>
      <dsp:spPr>
        <a:xfrm>
          <a:off x="1050455" y="455720"/>
          <a:ext cx="4611212" cy="4611212"/>
        </a:xfrm>
        <a:prstGeom prst="blockArc">
          <a:avLst>
            <a:gd name="adj1" fmla="val 9000000"/>
            <a:gd name="adj2" fmla="val 11400000"/>
            <a:gd name="adj3" fmla="val 305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E905-7F4B-40AF-BF97-892B2B575B1E}">
      <dsp:nvSpPr>
        <dsp:cNvPr id="0" name=""/>
        <dsp:cNvSpPr/>
      </dsp:nvSpPr>
      <dsp:spPr>
        <a:xfrm>
          <a:off x="1050455" y="455720"/>
          <a:ext cx="4611212" cy="4611212"/>
        </a:xfrm>
        <a:prstGeom prst="blockArc">
          <a:avLst>
            <a:gd name="adj1" fmla="val 6600000"/>
            <a:gd name="adj2" fmla="val 9000000"/>
            <a:gd name="adj3" fmla="val 305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84D3A8-63EC-4992-818E-20FE9E18FAF9}">
      <dsp:nvSpPr>
        <dsp:cNvPr id="0" name=""/>
        <dsp:cNvSpPr/>
      </dsp:nvSpPr>
      <dsp:spPr>
        <a:xfrm>
          <a:off x="1050455" y="455720"/>
          <a:ext cx="4611212" cy="4611212"/>
        </a:xfrm>
        <a:prstGeom prst="blockArc">
          <a:avLst>
            <a:gd name="adj1" fmla="val 4200000"/>
            <a:gd name="adj2" fmla="val 6600000"/>
            <a:gd name="adj3" fmla="val 305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7E704-4875-4563-87A9-079EEBE8462F}">
      <dsp:nvSpPr>
        <dsp:cNvPr id="0" name=""/>
        <dsp:cNvSpPr/>
      </dsp:nvSpPr>
      <dsp:spPr>
        <a:xfrm>
          <a:off x="1050455" y="455720"/>
          <a:ext cx="4611212" cy="4611212"/>
        </a:xfrm>
        <a:prstGeom prst="blockArc">
          <a:avLst>
            <a:gd name="adj1" fmla="val 1800000"/>
            <a:gd name="adj2" fmla="val 4200000"/>
            <a:gd name="adj3" fmla="val 305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48DAA-074F-4F2D-A00B-9C98F98518D7}">
      <dsp:nvSpPr>
        <dsp:cNvPr id="0" name=""/>
        <dsp:cNvSpPr/>
      </dsp:nvSpPr>
      <dsp:spPr>
        <a:xfrm>
          <a:off x="1050455" y="455720"/>
          <a:ext cx="4611212" cy="4611212"/>
        </a:xfrm>
        <a:prstGeom prst="blockArc">
          <a:avLst>
            <a:gd name="adj1" fmla="val 21000000"/>
            <a:gd name="adj2" fmla="val 1800000"/>
            <a:gd name="adj3" fmla="val 305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AFBD5-E6D6-413E-B231-C9142B7284A6}">
      <dsp:nvSpPr>
        <dsp:cNvPr id="0" name=""/>
        <dsp:cNvSpPr/>
      </dsp:nvSpPr>
      <dsp:spPr>
        <a:xfrm>
          <a:off x="1050455" y="455720"/>
          <a:ext cx="4611212" cy="4611212"/>
        </a:xfrm>
        <a:prstGeom prst="blockArc">
          <a:avLst>
            <a:gd name="adj1" fmla="val 18600000"/>
            <a:gd name="adj2" fmla="val 21000000"/>
            <a:gd name="adj3" fmla="val 305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CD8B5-4E82-411F-9284-B13FC6E728BC}">
      <dsp:nvSpPr>
        <dsp:cNvPr id="0" name=""/>
        <dsp:cNvSpPr/>
      </dsp:nvSpPr>
      <dsp:spPr>
        <a:xfrm>
          <a:off x="1050455" y="455720"/>
          <a:ext cx="4611212" cy="4611212"/>
        </a:xfrm>
        <a:prstGeom prst="blockArc">
          <a:avLst>
            <a:gd name="adj1" fmla="val 16200000"/>
            <a:gd name="adj2" fmla="val 18600000"/>
            <a:gd name="adj3" fmla="val 305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91952-79B7-494A-922F-C33FD4C1AB16}">
      <dsp:nvSpPr>
        <dsp:cNvPr id="0" name=""/>
        <dsp:cNvSpPr/>
      </dsp:nvSpPr>
      <dsp:spPr>
        <a:xfrm>
          <a:off x="2657155" y="2062420"/>
          <a:ext cx="1397812" cy="1397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Electrician</a:t>
          </a:r>
          <a:endParaRPr lang="ru-RU" sz="1700" kern="1200" dirty="0"/>
        </a:p>
      </dsp:txBody>
      <dsp:txXfrm>
        <a:off x="2861860" y="2267125"/>
        <a:ext cx="988402" cy="988402"/>
      </dsp:txXfrm>
    </dsp:sp>
    <dsp:sp modelId="{F7E13FB3-859F-4EF8-91DB-0AE4700E3FE3}">
      <dsp:nvSpPr>
        <dsp:cNvPr id="0" name=""/>
        <dsp:cNvSpPr/>
      </dsp:nvSpPr>
      <dsp:spPr>
        <a:xfrm>
          <a:off x="2866827" y="1710"/>
          <a:ext cx="978468" cy="9784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700" kern="1200" dirty="0"/>
            <a:t>Презентация</a:t>
          </a:r>
        </a:p>
      </dsp:txBody>
      <dsp:txXfrm>
        <a:off x="3010120" y="145003"/>
        <a:ext cx="691882" cy="691882"/>
      </dsp:txXfrm>
    </dsp:sp>
    <dsp:sp modelId="{B1492EF6-724F-4517-86D8-9724FB3BBB82}">
      <dsp:nvSpPr>
        <dsp:cNvPr id="0" name=""/>
        <dsp:cNvSpPr/>
      </dsp:nvSpPr>
      <dsp:spPr>
        <a:xfrm>
          <a:off x="4326200" y="532878"/>
          <a:ext cx="978468" cy="9784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700" kern="1200" dirty="0"/>
            <a:t>Описание и ТЗ</a:t>
          </a:r>
        </a:p>
      </dsp:txBody>
      <dsp:txXfrm>
        <a:off x="4469493" y="676171"/>
        <a:ext cx="691882" cy="691882"/>
      </dsp:txXfrm>
    </dsp:sp>
    <dsp:sp modelId="{1F093BF1-C488-403B-B159-363CAEDE1F04}">
      <dsp:nvSpPr>
        <dsp:cNvPr id="0" name=""/>
        <dsp:cNvSpPr/>
      </dsp:nvSpPr>
      <dsp:spPr>
        <a:xfrm>
          <a:off x="5102716" y="1877844"/>
          <a:ext cx="978468" cy="9784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700" kern="1200" dirty="0"/>
            <a:t>Папка с изображениями</a:t>
          </a:r>
        </a:p>
      </dsp:txBody>
      <dsp:txXfrm>
        <a:off x="5246009" y="2021137"/>
        <a:ext cx="691882" cy="691882"/>
      </dsp:txXfrm>
    </dsp:sp>
    <dsp:sp modelId="{5BD70436-8224-463A-A8E0-79DC420C64A0}">
      <dsp:nvSpPr>
        <dsp:cNvPr id="0" name=""/>
        <dsp:cNvSpPr/>
      </dsp:nvSpPr>
      <dsp:spPr>
        <a:xfrm>
          <a:off x="4833035" y="3407282"/>
          <a:ext cx="978468" cy="9784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700" kern="1200" dirty="0"/>
            <a:t>Папка с картами уровней</a:t>
          </a:r>
        </a:p>
      </dsp:txBody>
      <dsp:txXfrm>
        <a:off x="4976328" y="3550575"/>
        <a:ext cx="691882" cy="691882"/>
      </dsp:txXfrm>
    </dsp:sp>
    <dsp:sp modelId="{DD0795DD-644D-4CAC-A65C-40B700228233}">
      <dsp:nvSpPr>
        <dsp:cNvPr id="0" name=""/>
        <dsp:cNvSpPr/>
      </dsp:nvSpPr>
      <dsp:spPr>
        <a:xfrm>
          <a:off x="3643343" y="4405552"/>
          <a:ext cx="978468" cy="9784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700" kern="1200" dirty="0"/>
            <a:t>База данных</a:t>
          </a:r>
        </a:p>
      </dsp:txBody>
      <dsp:txXfrm>
        <a:off x="3786636" y="4548845"/>
        <a:ext cx="691882" cy="691882"/>
      </dsp:txXfrm>
    </dsp:sp>
    <dsp:sp modelId="{9EB4AD1F-25C8-4958-B7A8-27F0B5225F35}">
      <dsp:nvSpPr>
        <dsp:cNvPr id="0" name=""/>
        <dsp:cNvSpPr/>
      </dsp:nvSpPr>
      <dsp:spPr>
        <a:xfrm>
          <a:off x="2090310" y="4405552"/>
          <a:ext cx="978468" cy="9784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700" kern="1200" dirty="0"/>
            <a:t>Генератор базы данных</a:t>
          </a:r>
        </a:p>
      </dsp:txBody>
      <dsp:txXfrm>
        <a:off x="2233603" y="4548845"/>
        <a:ext cx="691882" cy="691882"/>
      </dsp:txXfrm>
    </dsp:sp>
    <dsp:sp modelId="{B8046F1B-5F24-46EE-97B9-6A598DBAE318}">
      <dsp:nvSpPr>
        <dsp:cNvPr id="0" name=""/>
        <dsp:cNvSpPr/>
      </dsp:nvSpPr>
      <dsp:spPr>
        <a:xfrm>
          <a:off x="900618" y="3407282"/>
          <a:ext cx="978468" cy="9784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700" kern="1200" dirty="0"/>
            <a:t>Основная программа</a:t>
          </a:r>
        </a:p>
      </dsp:txBody>
      <dsp:txXfrm>
        <a:off x="1043911" y="3550575"/>
        <a:ext cx="691882" cy="691882"/>
      </dsp:txXfrm>
    </dsp:sp>
    <dsp:sp modelId="{01AD566F-5467-4498-93E4-CF1429007C70}">
      <dsp:nvSpPr>
        <dsp:cNvPr id="0" name=""/>
        <dsp:cNvSpPr/>
      </dsp:nvSpPr>
      <dsp:spPr>
        <a:xfrm>
          <a:off x="630937" y="1877844"/>
          <a:ext cx="978468" cy="9784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700" kern="1200" dirty="0"/>
            <a:t>Список библиотек</a:t>
          </a:r>
        </a:p>
      </dsp:txBody>
      <dsp:txXfrm>
        <a:off x="774230" y="2021137"/>
        <a:ext cx="691882" cy="691882"/>
      </dsp:txXfrm>
    </dsp:sp>
    <dsp:sp modelId="{CA9460A2-4FF7-4E84-A4CF-25FFF8A34C75}">
      <dsp:nvSpPr>
        <dsp:cNvPr id="0" name=""/>
        <dsp:cNvSpPr/>
      </dsp:nvSpPr>
      <dsp:spPr>
        <a:xfrm>
          <a:off x="1407453" y="532878"/>
          <a:ext cx="978468" cy="9784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700" kern="1200" dirty="0"/>
            <a:t>Пояснительная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700" kern="1200" dirty="0"/>
            <a:t>записка</a:t>
          </a:r>
        </a:p>
      </dsp:txBody>
      <dsp:txXfrm>
        <a:off x="1550746" y="676171"/>
        <a:ext cx="691882" cy="6918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8C27F-522A-4294-8F0D-A3AB9938D141}">
      <dsp:nvSpPr>
        <dsp:cNvPr id="0" name=""/>
        <dsp:cNvSpPr/>
      </dsp:nvSpPr>
      <dsp:spPr>
        <a:xfrm>
          <a:off x="2027164" y="1284467"/>
          <a:ext cx="985589" cy="985589"/>
        </a:xfrm>
        <a:prstGeom prst="ellipse">
          <a:avLst/>
        </a:prstGeom>
        <a:solidFill>
          <a:schemeClr val="dk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500" kern="1200" dirty="0"/>
            <a:t> </a:t>
          </a:r>
        </a:p>
      </dsp:txBody>
      <dsp:txXfrm>
        <a:off x="2171500" y="1428803"/>
        <a:ext cx="696917" cy="696917"/>
      </dsp:txXfrm>
    </dsp:sp>
    <dsp:sp modelId="{81D6BFCA-CF38-4830-B171-85D921B38B4D}">
      <dsp:nvSpPr>
        <dsp:cNvPr id="0" name=""/>
        <dsp:cNvSpPr/>
      </dsp:nvSpPr>
      <dsp:spPr>
        <a:xfrm rot="16200000">
          <a:off x="2371999" y="1118907"/>
          <a:ext cx="295919" cy="35200"/>
        </a:xfrm>
        <a:custGeom>
          <a:avLst/>
          <a:gdLst/>
          <a:ahLst/>
          <a:cxnLst/>
          <a:rect l="0" t="0" r="0" b="0"/>
          <a:pathLst>
            <a:path>
              <a:moveTo>
                <a:pt x="0" y="17600"/>
              </a:moveTo>
              <a:lnTo>
                <a:pt x="295919" y="17600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512561" y="1129109"/>
        <a:ext cx="14795" cy="14795"/>
      </dsp:txXfrm>
    </dsp:sp>
    <dsp:sp modelId="{80BC284E-08DB-4430-A625-2E10A3563F6E}">
      <dsp:nvSpPr>
        <dsp:cNvPr id="0" name=""/>
        <dsp:cNvSpPr/>
      </dsp:nvSpPr>
      <dsp:spPr>
        <a:xfrm>
          <a:off x="2027164" y="2957"/>
          <a:ext cx="985589" cy="985589"/>
        </a:xfrm>
        <a:prstGeom prst="ellipse">
          <a:avLst/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500" kern="1200" dirty="0"/>
            <a:t> </a:t>
          </a:r>
        </a:p>
      </dsp:txBody>
      <dsp:txXfrm>
        <a:off x="2171500" y="147293"/>
        <a:ext cx="696917" cy="696917"/>
      </dsp:txXfrm>
    </dsp:sp>
    <dsp:sp modelId="{60C59DE5-B48C-4AD9-B366-3CCAF1D0EA74}">
      <dsp:nvSpPr>
        <dsp:cNvPr id="0" name=""/>
        <dsp:cNvSpPr/>
      </dsp:nvSpPr>
      <dsp:spPr>
        <a:xfrm>
          <a:off x="3012754" y="1759661"/>
          <a:ext cx="295919" cy="35200"/>
        </a:xfrm>
        <a:custGeom>
          <a:avLst/>
          <a:gdLst/>
          <a:ahLst/>
          <a:cxnLst/>
          <a:rect l="0" t="0" r="0" b="0"/>
          <a:pathLst>
            <a:path>
              <a:moveTo>
                <a:pt x="0" y="17600"/>
              </a:moveTo>
              <a:lnTo>
                <a:pt x="295919" y="17600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53316" y="1769864"/>
        <a:ext cx="14795" cy="14795"/>
      </dsp:txXfrm>
    </dsp:sp>
    <dsp:sp modelId="{03FED415-ECDD-4914-B357-CB2B857AD2DE}">
      <dsp:nvSpPr>
        <dsp:cNvPr id="0" name=""/>
        <dsp:cNvSpPr/>
      </dsp:nvSpPr>
      <dsp:spPr>
        <a:xfrm>
          <a:off x="3308673" y="1284467"/>
          <a:ext cx="985589" cy="985589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500" kern="1200" dirty="0"/>
            <a:t> </a:t>
          </a:r>
        </a:p>
      </dsp:txBody>
      <dsp:txXfrm>
        <a:off x="3453009" y="1428803"/>
        <a:ext cx="696917" cy="696917"/>
      </dsp:txXfrm>
    </dsp:sp>
    <dsp:sp modelId="{7517BE1C-ABBC-40DE-A63D-9A81677DF23E}">
      <dsp:nvSpPr>
        <dsp:cNvPr id="0" name=""/>
        <dsp:cNvSpPr/>
      </dsp:nvSpPr>
      <dsp:spPr>
        <a:xfrm rot="5400000">
          <a:off x="2371999" y="2400416"/>
          <a:ext cx="295919" cy="35200"/>
        </a:xfrm>
        <a:custGeom>
          <a:avLst/>
          <a:gdLst/>
          <a:ahLst/>
          <a:cxnLst/>
          <a:rect l="0" t="0" r="0" b="0"/>
          <a:pathLst>
            <a:path>
              <a:moveTo>
                <a:pt x="0" y="17600"/>
              </a:moveTo>
              <a:lnTo>
                <a:pt x="295919" y="17600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512561" y="2410618"/>
        <a:ext cx="14795" cy="14795"/>
      </dsp:txXfrm>
    </dsp:sp>
    <dsp:sp modelId="{59DD7ADE-BBD8-401C-8DCB-6AB8923A7A8D}">
      <dsp:nvSpPr>
        <dsp:cNvPr id="0" name=""/>
        <dsp:cNvSpPr/>
      </dsp:nvSpPr>
      <dsp:spPr>
        <a:xfrm>
          <a:off x="2027164" y="2565976"/>
          <a:ext cx="985589" cy="985589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500" kern="1200"/>
            <a:t> </a:t>
          </a:r>
        </a:p>
      </dsp:txBody>
      <dsp:txXfrm>
        <a:off x="2171500" y="2710312"/>
        <a:ext cx="696917" cy="696917"/>
      </dsp:txXfrm>
    </dsp:sp>
    <dsp:sp modelId="{3826E84B-36C4-4817-801B-D50990F8A0F2}">
      <dsp:nvSpPr>
        <dsp:cNvPr id="0" name=""/>
        <dsp:cNvSpPr/>
      </dsp:nvSpPr>
      <dsp:spPr>
        <a:xfrm rot="10800000">
          <a:off x="1731245" y="1759661"/>
          <a:ext cx="295919" cy="35200"/>
        </a:xfrm>
        <a:custGeom>
          <a:avLst/>
          <a:gdLst/>
          <a:ahLst/>
          <a:cxnLst/>
          <a:rect l="0" t="0" r="0" b="0"/>
          <a:pathLst>
            <a:path>
              <a:moveTo>
                <a:pt x="0" y="17600"/>
              </a:moveTo>
              <a:lnTo>
                <a:pt x="295919" y="17600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 rot="10800000">
        <a:off x="1871806" y="1769864"/>
        <a:ext cx="14795" cy="14795"/>
      </dsp:txXfrm>
    </dsp:sp>
    <dsp:sp modelId="{D69B63C2-84C0-4018-8F3E-5ECD6D6911AF}">
      <dsp:nvSpPr>
        <dsp:cNvPr id="0" name=""/>
        <dsp:cNvSpPr/>
      </dsp:nvSpPr>
      <dsp:spPr>
        <a:xfrm>
          <a:off x="745655" y="1284467"/>
          <a:ext cx="985589" cy="985589"/>
        </a:xfrm>
        <a:prstGeom prst="ellipse">
          <a:avLst/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500" kern="1200" dirty="0"/>
            <a:t> </a:t>
          </a:r>
        </a:p>
      </dsp:txBody>
      <dsp:txXfrm>
        <a:off x="889991" y="1428803"/>
        <a:ext cx="696917" cy="6969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8C27F-522A-4294-8F0D-A3AB9938D141}">
      <dsp:nvSpPr>
        <dsp:cNvPr id="0" name=""/>
        <dsp:cNvSpPr/>
      </dsp:nvSpPr>
      <dsp:spPr>
        <a:xfrm>
          <a:off x="2126653" y="1457845"/>
          <a:ext cx="1107722" cy="1107722"/>
        </a:xfrm>
        <a:prstGeom prst="ellipse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/>
            <a:t> </a:t>
          </a:r>
        </a:p>
      </dsp:txBody>
      <dsp:txXfrm>
        <a:off x="2288875" y="1620067"/>
        <a:ext cx="783278" cy="783278"/>
      </dsp:txXfrm>
    </dsp:sp>
    <dsp:sp modelId="{81D6BFCA-CF38-4830-B171-85D921B38B4D}">
      <dsp:nvSpPr>
        <dsp:cNvPr id="0" name=""/>
        <dsp:cNvSpPr/>
      </dsp:nvSpPr>
      <dsp:spPr>
        <a:xfrm rot="16200000">
          <a:off x="2513409" y="1272143"/>
          <a:ext cx="334210" cy="37192"/>
        </a:xfrm>
        <a:custGeom>
          <a:avLst/>
          <a:gdLst/>
          <a:ahLst/>
          <a:cxnLst/>
          <a:rect l="0" t="0" r="0" b="0"/>
          <a:pathLst>
            <a:path>
              <a:moveTo>
                <a:pt x="0" y="18596"/>
              </a:moveTo>
              <a:lnTo>
                <a:pt x="334210" y="1859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672159" y="1282384"/>
        <a:ext cx="16710" cy="16710"/>
      </dsp:txXfrm>
    </dsp:sp>
    <dsp:sp modelId="{80BC284E-08DB-4430-A625-2E10A3563F6E}">
      <dsp:nvSpPr>
        <dsp:cNvPr id="0" name=""/>
        <dsp:cNvSpPr/>
      </dsp:nvSpPr>
      <dsp:spPr>
        <a:xfrm>
          <a:off x="2126653" y="15912"/>
          <a:ext cx="1107722" cy="1107722"/>
        </a:xfrm>
        <a:prstGeom prst="ellipse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/>
            <a:t> </a:t>
          </a:r>
        </a:p>
      </dsp:txBody>
      <dsp:txXfrm>
        <a:off x="2288875" y="178134"/>
        <a:ext cx="783278" cy="783278"/>
      </dsp:txXfrm>
    </dsp:sp>
    <dsp:sp modelId="{60C59DE5-B48C-4AD9-B366-3CCAF1D0EA74}">
      <dsp:nvSpPr>
        <dsp:cNvPr id="0" name=""/>
        <dsp:cNvSpPr/>
      </dsp:nvSpPr>
      <dsp:spPr>
        <a:xfrm>
          <a:off x="3234376" y="1993110"/>
          <a:ext cx="334210" cy="37192"/>
        </a:xfrm>
        <a:custGeom>
          <a:avLst/>
          <a:gdLst/>
          <a:ahLst/>
          <a:cxnLst/>
          <a:rect l="0" t="0" r="0" b="0"/>
          <a:pathLst>
            <a:path>
              <a:moveTo>
                <a:pt x="0" y="18596"/>
              </a:moveTo>
              <a:lnTo>
                <a:pt x="334210" y="1859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393126" y="2003351"/>
        <a:ext cx="16710" cy="16710"/>
      </dsp:txXfrm>
    </dsp:sp>
    <dsp:sp modelId="{03FED415-ECDD-4914-B357-CB2B857AD2DE}">
      <dsp:nvSpPr>
        <dsp:cNvPr id="0" name=""/>
        <dsp:cNvSpPr/>
      </dsp:nvSpPr>
      <dsp:spPr>
        <a:xfrm>
          <a:off x="3568587" y="1457845"/>
          <a:ext cx="1107722" cy="1107722"/>
        </a:xfrm>
        <a:prstGeom prst="ellipse">
          <a:avLst/>
        </a:prstGeom>
        <a:solidFill>
          <a:srgbClr val="FFFF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/>
            <a:t> </a:t>
          </a:r>
        </a:p>
      </dsp:txBody>
      <dsp:txXfrm>
        <a:off x="3730809" y="1620067"/>
        <a:ext cx="783278" cy="783278"/>
      </dsp:txXfrm>
    </dsp:sp>
    <dsp:sp modelId="{7517BE1C-ABBC-40DE-A63D-9A81677DF23E}">
      <dsp:nvSpPr>
        <dsp:cNvPr id="0" name=""/>
        <dsp:cNvSpPr/>
      </dsp:nvSpPr>
      <dsp:spPr>
        <a:xfrm rot="5400000">
          <a:off x="2513409" y="2714077"/>
          <a:ext cx="334210" cy="37192"/>
        </a:xfrm>
        <a:custGeom>
          <a:avLst/>
          <a:gdLst/>
          <a:ahLst/>
          <a:cxnLst/>
          <a:rect l="0" t="0" r="0" b="0"/>
          <a:pathLst>
            <a:path>
              <a:moveTo>
                <a:pt x="0" y="18596"/>
              </a:moveTo>
              <a:lnTo>
                <a:pt x="334210" y="1859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672159" y="2724318"/>
        <a:ext cx="16710" cy="16710"/>
      </dsp:txXfrm>
    </dsp:sp>
    <dsp:sp modelId="{59DD7ADE-BBD8-401C-8DCB-6AB8923A7A8D}">
      <dsp:nvSpPr>
        <dsp:cNvPr id="0" name=""/>
        <dsp:cNvSpPr/>
      </dsp:nvSpPr>
      <dsp:spPr>
        <a:xfrm>
          <a:off x="2126653" y="2899779"/>
          <a:ext cx="1107722" cy="1107722"/>
        </a:xfrm>
        <a:prstGeom prst="ellipse">
          <a:avLst/>
        </a:prstGeom>
        <a:solidFill>
          <a:srgbClr val="00206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/>
            <a:t> </a:t>
          </a:r>
        </a:p>
      </dsp:txBody>
      <dsp:txXfrm>
        <a:off x="2288875" y="3062001"/>
        <a:ext cx="783278" cy="783278"/>
      </dsp:txXfrm>
    </dsp:sp>
    <dsp:sp modelId="{3826E84B-36C4-4817-801B-D50990F8A0F2}">
      <dsp:nvSpPr>
        <dsp:cNvPr id="0" name=""/>
        <dsp:cNvSpPr/>
      </dsp:nvSpPr>
      <dsp:spPr>
        <a:xfrm rot="10800000">
          <a:off x="1792442" y="1993110"/>
          <a:ext cx="334210" cy="37192"/>
        </a:xfrm>
        <a:custGeom>
          <a:avLst/>
          <a:gdLst/>
          <a:ahLst/>
          <a:cxnLst/>
          <a:rect l="0" t="0" r="0" b="0"/>
          <a:pathLst>
            <a:path>
              <a:moveTo>
                <a:pt x="0" y="18596"/>
              </a:moveTo>
              <a:lnTo>
                <a:pt x="334210" y="1859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 rot="10800000">
        <a:off x="1951192" y="2003351"/>
        <a:ext cx="16710" cy="16710"/>
      </dsp:txXfrm>
    </dsp:sp>
    <dsp:sp modelId="{D69B63C2-84C0-4018-8F3E-5ECD6D6911AF}">
      <dsp:nvSpPr>
        <dsp:cNvPr id="0" name=""/>
        <dsp:cNvSpPr/>
      </dsp:nvSpPr>
      <dsp:spPr>
        <a:xfrm>
          <a:off x="684720" y="1457845"/>
          <a:ext cx="1107722" cy="1107722"/>
        </a:xfrm>
        <a:prstGeom prst="ellipse">
          <a:avLst/>
        </a:prstGeom>
        <a:solidFill>
          <a:srgbClr val="92D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/>
            <a:t> </a:t>
          </a:r>
        </a:p>
      </dsp:txBody>
      <dsp:txXfrm>
        <a:off x="846942" y="1620067"/>
        <a:ext cx="783278" cy="783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0777B-B483-4B51-B667-5CA7B9FD5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AF839A-CC1A-4989-9C63-E30DFB0CF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AF8937-6C3E-463E-B2CD-284F532A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F2F-0CE9-4A33-B6A8-CC03B544A835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31C8A6-E891-4805-8545-3365A164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A38BC3-7D9E-446E-B4E5-FB85A6F2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830E-6424-4947-A6FD-E56AAA8BA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29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B5CA1-E15C-4292-B2BB-316BF829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E6E6BA-2895-40D8-9D45-DC5B473B4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FD53BB-80EC-4B08-BB18-7F07E2B4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F2F-0CE9-4A33-B6A8-CC03B544A835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CEEB2D-C216-476D-A9F7-4ED8C205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5950EA-A016-4599-B878-379CE292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830E-6424-4947-A6FD-E56AAA8BA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95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7E0DA2-1BDF-4768-97BA-D4683A922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4FDC8B-4502-4E3D-AC1B-224E916C0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AC8393-0BB6-40A8-AAF4-87BFD765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F2F-0CE9-4A33-B6A8-CC03B544A835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C48F1E-E25C-40D3-95D2-A0EC7C978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F6AAFD-AE28-4C96-AC88-21DCFA03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830E-6424-4947-A6FD-E56AAA8BA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50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A85C4-ACB4-4C54-9742-B60969CF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96533D-90D0-431A-B1D9-F3128DD40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0B4211-DB62-4A44-B322-61AC4701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F2F-0CE9-4A33-B6A8-CC03B544A835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2A4002-ADC0-4A8E-942B-7EC3ED2A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E62D3C-814A-48C1-833F-FFED22D4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830E-6424-4947-A6FD-E56AAA8BA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98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1637-825A-4A4D-84D0-6D9D93DA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514561-3B8D-4FDF-A77E-2A755ED5C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4F6BBA-B507-4176-89B4-1F02557E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F2F-0CE9-4A33-B6A8-CC03B544A835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E51506-2F48-44F3-9E46-71EE2762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A2DCFB-D1D2-4B6A-91FE-70E53C2D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830E-6424-4947-A6FD-E56AAA8BA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80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1C15E-6CFA-4CA5-99A9-19E6585D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A8D18B-B56E-41AB-A024-D451A3DDD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81BDE1-A18B-4505-981F-3B93101F4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F171E3-14E7-40FB-A4CC-7619B435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F2F-0CE9-4A33-B6A8-CC03B544A835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3CA4B6-4E74-41A9-8AD2-25A042B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306F7E-B34E-4EF3-80FE-13D9D178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830E-6424-4947-A6FD-E56AAA8BA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77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CC754-245C-4E0F-9620-BF82118E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477450-4DF4-4AB1-9873-7C6396637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34FC79-0969-4C97-9182-F89D8FF49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12EBB23-7638-470F-97B5-EF3515820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750EEF7-64E4-46E2-8834-E5AD36A84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878D67-3967-42D9-87A3-0D181E87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F2F-0CE9-4A33-B6A8-CC03B544A835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764B50-02F8-4277-B158-EAF26FBD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1345AA-E618-4BC9-B93F-ADD2C248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830E-6424-4947-A6FD-E56AAA8BA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92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FBBBB-C765-45ED-9ED8-C07B1101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FABE60-DD9B-4C24-AE6D-315D63F7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F2F-0CE9-4A33-B6A8-CC03B544A835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274FAB-D124-465D-860B-51654FF0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436258-228F-4054-A3F4-C56AE6AE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830E-6424-4947-A6FD-E56AAA8BA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5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4271A6-2963-4B4E-8AB3-D0C10E5C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F2F-0CE9-4A33-B6A8-CC03B544A835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1233881-DB50-4747-9C53-89F45274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038713-3E38-4364-B8D1-B2312F91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830E-6424-4947-A6FD-E56AAA8BA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89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C0AB9-A69E-4882-9772-8E52B7B7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3B0AC5-FA40-445E-A0F6-05B903CB5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75AAAD-3C85-41B2-8A3F-742E284AA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3359DC-EAE6-494B-9BD5-BE1ACA36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F2F-0CE9-4A33-B6A8-CC03B544A835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CAD323-2AAD-45B7-B266-C4908552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11DB90-3956-4585-ACA9-6174E179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830E-6424-4947-A6FD-E56AAA8BA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16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FF0E2-3271-4B60-962B-CDE848DA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E649767-7B93-4F8F-89B9-27502D6F0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793A58-B87D-4A03-882E-BAC81AA4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9FF84B-0478-4FE2-806B-D6AD5A75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7F2F-0CE9-4A33-B6A8-CC03B544A835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1A0AD0-7132-4D4F-91A4-E5B51239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67CE16-E385-40EE-A571-DAA891B6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830E-6424-4947-A6FD-E56AAA8BA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6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1B8CE-DA0F-4BC9-B7E0-ABE53132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26CB78-0D96-425D-8EAA-5C8C5791C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82FC8D-D226-44C5-8F8C-F8136ADF0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57F2F-0CE9-4A33-B6A8-CC03B544A835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4B503D-14CB-4657-A69F-5BB9E18E8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558AE0-0DB7-4320-9A03-3F4DC05C0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4830E-6424-4947-A6FD-E56AAA8BA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65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9C411C-49FD-434C-B302-C5C02FE0E2F1}"/>
              </a:ext>
            </a:extLst>
          </p:cNvPr>
          <p:cNvSpPr txBox="1"/>
          <p:nvPr/>
        </p:nvSpPr>
        <p:spPr>
          <a:xfrm>
            <a:off x="3084352" y="1375794"/>
            <a:ext cx="6023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Project Electrician</a:t>
            </a:r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B4A67A-8856-497F-8EA1-606176BA83BC}"/>
              </a:ext>
            </a:extLst>
          </p:cNvPr>
          <p:cNvSpPr txBox="1"/>
          <p:nvPr/>
        </p:nvSpPr>
        <p:spPr>
          <a:xfrm>
            <a:off x="0" y="5159040"/>
            <a:ext cx="3405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Создатель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Исаенков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40627218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A6047C-7A05-40B0-B0DB-821E50F68963}"/>
              </a:ext>
            </a:extLst>
          </p:cNvPr>
          <p:cNvSpPr txBox="1"/>
          <p:nvPr/>
        </p:nvSpPr>
        <p:spPr>
          <a:xfrm>
            <a:off x="0" y="0"/>
            <a:ext cx="3627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</a:rPr>
              <a:t>Введение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95A47-E8C9-4C55-A832-7BBB877FF604}"/>
              </a:ext>
            </a:extLst>
          </p:cNvPr>
          <p:cNvSpPr txBox="1"/>
          <p:nvPr/>
        </p:nvSpPr>
        <p:spPr>
          <a:xfrm>
            <a:off x="0" y="1199626"/>
            <a:ext cx="6736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Electrician (“</a:t>
            </a:r>
            <a:r>
              <a:rPr lang="ru-RU" sz="2400" dirty="0">
                <a:solidFill>
                  <a:schemeClr val="bg1"/>
                </a:solidFill>
              </a:rPr>
              <a:t>Электрик</a:t>
            </a:r>
            <a:r>
              <a:rPr lang="en-US" sz="2400" dirty="0">
                <a:solidFill>
                  <a:schemeClr val="bg1"/>
                </a:solidFill>
              </a:rPr>
              <a:t>”)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– </a:t>
            </a:r>
            <a:r>
              <a:rPr lang="ru-RU" sz="2400" dirty="0">
                <a:solidFill>
                  <a:schemeClr val="bg1"/>
                </a:solidFill>
              </a:rPr>
              <a:t>это уникальная игра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предназначенная для расслабленного геймплея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B6438-AA24-4180-AB54-1CA65FD4B336}"/>
              </a:ext>
            </a:extLst>
          </p:cNvPr>
          <p:cNvSpPr txBox="1"/>
          <p:nvPr/>
        </p:nvSpPr>
        <p:spPr>
          <a:xfrm>
            <a:off x="58723" y="2894202"/>
            <a:ext cx="64763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Начальной идеей данного проекта было создать игру про электрика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который просто соединяет начальную и конечную точки электропередачи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ru-RU" sz="2400" dirty="0">
                <a:solidFill>
                  <a:schemeClr val="bg1"/>
                </a:solidFill>
              </a:rPr>
              <a:t>Но спустя некоторое время начали возникать мысли о ловушках и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препятствиях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которые будут мешать нашему главному герою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ru-RU" sz="2400" dirty="0">
                <a:solidFill>
                  <a:schemeClr val="bg1"/>
                </a:solidFill>
              </a:rPr>
              <a:t>Также появилась мысль о создании нескольких образов для нашего электрика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r>
              <a:rPr lang="ru-RU" sz="2400" dirty="0">
                <a:solidFill>
                  <a:schemeClr val="bg1"/>
                </a:solidFill>
              </a:rPr>
              <a:t> (Электрик у нас своеобразный</a:t>
            </a:r>
            <a:r>
              <a:rPr lang="en-US" sz="2400" dirty="0">
                <a:solidFill>
                  <a:schemeClr val="bg1"/>
                </a:solidFill>
              </a:rPr>
              <a:t>…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E89CE0A1-A1FE-4C54-AA4D-5BBEAE584715}"/>
              </a:ext>
            </a:extLst>
          </p:cNvPr>
          <p:cNvGrpSpPr/>
          <p:nvPr/>
        </p:nvGrpSpPr>
        <p:grpSpPr>
          <a:xfrm>
            <a:off x="8564542" y="0"/>
            <a:ext cx="3627458" cy="6858000"/>
            <a:chOff x="8564542" y="0"/>
            <a:chExt cx="3627458" cy="6858000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6D84FB3C-08C9-4764-9B58-5F1BDE502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564542" y="0"/>
              <a:ext cx="3627458" cy="2666144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2297A5E8-56BC-4173-88E0-06CAB9C40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4542" y="4191855"/>
              <a:ext cx="3627458" cy="2666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5938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F2816C-EEE9-452E-ACB3-F0F6A51CEBA0}"/>
              </a:ext>
            </a:extLst>
          </p:cNvPr>
          <p:cNvSpPr txBox="1"/>
          <p:nvPr/>
        </p:nvSpPr>
        <p:spPr>
          <a:xfrm>
            <a:off x="-1" y="0"/>
            <a:ext cx="6191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</a:rPr>
              <a:t>Структура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4394E-B9C9-4087-ADB9-130F4EB85919}"/>
              </a:ext>
            </a:extLst>
          </p:cNvPr>
          <p:cNvSpPr txBox="1"/>
          <p:nvPr/>
        </p:nvSpPr>
        <p:spPr>
          <a:xfrm>
            <a:off x="0" y="1309996"/>
            <a:ext cx="52011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Проект подразделяется на несколько частей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Теория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Пояснительная записка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Описание и ТЗ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Презентация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Практика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Папка с изображениями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Папка с картами уровней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База данных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Генератор базы данных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Основная программа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Список библиотек</a:t>
            </a: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9B092A28-1C69-4901-906A-F9336CD210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252252"/>
              </p:ext>
            </p:extLst>
          </p:nvPr>
        </p:nvGraphicFramePr>
        <p:xfrm>
          <a:off x="5335398" y="1063953"/>
          <a:ext cx="6712123" cy="5385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3886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9891952-79B7-494A-922F-C33FD4C1AB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graphicEl>
                                              <a:dgm id="{D9891952-79B7-494A-922F-C33FD4C1AB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graphicEl>
                                              <a:dgm id="{D9891952-79B7-494A-922F-C33FD4C1AB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graphicEl>
                                              <a:dgm id="{D9891952-79B7-494A-922F-C33FD4C1AB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graphicEl>
                                              <a:dgm id="{D9891952-79B7-494A-922F-C33FD4C1AB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7E13FB3-859F-4EF8-91DB-0AE4700E3F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graphicEl>
                                              <a:dgm id="{F7E13FB3-859F-4EF8-91DB-0AE4700E3F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graphicEl>
                                              <a:dgm id="{F7E13FB3-859F-4EF8-91DB-0AE4700E3F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graphicEl>
                                              <a:dgm id="{F7E13FB3-859F-4EF8-91DB-0AE4700E3F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graphicEl>
                                              <a:dgm id="{F7E13FB3-859F-4EF8-91DB-0AE4700E3F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00CD8B5-4E82-411F-9284-B13FC6E728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graphicEl>
                                              <a:dgm id="{200CD8B5-4E82-411F-9284-B13FC6E728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graphicEl>
                                              <a:dgm id="{200CD8B5-4E82-411F-9284-B13FC6E728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graphicEl>
                                              <a:dgm id="{200CD8B5-4E82-411F-9284-B13FC6E728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graphicEl>
                                              <a:dgm id="{200CD8B5-4E82-411F-9284-B13FC6E728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1492EF6-724F-4517-86D8-9724FB3BB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graphicEl>
                                              <a:dgm id="{B1492EF6-724F-4517-86D8-9724FB3BB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graphicEl>
                                              <a:dgm id="{B1492EF6-724F-4517-86D8-9724FB3BB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graphicEl>
                                              <a:dgm id="{B1492EF6-724F-4517-86D8-9724FB3BB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graphicEl>
                                              <a:dgm id="{B1492EF6-724F-4517-86D8-9724FB3BBB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DFAFBD5-E6D6-413E-B231-C9142B7284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graphicEl>
                                              <a:dgm id="{3DFAFBD5-E6D6-413E-B231-C9142B7284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graphicEl>
                                              <a:dgm id="{3DFAFBD5-E6D6-413E-B231-C9142B7284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graphicEl>
                                              <a:dgm id="{3DFAFBD5-E6D6-413E-B231-C9142B7284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graphicEl>
                                              <a:dgm id="{3DFAFBD5-E6D6-413E-B231-C9142B7284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500"/>
                            </p:stCondLst>
                            <p:childTnLst>
                              <p:par>
                                <p:cTn id="4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F093BF1-C488-403B-B159-363CAEDE1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graphicEl>
                                              <a:dgm id="{1F093BF1-C488-403B-B159-363CAEDE1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graphicEl>
                                              <a:dgm id="{1F093BF1-C488-403B-B159-363CAEDE1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graphicEl>
                                              <a:dgm id="{1F093BF1-C488-403B-B159-363CAEDE1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>
                                            <p:graphicEl>
                                              <a:dgm id="{1F093BF1-C488-403B-B159-363CAEDE1F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500"/>
                            </p:stCondLst>
                            <p:childTnLst>
                              <p:par>
                                <p:cTn id="5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A48DAA-074F-4F2D-A00B-9C98F98518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graphicEl>
                                              <a:dgm id="{19A48DAA-074F-4F2D-A00B-9C98F98518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graphicEl>
                                              <a:dgm id="{19A48DAA-074F-4F2D-A00B-9C98F98518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graphicEl>
                                              <a:dgm id="{19A48DAA-074F-4F2D-A00B-9C98F98518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graphicEl>
                                              <a:dgm id="{19A48DAA-074F-4F2D-A00B-9C98F98518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500"/>
                            </p:stCondLst>
                            <p:childTnLst>
                              <p:par>
                                <p:cTn id="6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BD70436-8224-463A-A8E0-79DC420C64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graphicEl>
                                              <a:dgm id="{5BD70436-8224-463A-A8E0-79DC420C64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graphicEl>
                                              <a:dgm id="{5BD70436-8224-463A-A8E0-79DC420C64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graphicEl>
                                              <a:dgm id="{5BD70436-8224-463A-A8E0-79DC420C64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>
                                            <p:graphicEl>
                                              <a:dgm id="{5BD70436-8224-463A-A8E0-79DC420C64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500"/>
                            </p:stCondLst>
                            <p:childTnLst>
                              <p:par>
                                <p:cTn id="6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C7E704-4875-4563-87A9-079EEBE846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graphicEl>
                                              <a:dgm id="{52C7E704-4875-4563-87A9-079EEBE846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graphicEl>
                                              <a:dgm id="{52C7E704-4875-4563-87A9-079EEBE846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graphicEl>
                                              <a:dgm id="{52C7E704-4875-4563-87A9-079EEBE846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>
                                            <p:graphicEl>
                                              <a:dgm id="{52C7E704-4875-4563-87A9-079EEBE846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0"/>
                            </p:stCondLst>
                            <p:childTnLst>
                              <p:par>
                                <p:cTn id="7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D0795DD-644D-4CAC-A65C-40B7002282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graphicEl>
                                              <a:dgm id="{DD0795DD-644D-4CAC-A65C-40B7002282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graphicEl>
                                              <a:dgm id="{DD0795DD-644D-4CAC-A65C-40B7002282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graphicEl>
                                              <a:dgm id="{DD0795DD-644D-4CAC-A65C-40B7002282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>
                                            <p:graphicEl>
                                              <a:dgm id="{DD0795DD-644D-4CAC-A65C-40B7002282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500"/>
                            </p:stCondLst>
                            <p:childTnLst>
                              <p:par>
                                <p:cTn id="8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D84D3A8-63EC-4992-818E-20FE9E18FA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graphicEl>
                                              <a:dgm id="{CD84D3A8-63EC-4992-818E-20FE9E18FA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graphicEl>
                                              <a:dgm id="{CD84D3A8-63EC-4992-818E-20FE9E18FA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>
                                            <p:graphicEl>
                                              <a:dgm id="{CD84D3A8-63EC-4992-818E-20FE9E18FA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">
                                            <p:graphicEl>
                                              <a:dgm id="{CD84D3A8-63EC-4992-818E-20FE9E18FA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4500"/>
                            </p:stCondLst>
                            <p:childTnLst>
                              <p:par>
                                <p:cTn id="9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EB4AD1F-25C8-4958-B7A8-27F0B5225F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graphicEl>
                                              <a:dgm id="{9EB4AD1F-25C8-4958-B7A8-27F0B5225F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graphicEl>
                                              <a:dgm id="{9EB4AD1F-25C8-4958-B7A8-27F0B5225F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">
                                            <p:graphicEl>
                                              <a:dgm id="{9EB4AD1F-25C8-4958-B7A8-27F0B5225F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">
                                            <p:graphicEl>
                                              <a:dgm id="{9EB4AD1F-25C8-4958-B7A8-27F0B5225F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500"/>
                            </p:stCondLst>
                            <p:childTnLst>
                              <p:par>
                                <p:cTn id="9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EB6E905-7F4B-40AF-BF97-892B2B575B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graphicEl>
                                              <a:dgm id="{0EB6E905-7F4B-40AF-BF97-892B2B575B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graphicEl>
                                              <a:dgm id="{0EB6E905-7F4B-40AF-BF97-892B2B575B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">
                                            <p:graphicEl>
                                              <a:dgm id="{0EB6E905-7F4B-40AF-BF97-892B2B575B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">
                                            <p:graphicEl>
                                              <a:dgm id="{0EB6E905-7F4B-40AF-BF97-892B2B575B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046F1B-5F24-46EE-97B9-6A598DBAE3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>
                                            <p:graphicEl>
                                              <a:dgm id="{B8046F1B-5F24-46EE-97B9-6A598DBAE3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>
                                            <p:graphicEl>
                                              <a:dgm id="{B8046F1B-5F24-46EE-97B9-6A598DBAE3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">
                                            <p:graphicEl>
                                              <a:dgm id="{B8046F1B-5F24-46EE-97B9-6A598DBAE3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">
                                            <p:graphicEl>
                                              <a:dgm id="{B8046F1B-5F24-46EE-97B9-6A598DBAE3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7500"/>
                            </p:stCondLst>
                            <p:childTnLst>
                              <p:par>
                                <p:cTn id="1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30CC705-43A6-49BD-BC41-87AB647EB6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">
                                            <p:graphicEl>
                                              <a:dgm id="{130CC705-43A6-49BD-BC41-87AB647EB6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">
                                            <p:graphicEl>
                                              <a:dgm id="{130CC705-43A6-49BD-BC41-87AB647EB6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">
                                            <p:graphicEl>
                                              <a:dgm id="{130CC705-43A6-49BD-BC41-87AB647EB6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">
                                            <p:graphicEl>
                                              <a:dgm id="{130CC705-43A6-49BD-BC41-87AB647EB6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8500"/>
                            </p:stCondLst>
                            <p:childTnLst>
                              <p:par>
                                <p:cTn id="1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1AD566F-5467-4498-93E4-CF1429007C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">
                                            <p:graphicEl>
                                              <a:dgm id="{01AD566F-5467-4498-93E4-CF1429007C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">
                                            <p:graphicEl>
                                              <a:dgm id="{01AD566F-5467-4498-93E4-CF1429007C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">
                                            <p:graphicEl>
                                              <a:dgm id="{01AD566F-5467-4498-93E4-CF1429007C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">
                                            <p:graphicEl>
                                              <a:dgm id="{01AD566F-5467-4498-93E4-CF1429007C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9500"/>
                            </p:stCondLst>
                            <p:childTnLst>
                              <p:par>
                                <p:cTn id="1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17AA01-2BDE-4D4F-BF52-E0B098A65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">
                                            <p:graphicEl>
                                              <a:dgm id="{7817AA01-2BDE-4D4F-BF52-E0B098A65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">
                                            <p:graphicEl>
                                              <a:dgm id="{7817AA01-2BDE-4D4F-BF52-E0B098A65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">
                                            <p:graphicEl>
                                              <a:dgm id="{7817AA01-2BDE-4D4F-BF52-E0B098A65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">
                                            <p:graphicEl>
                                              <a:dgm id="{7817AA01-2BDE-4D4F-BF52-E0B098A657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500"/>
                            </p:stCondLst>
                            <p:childTnLst>
                              <p:par>
                                <p:cTn id="13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A9460A2-4FF7-4E84-A4CF-25FFF8A34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">
                                            <p:graphicEl>
                                              <a:dgm id="{CA9460A2-4FF7-4E84-A4CF-25FFF8A34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">
                                            <p:graphicEl>
                                              <a:dgm id="{CA9460A2-4FF7-4E84-A4CF-25FFF8A34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">
                                            <p:graphicEl>
                                              <a:dgm id="{CA9460A2-4FF7-4E84-A4CF-25FFF8A34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">
                                            <p:graphicEl>
                                              <a:dgm id="{CA9460A2-4FF7-4E84-A4CF-25FFF8A34C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1500"/>
                            </p:stCondLst>
                            <p:childTnLst>
                              <p:par>
                                <p:cTn id="1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0ACAE14-7F3C-42D5-BD61-5D4D62A8E3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">
                                            <p:graphicEl>
                                              <a:dgm id="{50ACAE14-7F3C-42D5-BD61-5D4D62A8E3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">
                                            <p:graphicEl>
                                              <a:dgm id="{50ACAE14-7F3C-42D5-BD61-5D4D62A8E3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">
                                            <p:graphicEl>
                                              <a:dgm id="{50ACAE14-7F3C-42D5-BD61-5D4D62A8E3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6">
                                            <p:graphicEl>
                                              <a:dgm id="{50ACAE14-7F3C-42D5-BD61-5D4D62A8E3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Graphic spid="6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E7E06A-B7A7-445E-BF78-FF7DC93C7CB6}"/>
              </a:ext>
            </a:extLst>
          </p:cNvPr>
          <p:cNvSpPr txBox="1"/>
          <p:nvPr/>
        </p:nvSpPr>
        <p:spPr>
          <a:xfrm>
            <a:off x="-1" y="0"/>
            <a:ext cx="7508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Процесс создания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6E430-BD66-4D18-A381-80C0F92A6D22}"/>
              </a:ext>
            </a:extLst>
          </p:cNvPr>
          <p:cNvSpPr txBox="1"/>
          <p:nvPr/>
        </p:nvSpPr>
        <p:spPr>
          <a:xfrm>
            <a:off x="0" y="1157681"/>
            <a:ext cx="73835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Во время создания проекта произошло несколько ключевых вещей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Я сначала создал </a:t>
            </a:r>
            <a:r>
              <a:rPr lang="ru-RU" sz="2400" dirty="0" err="1">
                <a:solidFill>
                  <a:schemeClr val="bg1"/>
                </a:solidFill>
              </a:rPr>
              <a:t>геймплейную</a:t>
            </a:r>
            <a:r>
              <a:rPr lang="ru-RU" sz="2400" dirty="0">
                <a:solidFill>
                  <a:schemeClr val="bg1"/>
                </a:solidFill>
              </a:rPr>
              <a:t> часть игры, а не главное меню с базой данных, поэтому позже удалил её.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Я пробовал несколько вариантов реализации главного меню, но в итоге что-то пошло не по плану.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Я удалил (во второй раз) </a:t>
            </a:r>
            <a:r>
              <a:rPr lang="ru-RU" sz="2400" dirty="0" err="1">
                <a:solidFill>
                  <a:schemeClr val="bg1"/>
                </a:solidFill>
              </a:rPr>
              <a:t>геймплейную</a:t>
            </a:r>
            <a:r>
              <a:rPr lang="ru-RU" sz="2400" dirty="0">
                <a:solidFill>
                  <a:schemeClr val="bg1"/>
                </a:solidFill>
              </a:rPr>
              <a:t> часть игры, так как мне не понравилось, как я её реализовал.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Я начал искать изображения для главного меню, меню выбора образа и меню выбора уровня, но это не увенчалось успехом. Спустя время я решил обратиться за помощью к ИИ.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96CAF42-CC5B-44D3-9CF8-FE14024FC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33" y="830997"/>
            <a:ext cx="4935355" cy="277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72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FFB85B-4537-4F12-BB35-590528AEDE6A}"/>
              </a:ext>
            </a:extLst>
          </p:cNvPr>
          <p:cNvSpPr txBox="1"/>
          <p:nvPr/>
        </p:nvSpPr>
        <p:spPr>
          <a:xfrm>
            <a:off x="0" y="0"/>
            <a:ext cx="50192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Проблемы</a:t>
            </a:r>
            <a:r>
              <a:rPr lang="en-US" sz="4000" dirty="0">
                <a:solidFill>
                  <a:schemeClr val="bg1"/>
                </a:solidFill>
              </a:rPr>
              <a:t>, </a:t>
            </a:r>
            <a:r>
              <a:rPr lang="ru-RU" sz="4000" dirty="0">
                <a:solidFill>
                  <a:schemeClr val="bg1"/>
                </a:solidFill>
              </a:rPr>
              <a:t>которые возникли в процессе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C2325-1197-4DB6-9A98-DC40959A248A}"/>
              </a:ext>
            </a:extLst>
          </p:cNvPr>
          <p:cNvSpPr txBox="1"/>
          <p:nvPr/>
        </p:nvSpPr>
        <p:spPr>
          <a:xfrm>
            <a:off x="-1" y="1600200"/>
            <a:ext cx="65101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r>
              <a:rPr lang="ru-RU" sz="2400" dirty="0">
                <a:solidFill>
                  <a:schemeClr val="bg1"/>
                </a:solidFill>
              </a:rPr>
              <a:t>Проблемы возникла во время создания бесконечного цикла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так как каждое действие должно было длиться бесконечно до своего логического конца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ru-RU" sz="2400" dirty="0">
                <a:solidFill>
                  <a:schemeClr val="bg1"/>
                </a:solidFill>
              </a:rPr>
              <a:t>Из-за этого пришлось делать бесконечный цикл для каждого окна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2D735BC-3DB3-4743-AB7D-952DA301B783}"/>
              </a:ext>
            </a:extLst>
          </p:cNvPr>
          <p:cNvGrpSpPr/>
          <p:nvPr/>
        </p:nvGrpSpPr>
        <p:grpSpPr>
          <a:xfrm>
            <a:off x="6510130" y="40686"/>
            <a:ext cx="3211222" cy="1426755"/>
            <a:chOff x="6510130" y="40686"/>
            <a:chExt cx="3211222" cy="1426755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FDBDE0ED-2F59-4752-B181-BF39C66C6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0130" y="410018"/>
              <a:ext cx="3211222" cy="10574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226B04-97F6-46E3-ABD9-0A4EE387EDAF}"/>
                </a:ext>
              </a:extLst>
            </p:cNvPr>
            <p:cNvSpPr txBox="1"/>
            <p:nvPr/>
          </p:nvSpPr>
          <p:spPr>
            <a:xfrm>
              <a:off x="6510130" y="40686"/>
              <a:ext cx="1480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 </a:t>
              </a:r>
              <a:r>
                <a:rPr lang="ru-RU" dirty="0">
                  <a:solidFill>
                    <a:schemeClr val="bg1"/>
                  </a:solidFill>
                </a:rPr>
                <a:t>цикл</a:t>
              </a:r>
              <a:r>
                <a:rPr lang="en-US" dirty="0">
                  <a:solidFill>
                    <a:schemeClr val="bg1"/>
                  </a:solidFill>
                </a:rPr>
                <a:t>: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E2264A2-3FA1-4B8E-AD76-57EB94464A22}"/>
              </a:ext>
            </a:extLst>
          </p:cNvPr>
          <p:cNvGrpSpPr/>
          <p:nvPr/>
        </p:nvGrpSpPr>
        <p:grpSpPr>
          <a:xfrm>
            <a:off x="6510130" y="1467441"/>
            <a:ext cx="3858163" cy="1379123"/>
            <a:chOff x="6510130" y="1467441"/>
            <a:chExt cx="3858163" cy="13791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7CEB9-15C6-4525-8CFC-E2BE682D62FF}"/>
                </a:ext>
              </a:extLst>
            </p:cNvPr>
            <p:cNvSpPr txBox="1"/>
            <p:nvPr/>
          </p:nvSpPr>
          <p:spPr>
            <a:xfrm>
              <a:off x="6510130" y="1467441"/>
              <a:ext cx="934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 </a:t>
              </a:r>
              <a:r>
                <a:rPr lang="ru-RU" dirty="0">
                  <a:solidFill>
                    <a:schemeClr val="bg1"/>
                  </a:solidFill>
                </a:rPr>
                <a:t>цикл</a:t>
              </a:r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55F07279-2B67-409D-9F2A-DBB04CB5D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0130" y="1836773"/>
              <a:ext cx="3858163" cy="1009791"/>
            </a:xfrm>
            <a:prstGeom prst="rect">
              <a:avLst/>
            </a:prstGeom>
          </p:spPr>
        </p:pic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FF6BFBA5-0EF1-4813-A85B-F83C94B38D1A}"/>
              </a:ext>
            </a:extLst>
          </p:cNvPr>
          <p:cNvGrpSpPr/>
          <p:nvPr/>
        </p:nvGrpSpPr>
        <p:grpSpPr>
          <a:xfrm>
            <a:off x="6510130" y="2846564"/>
            <a:ext cx="3892331" cy="1255281"/>
            <a:chOff x="6510130" y="2846564"/>
            <a:chExt cx="3892331" cy="125528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B562EF-2F25-429B-854C-3D30739C8B39}"/>
                </a:ext>
              </a:extLst>
            </p:cNvPr>
            <p:cNvSpPr txBox="1"/>
            <p:nvPr/>
          </p:nvSpPr>
          <p:spPr>
            <a:xfrm>
              <a:off x="6510130" y="2846564"/>
              <a:ext cx="1232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3 цикл</a:t>
              </a: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DFE8D2B3-83AD-4EE1-9EA9-869AE23C0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5719" y="3215896"/>
              <a:ext cx="3886742" cy="885949"/>
            </a:xfrm>
            <a:prstGeom prst="rect">
              <a:avLst/>
            </a:prstGeom>
          </p:spPr>
        </p:pic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5FD8A7B-3529-47D4-9248-3E6FA2F9F216}"/>
              </a:ext>
            </a:extLst>
          </p:cNvPr>
          <p:cNvGrpSpPr/>
          <p:nvPr/>
        </p:nvGrpSpPr>
        <p:grpSpPr>
          <a:xfrm>
            <a:off x="6510130" y="4101845"/>
            <a:ext cx="2882349" cy="2743477"/>
            <a:chOff x="6510130" y="4101845"/>
            <a:chExt cx="2882349" cy="27434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15CA63-FEAA-4446-8F77-65E2149EBB68}"/>
                </a:ext>
              </a:extLst>
            </p:cNvPr>
            <p:cNvSpPr txBox="1"/>
            <p:nvPr/>
          </p:nvSpPr>
          <p:spPr>
            <a:xfrm>
              <a:off x="6510130" y="4101845"/>
              <a:ext cx="1232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 </a:t>
              </a:r>
              <a:r>
                <a:rPr lang="ru-RU" dirty="0">
                  <a:solidFill>
                    <a:schemeClr val="bg1"/>
                  </a:solidFill>
                </a:rPr>
                <a:t>цикл</a:t>
              </a: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7FE0A736-5607-4BBB-B2B7-D043425AA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0131" y="4471177"/>
              <a:ext cx="2882348" cy="2374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3400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0D5C04-D865-45E9-A402-C19C02C8FE54}"/>
              </a:ext>
            </a:extLst>
          </p:cNvPr>
          <p:cNvSpPr txBox="1"/>
          <p:nvPr/>
        </p:nvSpPr>
        <p:spPr>
          <a:xfrm>
            <a:off x="0" y="1323439"/>
            <a:ext cx="5009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2) </a:t>
            </a:r>
            <a:r>
              <a:rPr lang="ru-RU" sz="2400" dirty="0">
                <a:solidFill>
                  <a:schemeClr val="bg1"/>
                </a:solidFill>
              </a:rPr>
              <a:t>Расположение кнопок было отдельным мучениям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так как я часто путаюсь в координатах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r>
              <a:rPr lang="ru-RU" sz="2400" dirty="0">
                <a:solidFill>
                  <a:schemeClr val="bg1"/>
                </a:solidFill>
              </a:rPr>
              <a:t> Этот фактор сильно повлиял на некоторые кнопки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B68E3-EF7A-4B4C-8738-365F4E3BC318}"/>
              </a:ext>
            </a:extLst>
          </p:cNvPr>
          <p:cNvSpPr txBox="1"/>
          <p:nvPr/>
        </p:nvSpPr>
        <p:spPr>
          <a:xfrm>
            <a:off x="0" y="0"/>
            <a:ext cx="50192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Проблемы</a:t>
            </a:r>
            <a:r>
              <a:rPr lang="en-US" sz="4000" dirty="0">
                <a:solidFill>
                  <a:schemeClr val="bg1"/>
                </a:solidFill>
              </a:rPr>
              <a:t>, </a:t>
            </a:r>
            <a:r>
              <a:rPr lang="ru-RU" sz="4000" dirty="0">
                <a:solidFill>
                  <a:schemeClr val="bg1"/>
                </a:solidFill>
              </a:rPr>
              <a:t>которые возникли в процессе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729E0AF5-1696-4DBD-9087-2D088045C561}"/>
              </a:ext>
            </a:extLst>
          </p:cNvPr>
          <p:cNvGrpSpPr/>
          <p:nvPr/>
        </p:nvGrpSpPr>
        <p:grpSpPr>
          <a:xfrm>
            <a:off x="3250096" y="2690593"/>
            <a:ext cx="8941904" cy="4167407"/>
            <a:chOff x="3250096" y="2690593"/>
            <a:chExt cx="8941904" cy="41674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5A10B8-F274-4024-955D-44B23D8385EA}"/>
                </a:ext>
              </a:extLst>
            </p:cNvPr>
            <p:cNvSpPr txBox="1"/>
            <p:nvPr/>
          </p:nvSpPr>
          <p:spPr>
            <a:xfrm>
              <a:off x="6649276" y="2690593"/>
              <a:ext cx="3081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</a:rPr>
                <a:t>Наглядный пример</a:t>
              </a:r>
              <a:r>
                <a:rPr lang="en-US" sz="2400" dirty="0">
                  <a:solidFill>
                    <a:schemeClr val="bg1"/>
                  </a:solidFill>
                </a:rPr>
                <a:t>: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03B73963-2E12-409B-B306-5370D2C48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0096" y="3152258"/>
              <a:ext cx="8941904" cy="3705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5564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573102-A9A7-4F35-8D53-F15CF5AA1E7C}"/>
              </a:ext>
            </a:extLst>
          </p:cNvPr>
          <p:cNvSpPr txBox="1"/>
          <p:nvPr/>
        </p:nvSpPr>
        <p:spPr>
          <a:xfrm>
            <a:off x="0" y="0"/>
            <a:ext cx="50192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Проблемы</a:t>
            </a:r>
            <a:r>
              <a:rPr lang="en-US" sz="4000" dirty="0">
                <a:solidFill>
                  <a:schemeClr val="bg1"/>
                </a:solidFill>
              </a:rPr>
              <a:t>, </a:t>
            </a:r>
            <a:r>
              <a:rPr lang="ru-RU" sz="4000" dirty="0">
                <a:solidFill>
                  <a:schemeClr val="bg1"/>
                </a:solidFill>
              </a:rPr>
              <a:t>которые возникли в процессе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054CF-E2E5-4CB2-B20D-8A5EC4BDCF8B}"/>
              </a:ext>
            </a:extLst>
          </p:cNvPr>
          <p:cNvSpPr txBox="1"/>
          <p:nvPr/>
        </p:nvSpPr>
        <p:spPr>
          <a:xfrm>
            <a:off x="-1" y="1323439"/>
            <a:ext cx="50192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3) </a:t>
            </a:r>
            <a:r>
              <a:rPr lang="ru-RU" sz="2400" dirty="0">
                <a:solidFill>
                  <a:schemeClr val="bg1"/>
                </a:solidFill>
              </a:rPr>
              <a:t>Так как у меня плохо получается обрабатывать изображения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я не смог нормально обрезать изображения образов для нашего электрика</a:t>
            </a:r>
            <a:r>
              <a:rPr lang="en-US" sz="2400" dirty="0">
                <a:solidFill>
                  <a:schemeClr val="bg1"/>
                </a:solidFill>
              </a:rPr>
              <a:t>. (</a:t>
            </a:r>
            <a:r>
              <a:rPr lang="ru-RU" sz="2400" dirty="0">
                <a:solidFill>
                  <a:schemeClr val="bg1"/>
                </a:solidFill>
              </a:rPr>
              <a:t>По этой же причине анимации нету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.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ru-RU" sz="2400" dirty="0">
                <a:solidFill>
                  <a:schemeClr val="bg1"/>
                </a:solidFill>
              </a:rPr>
              <a:t> Также полетели некоторые разрешения изображений для главного меню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C5517D4-05BA-4AB2-BC69-D6296B826C25}"/>
              </a:ext>
            </a:extLst>
          </p:cNvPr>
          <p:cNvGrpSpPr/>
          <p:nvPr/>
        </p:nvGrpSpPr>
        <p:grpSpPr>
          <a:xfrm>
            <a:off x="6569765" y="0"/>
            <a:ext cx="5622235" cy="6864448"/>
            <a:chOff x="6569765" y="0"/>
            <a:chExt cx="5622235" cy="6864448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74FA8197-DC3A-4B93-B87B-2875D2586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6313" y="0"/>
              <a:ext cx="3425687" cy="686444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E77483-77F9-42D7-BCFA-39E93EE89E18}"/>
                </a:ext>
              </a:extLst>
            </p:cNvPr>
            <p:cNvSpPr txBox="1"/>
            <p:nvPr/>
          </p:nvSpPr>
          <p:spPr>
            <a:xfrm>
              <a:off x="6569765" y="0"/>
              <a:ext cx="1987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Один из образов</a:t>
              </a:r>
              <a:r>
                <a:rPr lang="en-US" dirty="0">
                  <a:solidFill>
                    <a:schemeClr val="bg1"/>
                  </a:solidFill>
                </a:rPr>
                <a:t>: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595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0BB96F-BB81-4504-9B80-258A8034CC29}"/>
              </a:ext>
            </a:extLst>
          </p:cNvPr>
          <p:cNvSpPr txBox="1"/>
          <p:nvPr/>
        </p:nvSpPr>
        <p:spPr>
          <a:xfrm>
            <a:off x="3025629" y="184558"/>
            <a:ext cx="6140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Спасибо за внимание!</a:t>
            </a:r>
          </a:p>
        </p:txBody>
      </p:sp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87105DED-42BE-4C6A-B751-A7E20BDC7B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9973233"/>
              </p:ext>
            </p:extLst>
          </p:nvPr>
        </p:nvGraphicFramePr>
        <p:xfrm>
          <a:off x="4126451" y="1651738"/>
          <a:ext cx="5039919" cy="3554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5F273084-CC02-4BFB-9435-4CEB8C2EEAF1}"/>
              </a:ext>
            </a:extLst>
          </p:cNvPr>
          <p:cNvGraphicFramePr/>
          <p:nvPr/>
        </p:nvGraphicFramePr>
        <p:xfrm>
          <a:off x="1285380" y="1417293"/>
          <a:ext cx="5361030" cy="4023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58027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3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animRot by="-21600000">
                                      <p:cBhvr>
                                        <p:cTn id="22" dur="2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7" grpId="0">
        <p:bldAsOne/>
      </p:bldGraphic>
      <p:bldGraphic spid="7" grpId="1">
        <p:bldAsOne/>
      </p:bldGraphic>
      <p:bldGraphic spid="6" grpId="0">
        <p:bldAsOne/>
      </p:bldGraphic>
      <p:bldGraphic spid="6" grpId="1">
        <p:bldAsOne/>
      </p:bldGraphic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383</Words>
  <Application>Microsoft Office PowerPoint</Application>
  <PresentationFormat>Широкоэкранный</PresentationFormat>
  <Paragraphs>58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Саша и Настя</dc:creator>
  <cp:lastModifiedBy>Саша и Настя</cp:lastModifiedBy>
  <cp:revision>14</cp:revision>
  <dcterms:created xsi:type="dcterms:W3CDTF">2025-02-05T10:48:11Z</dcterms:created>
  <dcterms:modified xsi:type="dcterms:W3CDTF">2025-02-05T15:36:05Z</dcterms:modified>
</cp:coreProperties>
</file>