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307" r:id="rId5"/>
    <p:sldId id="303" r:id="rId6"/>
    <p:sldId id="309" r:id="rId7"/>
    <p:sldId id="308" r:id="rId8"/>
    <p:sldId id="304" r:id="rId9"/>
    <p:sldId id="310" r:id="rId10"/>
    <p:sldId id="311" r:id="rId11"/>
    <p:sldId id="312" r:id="rId12"/>
    <p:sldId id="313" r:id="rId13"/>
    <p:sldId id="314" r:id="rId14"/>
    <p:sldId id="315" r:id="rId15"/>
    <p:sldId id="317" r:id="rId16"/>
    <p:sldId id="316" r:id="rId17"/>
    <p:sldId id="306" r:id="rId18"/>
    <p:sldId id="318" r:id="rId19"/>
    <p:sldId id="30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41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0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830"/>
  </p:normalViewPr>
  <p:slideViewPr>
    <p:cSldViewPr snapToGrid="0" snapToObjects="1">
      <p:cViewPr varScale="1">
        <p:scale>
          <a:sx n="67" d="100"/>
          <a:sy n="67" d="100"/>
        </p:scale>
        <p:origin x="640" y="36"/>
      </p:cViewPr>
      <p:guideLst>
        <p:guide orient="horz" pos="2137"/>
        <p:guide pos="41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37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69DC2-2835-EE46-9C87-8763FF910ABA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6" name="Marcador de fecha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38F2A-FC27-6E46-AC77-2DDCA5BCF37F}" type="datetimeFigureOut">
              <a:rPr lang="es-ES_tradnl" smtClean="0"/>
              <a:t>14/10/2020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56266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74409-8FC9-8F44-8207-3FFF324C1BA3}" type="datetimeFigureOut">
              <a:rPr lang="es-ES_tradnl" smtClean="0"/>
              <a:t>14/10/2020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237D2-687A-124A-BCD6-3235C319251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0376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A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143" y="1357152"/>
            <a:ext cx="5255712" cy="5500848"/>
          </a:xfrm>
          <a:prstGeom prst="rect">
            <a:avLst/>
          </a:prstGeom>
          <a:effectLst>
            <a:outerShdw blurRad="50800" dist="50800" dir="5400000" algn="ctr" rotWithShape="0">
              <a:schemeClr val="tx1">
                <a:alpha val="33000"/>
              </a:schemeClr>
            </a:outerShdw>
          </a:effectLst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970845" y="206152"/>
            <a:ext cx="9137980" cy="3193188"/>
          </a:xfr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ts val="441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[</a:t>
            </a:r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presentaci</a:t>
            </a:r>
            <a:r>
              <a:rPr lang="es-ES" dirty="0" err="1"/>
              <a:t>ón</a:t>
            </a:r>
            <a:r>
              <a:rPr lang="en-US" dirty="0"/>
              <a:t>]</a:t>
            </a:r>
            <a:endParaRPr dirty="0"/>
          </a:p>
        </p:txBody>
      </p:sp>
      <p:sp>
        <p:nvSpPr>
          <p:cNvPr id="12" name="Rectángulo 11"/>
          <p:cNvSpPr/>
          <p:nvPr userDrawn="1"/>
        </p:nvSpPr>
        <p:spPr>
          <a:xfrm>
            <a:off x="970844" y="3399341"/>
            <a:ext cx="10250312" cy="89034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793" y="3488375"/>
            <a:ext cx="7560523" cy="752818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41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24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Apellidos</a:t>
            </a:r>
            <a:endParaRPr lang="en-US" dirty="0"/>
          </a:p>
          <a:p>
            <a:r>
              <a:rPr lang="en-US" dirty="0" err="1"/>
              <a:t>Asignatura</a:t>
            </a:r>
            <a:r>
              <a:rPr lang="en-US" dirty="0"/>
              <a:t> de la </a:t>
            </a:r>
            <a:r>
              <a:rPr lang="en-US" dirty="0" err="1"/>
              <a:t>presentaci</a:t>
            </a:r>
            <a:r>
              <a:rPr lang="es-ES" dirty="0" err="1"/>
              <a:t>ón</a:t>
            </a:r>
            <a:endParaRPr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552" y="5925061"/>
            <a:ext cx="1813130" cy="695612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89" y="5608323"/>
            <a:ext cx="3291468" cy="135374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456" y="206152"/>
            <a:ext cx="2103438" cy="21034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y texto explic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8" name="Rectángulo 17"/>
          <p:cNvSpPr/>
          <p:nvPr userDrawn="1"/>
        </p:nvSpPr>
        <p:spPr>
          <a:xfrm>
            <a:off x="6108101" y="815647"/>
            <a:ext cx="5463451" cy="553271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6222412" y="883253"/>
            <a:ext cx="5255101" cy="541318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2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27" name="Vertical Text Placeholder 2"/>
          <p:cNvSpPr>
            <a:spLocks noGrp="1"/>
          </p:cNvSpPr>
          <p:nvPr>
            <p:ph type="body" orient="vert" idx="23"/>
          </p:nvPr>
        </p:nvSpPr>
        <p:spPr>
          <a:xfrm>
            <a:off x="1684839" y="3430509"/>
            <a:ext cx="4244908" cy="2917854"/>
          </a:xfrm>
        </p:spPr>
        <p:txBody>
          <a:bodyPr vert="horz" numCol="1"/>
          <a:lstStyle>
            <a:lvl1pPr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32" name="Rectángulo 31"/>
          <p:cNvSpPr/>
          <p:nvPr userDrawn="1"/>
        </p:nvSpPr>
        <p:spPr>
          <a:xfrm>
            <a:off x="1" y="-1"/>
            <a:ext cx="1233844" cy="686945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3" name="Rectángulo 32"/>
          <p:cNvSpPr/>
          <p:nvPr userDrawn="1"/>
        </p:nvSpPr>
        <p:spPr>
          <a:xfrm>
            <a:off x="-2" y="5698808"/>
            <a:ext cx="1233847" cy="2213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4" name="Rectángulo 33"/>
          <p:cNvSpPr/>
          <p:nvPr userDrawn="1"/>
        </p:nvSpPr>
        <p:spPr>
          <a:xfrm>
            <a:off x="-2" y="5920166"/>
            <a:ext cx="1233847" cy="9492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2070893" y="2226192"/>
            <a:ext cx="5430816" cy="1225570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49" y="6045298"/>
            <a:ext cx="747382" cy="747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8" name="Rectángulo 27"/>
          <p:cNvSpPr/>
          <p:nvPr userDrawn="1"/>
        </p:nvSpPr>
        <p:spPr>
          <a:xfrm>
            <a:off x="2684178" y="1179394"/>
            <a:ext cx="7169359" cy="283404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838137" y="1247000"/>
            <a:ext cx="6895955" cy="2637239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31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36" name="Vertical Text Placeholder 2"/>
          <p:cNvSpPr>
            <a:spLocks noGrp="1"/>
          </p:cNvSpPr>
          <p:nvPr>
            <p:ph type="body" orient="vert" idx="23"/>
          </p:nvPr>
        </p:nvSpPr>
        <p:spPr>
          <a:xfrm>
            <a:off x="713112" y="4172723"/>
            <a:ext cx="11030240" cy="2343501"/>
          </a:xfrm>
        </p:spPr>
        <p:txBody>
          <a:bodyPr vert="horz" numCol="2"/>
          <a:lstStyle>
            <a:lvl1pPr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14" name="Rectángulo 13"/>
          <p:cNvSpPr/>
          <p:nvPr userDrawn="1"/>
        </p:nvSpPr>
        <p:spPr>
          <a:xfrm>
            <a:off x="957259" y="3"/>
            <a:ext cx="10546700" cy="1048215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673612" y="55759"/>
            <a:ext cx="9474200" cy="1048215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sp>
        <p:nvSpPr>
          <p:cNvPr id="16" name="Rectángulo 15"/>
          <p:cNvSpPr/>
          <p:nvPr userDrawn="1"/>
        </p:nvSpPr>
        <p:spPr>
          <a:xfrm rot="5400000">
            <a:off x="102041" y="-112296"/>
            <a:ext cx="1055294" cy="1265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7" name="Rectángulo 16"/>
          <p:cNvSpPr/>
          <p:nvPr userDrawn="1"/>
        </p:nvSpPr>
        <p:spPr>
          <a:xfrm rot="5400000">
            <a:off x="886538" y="380078"/>
            <a:ext cx="1055294" cy="2951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1" y="164944"/>
            <a:ext cx="747382" cy="747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y pie d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 userDrawn="1"/>
        </p:nvSpPr>
        <p:spPr>
          <a:xfrm>
            <a:off x="1649403" y="379562"/>
            <a:ext cx="8916999" cy="540618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8" name="Rectángulo 7"/>
          <p:cNvSpPr/>
          <p:nvPr userDrawn="1"/>
        </p:nvSpPr>
        <p:spPr>
          <a:xfrm>
            <a:off x="5825067" y="4277349"/>
            <a:ext cx="5746484" cy="21883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1856849" y="440510"/>
            <a:ext cx="8487920" cy="377589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21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45" name="Vertical Text Placeholder 2"/>
          <p:cNvSpPr>
            <a:spLocks noGrp="1"/>
          </p:cNvSpPr>
          <p:nvPr>
            <p:ph type="body" orient="vert" idx="22"/>
          </p:nvPr>
        </p:nvSpPr>
        <p:spPr>
          <a:xfrm>
            <a:off x="5994407" y="4403998"/>
            <a:ext cx="5424751" cy="1938190"/>
          </a:xfrm>
          <a:noFill/>
        </p:spPr>
        <p:txBody>
          <a:bodyPr vert="horz"/>
          <a:lstStyle>
            <a:lvl1pPr>
              <a:defRPr sz="1800" b="0" i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15" name="Rectángulo 14"/>
          <p:cNvSpPr/>
          <p:nvPr userDrawn="1"/>
        </p:nvSpPr>
        <p:spPr>
          <a:xfrm>
            <a:off x="1" y="-1"/>
            <a:ext cx="1233844" cy="686945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6" name="Rectángulo 15"/>
          <p:cNvSpPr/>
          <p:nvPr userDrawn="1"/>
        </p:nvSpPr>
        <p:spPr>
          <a:xfrm>
            <a:off x="-2" y="5698808"/>
            <a:ext cx="1233847" cy="2213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7" name="Rectángulo 16"/>
          <p:cNvSpPr/>
          <p:nvPr userDrawn="1"/>
        </p:nvSpPr>
        <p:spPr>
          <a:xfrm>
            <a:off x="-2" y="5920166"/>
            <a:ext cx="1233847" cy="9492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2070893" y="2226192"/>
            <a:ext cx="5430816" cy="1225570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49" y="6045298"/>
            <a:ext cx="747382" cy="747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imágenes y dos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/>
          <p:cNvSpPr/>
          <p:nvPr userDrawn="1"/>
        </p:nvSpPr>
        <p:spPr>
          <a:xfrm>
            <a:off x="6760336" y="3629887"/>
            <a:ext cx="4817089" cy="289578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4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6849248" y="3690836"/>
            <a:ext cx="4633389" cy="2774819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31" name="Rectángulo 30"/>
          <p:cNvSpPr/>
          <p:nvPr userDrawn="1"/>
        </p:nvSpPr>
        <p:spPr>
          <a:xfrm>
            <a:off x="1637733" y="3404089"/>
            <a:ext cx="9933819" cy="50941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2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33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3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3" name="Rectángulo 42"/>
          <p:cNvSpPr/>
          <p:nvPr userDrawn="1"/>
        </p:nvSpPr>
        <p:spPr>
          <a:xfrm>
            <a:off x="1649403" y="379563"/>
            <a:ext cx="4311132" cy="289578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1738318" y="440511"/>
            <a:ext cx="4103684" cy="2774819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52" name="Vertical Text Placeholder 2"/>
          <p:cNvSpPr>
            <a:spLocks noGrp="1"/>
          </p:cNvSpPr>
          <p:nvPr>
            <p:ph type="body" orient="vert" idx="23"/>
          </p:nvPr>
        </p:nvSpPr>
        <p:spPr>
          <a:xfrm>
            <a:off x="6146802" y="379556"/>
            <a:ext cx="5424751" cy="2835773"/>
          </a:xfrm>
        </p:spPr>
        <p:txBody>
          <a:bodyPr vert="horz"/>
          <a:lstStyle>
            <a:lvl1pPr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56" name="Vertical Text Placeholder 2"/>
          <p:cNvSpPr>
            <a:spLocks noGrp="1"/>
          </p:cNvSpPr>
          <p:nvPr>
            <p:ph type="body" orient="vert" idx="25"/>
          </p:nvPr>
        </p:nvSpPr>
        <p:spPr>
          <a:xfrm>
            <a:off x="1649404" y="3643787"/>
            <a:ext cx="4764977" cy="2835773"/>
          </a:xfrm>
        </p:spPr>
        <p:txBody>
          <a:bodyPr vert="horz"/>
          <a:lstStyle>
            <a:lvl1pPr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18" name="Rectángulo 17"/>
          <p:cNvSpPr/>
          <p:nvPr userDrawn="1"/>
        </p:nvSpPr>
        <p:spPr>
          <a:xfrm>
            <a:off x="1" y="-1"/>
            <a:ext cx="1233844" cy="686945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9" name="Rectángulo 18"/>
          <p:cNvSpPr/>
          <p:nvPr userDrawn="1"/>
        </p:nvSpPr>
        <p:spPr>
          <a:xfrm>
            <a:off x="-2" y="5698808"/>
            <a:ext cx="1233847" cy="2213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0" name="Rectángulo 19"/>
          <p:cNvSpPr/>
          <p:nvPr userDrawn="1"/>
        </p:nvSpPr>
        <p:spPr>
          <a:xfrm>
            <a:off x="-2" y="5920166"/>
            <a:ext cx="1233847" cy="9492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2070893" y="2226192"/>
            <a:ext cx="5430816" cy="1225570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49" y="6045298"/>
            <a:ext cx="747382" cy="747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imágenes y pie d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>
            <a:off x="2094535" y="561155"/>
            <a:ext cx="4568936" cy="515206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2094536" y="5785745"/>
            <a:ext cx="4394699" cy="520120"/>
          </a:xfr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Pie de Foto / Texto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774052" y="5785745"/>
            <a:ext cx="4394699" cy="520120"/>
          </a:xfr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Pie de Foto / Texto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183452" y="622104"/>
            <a:ext cx="4394699" cy="504075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12" name="Rectángulo 11"/>
          <p:cNvSpPr/>
          <p:nvPr userDrawn="1"/>
        </p:nvSpPr>
        <p:spPr>
          <a:xfrm>
            <a:off x="6774051" y="561155"/>
            <a:ext cx="4568936" cy="515206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6862968" y="622104"/>
            <a:ext cx="4394699" cy="504075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14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20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Rectángulo 16"/>
          <p:cNvSpPr/>
          <p:nvPr userDrawn="1"/>
        </p:nvSpPr>
        <p:spPr>
          <a:xfrm>
            <a:off x="1" y="-1"/>
            <a:ext cx="1233844" cy="686945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8" name="Rectángulo 17"/>
          <p:cNvSpPr/>
          <p:nvPr userDrawn="1"/>
        </p:nvSpPr>
        <p:spPr>
          <a:xfrm>
            <a:off x="-2" y="5698808"/>
            <a:ext cx="1233847" cy="2213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9" name="Rectángulo 18"/>
          <p:cNvSpPr/>
          <p:nvPr userDrawn="1"/>
        </p:nvSpPr>
        <p:spPr>
          <a:xfrm>
            <a:off x="-2" y="5920166"/>
            <a:ext cx="1233847" cy="9492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2070893" y="2226192"/>
            <a:ext cx="5430816" cy="1225570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49" y="6045298"/>
            <a:ext cx="747382" cy="7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 con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5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609607" y="1273341"/>
            <a:ext cx="4941583" cy="160475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1" name="Rectángulo 30"/>
          <p:cNvSpPr/>
          <p:nvPr userDrawn="1"/>
        </p:nvSpPr>
        <p:spPr>
          <a:xfrm rot="5400000" flipV="1">
            <a:off x="3461385" y="3834516"/>
            <a:ext cx="5192311" cy="69964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3" name="Content Placeholder 2"/>
          <p:cNvSpPr>
            <a:spLocks noGrp="1"/>
          </p:cNvSpPr>
          <p:nvPr>
            <p:ph idx="24"/>
          </p:nvPr>
        </p:nvSpPr>
        <p:spPr>
          <a:xfrm>
            <a:off x="6559910" y="4864904"/>
            <a:ext cx="4941583" cy="160475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5" name="Vertical Text Placeholder 2"/>
          <p:cNvSpPr>
            <a:spLocks noGrp="1"/>
          </p:cNvSpPr>
          <p:nvPr>
            <p:ph type="body" orient="vert" idx="25"/>
          </p:nvPr>
        </p:nvSpPr>
        <p:spPr>
          <a:xfrm>
            <a:off x="609606" y="2997200"/>
            <a:ext cx="4941583" cy="3475530"/>
          </a:xfrm>
        </p:spPr>
        <p:txBody>
          <a:bodyPr vert="horz" numCol="1"/>
          <a:lstStyle>
            <a:lvl1pPr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38" name="Vertical Text Placeholder 2"/>
          <p:cNvSpPr>
            <a:spLocks noGrp="1"/>
          </p:cNvSpPr>
          <p:nvPr>
            <p:ph type="body" orient="vert" idx="27"/>
          </p:nvPr>
        </p:nvSpPr>
        <p:spPr>
          <a:xfrm>
            <a:off x="6569553" y="1273341"/>
            <a:ext cx="4931939" cy="3475530"/>
          </a:xfrm>
        </p:spPr>
        <p:txBody>
          <a:bodyPr vert="horz" numCol="1"/>
          <a:lstStyle>
            <a:lvl1pPr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17" name="Rectángulo 16"/>
          <p:cNvSpPr/>
          <p:nvPr userDrawn="1"/>
        </p:nvSpPr>
        <p:spPr>
          <a:xfrm>
            <a:off x="957259" y="3"/>
            <a:ext cx="10546700" cy="1048215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1673612" y="55759"/>
            <a:ext cx="9474200" cy="1048215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sp>
        <p:nvSpPr>
          <p:cNvPr id="19" name="Rectángulo 18"/>
          <p:cNvSpPr/>
          <p:nvPr userDrawn="1"/>
        </p:nvSpPr>
        <p:spPr>
          <a:xfrm rot="5400000">
            <a:off x="102041" y="-112296"/>
            <a:ext cx="1055294" cy="1265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0" name="Rectángulo 19"/>
          <p:cNvSpPr/>
          <p:nvPr userDrawn="1"/>
        </p:nvSpPr>
        <p:spPr>
          <a:xfrm rot="5400000">
            <a:off x="886538" y="380078"/>
            <a:ext cx="1055294" cy="2951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1" y="164944"/>
            <a:ext cx="747382" cy="747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imágene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>
            <a:off x="236255" y="3533778"/>
            <a:ext cx="3982565" cy="257190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7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77866" y="3573607"/>
            <a:ext cx="3873588" cy="247995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16" name="Rectángulo 15"/>
          <p:cNvSpPr/>
          <p:nvPr userDrawn="1"/>
        </p:nvSpPr>
        <p:spPr>
          <a:xfrm>
            <a:off x="4384700" y="3533778"/>
            <a:ext cx="3982565" cy="257190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4426311" y="3573607"/>
            <a:ext cx="3873588" cy="247995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18" name="Rectángulo 17"/>
          <p:cNvSpPr/>
          <p:nvPr userDrawn="1"/>
        </p:nvSpPr>
        <p:spPr>
          <a:xfrm>
            <a:off x="8570813" y="1204774"/>
            <a:ext cx="2985943" cy="490090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652045" y="1264358"/>
            <a:ext cx="2780631" cy="4789205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37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26" name="Vertical Text Placeholder 2"/>
          <p:cNvSpPr>
            <a:spLocks noGrp="1"/>
          </p:cNvSpPr>
          <p:nvPr>
            <p:ph type="body" orient="vert" idx="22"/>
          </p:nvPr>
        </p:nvSpPr>
        <p:spPr>
          <a:xfrm>
            <a:off x="249750" y="1204323"/>
            <a:ext cx="8142708" cy="2221782"/>
          </a:xfrm>
        </p:spPr>
        <p:txBody>
          <a:bodyPr vert="horz"/>
          <a:lstStyle>
            <a:lvl1pPr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23" name="Rectángulo 22"/>
          <p:cNvSpPr/>
          <p:nvPr userDrawn="1"/>
        </p:nvSpPr>
        <p:spPr>
          <a:xfrm>
            <a:off x="957259" y="3"/>
            <a:ext cx="10546700" cy="1048215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673612" y="55759"/>
            <a:ext cx="9474200" cy="1048215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sp>
        <p:nvSpPr>
          <p:cNvPr id="28" name="Rectángulo 27"/>
          <p:cNvSpPr/>
          <p:nvPr userDrawn="1"/>
        </p:nvSpPr>
        <p:spPr>
          <a:xfrm rot="5400000">
            <a:off x="102041" y="-112296"/>
            <a:ext cx="1055294" cy="1265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9" name="Rectángulo 28"/>
          <p:cNvSpPr/>
          <p:nvPr userDrawn="1"/>
        </p:nvSpPr>
        <p:spPr>
          <a:xfrm rot="5400000">
            <a:off x="886538" y="380078"/>
            <a:ext cx="1055294" cy="2951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30" name="Imagen 2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1" y="164944"/>
            <a:ext cx="747382" cy="7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5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y tres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3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3" name="Rectángulo 42"/>
          <p:cNvSpPr/>
          <p:nvPr userDrawn="1"/>
        </p:nvSpPr>
        <p:spPr>
          <a:xfrm>
            <a:off x="492977" y="3932458"/>
            <a:ext cx="11061339" cy="233224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603902" y="4059036"/>
            <a:ext cx="3490447" cy="21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48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52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4259597" y="4036450"/>
            <a:ext cx="3490447" cy="21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53" name="Picture Placeholder 8"/>
          <p:cNvSpPr>
            <a:spLocks noGrp="1"/>
          </p:cNvSpPr>
          <p:nvPr>
            <p:ph type="pic" sz="quarter" idx="24"/>
          </p:nvPr>
        </p:nvSpPr>
        <p:spPr>
          <a:xfrm>
            <a:off x="7918418" y="4036450"/>
            <a:ext cx="3490447" cy="21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55" name="Rectángulo 54"/>
          <p:cNvSpPr/>
          <p:nvPr userDrawn="1"/>
        </p:nvSpPr>
        <p:spPr>
          <a:xfrm>
            <a:off x="492978" y="3788668"/>
            <a:ext cx="5592236" cy="50941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3" name="Vertical Text Placeholder 2"/>
          <p:cNvSpPr>
            <a:spLocks noGrp="1"/>
          </p:cNvSpPr>
          <p:nvPr>
            <p:ph type="body" orient="vert" idx="25"/>
          </p:nvPr>
        </p:nvSpPr>
        <p:spPr>
          <a:xfrm>
            <a:off x="492977" y="1365873"/>
            <a:ext cx="11023683" cy="2329951"/>
          </a:xfrm>
        </p:spPr>
        <p:txBody>
          <a:bodyPr vert="horz"/>
          <a:lstStyle>
            <a:lvl1pPr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20" name="Rectángulo 19"/>
          <p:cNvSpPr/>
          <p:nvPr userDrawn="1"/>
        </p:nvSpPr>
        <p:spPr>
          <a:xfrm>
            <a:off x="957259" y="3"/>
            <a:ext cx="10546700" cy="1048215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673612" y="55759"/>
            <a:ext cx="9474200" cy="1048215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sp>
        <p:nvSpPr>
          <p:cNvPr id="24" name="Rectángulo 23"/>
          <p:cNvSpPr/>
          <p:nvPr userDrawn="1"/>
        </p:nvSpPr>
        <p:spPr>
          <a:xfrm rot="5400000">
            <a:off x="102041" y="-112296"/>
            <a:ext cx="1055294" cy="1265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5" name="Rectángulo 24"/>
          <p:cNvSpPr/>
          <p:nvPr userDrawn="1"/>
        </p:nvSpPr>
        <p:spPr>
          <a:xfrm rot="5400000">
            <a:off x="886538" y="380078"/>
            <a:ext cx="1055294" cy="2951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26" name="Imagen 2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1" y="164944"/>
            <a:ext cx="747382" cy="747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olución, Tre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393316" y="2525080"/>
            <a:ext cx="3164355" cy="338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23"/>
          </p:nvPr>
        </p:nvSpPr>
        <p:spPr>
          <a:xfrm>
            <a:off x="4372809" y="2525080"/>
            <a:ext cx="3164355" cy="338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24"/>
          </p:nvPr>
        </p:nvSpPr>
        <p:spPr>
          <a:xfrm>
            <a:off x="8352305" y="2525080"/>
            <a:ext cx="3164355" cy="338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Flecha derecha 4"/>
          <p:cNvSpPr/>
          <p:nvPr userDrawn="1"/>
        </p:nvSpPr>
        <p:spPr>
          <a:xfrm rot="19800000">
            <a:off x="3598940" y="3620856"/>
            <a:ext cx="732609" cy="272161"/>
          </a:xfrm>
          <a:prstGeom prst="rightArrow">
            <a:avLst/>
          </a:prstGeom>
          <a:solidFill>
            <a:srgbClr val="CB0017"/>
          </a:solidFill>
          <a:effectLst>
            <a:innerShdw dist="38100" dir="5400000"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8" name="Flecha derecha 27"/>
          <p:cNvSpPr/>
          <p:nvPr userDrawn="1"/>
        </p:nvSpPr>
        <p:spPr>
          <a:xfrm rot="1800000">
            <a:off x="7637956" y="3621862"/>
            <a:ext cx="732609" cy="272161"/>
          </a:xfrm>
          <a:prstGeom prst="rightArrow">
            <a:avLst/>
          </a:prstGeom>
          <a:solidFill>
            <a:srgbClr val="CB0017"/>
          </a:solidFill>
          <a:effectLst>
            <a:innerShdw dist="38100" dir="5400000"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1" name="Vertical Text Placeholder 2"/>
          <p:cNvSpPr>
            <a:spLocks noGrp="1"/>
          </p:cNvSpPr>
          <p:nvPr>
            <p:ph type="body" orient="vert" idx="25"/>
          </p:nvPr>
        </p:nvSpPr>
        <p:spPr>
          <a:xfrm>
            <a:off x="1439337" y="1251653"/>
            <a:ext cx="10077323" cy="1164976"/>
          </a:xfrm>
        </p:spPr>
        <p:txBody>
          <a:bodyPr vert="horz"/>
          <a:lstStyle>
            <a:lvl1pPr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sp>
        <p:nvSpPr>
          <p:cNvPr id="19" name="Rectángulo 18"/>
          <p:cNvSpPr/>
          <p:nvPr userDrawn="1"/>
        </p:nvSpPr>
        <p:spPr>
          <a:xfrm>
            <a:off x="957259" y="3"/>
            <a:ext cx="10546700" cy="1048215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1673612" y="55759"/>
            <a:ext cx="9474200" cy="1048215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sp>
        <p:nvSpPr>
          <p:cNvPr id="30" name="Rectángulo 29"/>
          <p:cNvSpPr/>
          <p:nvPr userDrawn="1"/>
        </p:nvSpPr>
        <p:spPr>
          <a:xfrm rot="5400000">
            <a:off x="102041" y="-112296"/>
            <a:ext cx="1055294" cy="1265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2" name="Rectángulo 31"/>
          <p:cNvSpPr/>
          <p:nvPr userDrawn="1"/>
        </p:nvSpPr>
        <p:spPr>
          <a:xfrm rot="5400000">
            <a:off x="886538" y="380078"/>
            <a:ext cx="1055294" cy="2951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33" name="Imagen 3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1" y="164944"/>
            <a:ext cx="747382" cy="747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tro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8" name="Rectángulo 17"/>
          <p:cNvSpPr/>
          <p:nvPr userDrawn="1"/>
        </p:nvSpPr>
        <p:spPr>
          <a:xfrm>
            <a:off x="1778451" y="561155"/>
            <a:ext cx="4568936" cy="241901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1924558" y="658586"/>
            <a:ext cx="4286644" cy="221729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20" name="Rectángulo 19"/>
          <p:cNvSpPr/>
          <p:nvPr userDrawn="1"/>
        </p:nvSpPr>
        <p:spPr>
          <a:xfrm rot="5400000" flipV="1">
            <a:off x="5764917" y="5062384"/>
            <a:ext cx="1686217" cy="6095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1" name="Rectángulo 20"/>
          <p:cNvSpPr/>
          <p:nvPr userDrawn="1"/>
        </p:nvSpPr>
        <p:spPr>
          <a:xfrm rot="5400000" flipV="1">
            <a:off x="5764917" y="1775002"/>
            <a:ext cx="1686217" cy="6095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2" name="Rectángulo 21"/>
          <p:cNvSpPr/>
          <p:nvPr userDrawn="1"/>
        </p:nvSpPr>
        <p:spPr>
          <a:xfrm rot="10800000" flipV="1">
            <a:off x="3040726" y="3512111"/>
            <a:ext cx="2234396" cy="4571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3" name="Rectángulo 22"/>
          <p:cNvSpPr/>
          <p:nvPr userDrawn="1"/>
        </p:nvSpPr>
        <p:spPr>
          <a:xfrm rot="10800000" flipV="1">
            <a:off x="8039102" y="3512111"/>
            <a:ext cx="2234396" cy="4571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1778452" y="2992030"/>
            <a:ext cx="4394699" cy="520120"/>
          </a:xfr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Pie de Foto / Texto</a:t>
            </a:r>
          </a:p>
        </p:txBody>
      </p:sp>
      <p:sp>
        <p:nvSpPr>
          <p:cNvPr id="25" name="Rectángulo 24"/>
          <p:cNvSpPr/>
          <p:nvPr userDrawn="1"/>
        </p:nvSpPr>
        <p:spPr>
          <a:xfrm>
            <a:off x="6864885" y="556815"/>
            <a:ext cx="4568936" cy="241901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7010991" y="654243"/>
            <a:ext cx="4286644" cy="221729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27" name="Rectángulo 26"/>
          <p:cNvSpPr/>
          <p:nvPr userDrawn="1"/>
        </p:nvSpPr>
        <p:spPr>
          <a:xfrm>
            <a:off x="6864885" y="3651214"/>
            <a:ext cx="4568936" cy="241901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7010991" y="3748642"/>
            <a:ext cx="4286644" cy="221729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29" name="Rectángulo 28"/>
          <p:cNvSpPr/>
          <p:nvPr userDrawn="1"/>
        </p:nvSpPr>
        <p:spPr>
          <a:xfrm>
            <a:off x="1778451" y="3671693"/>
            <a:ext cx="4568936" cy="241901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0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1924558" y="3769121"/>
            <a:ext cx="4286644" cy="221729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6879437" y="2992030"/>
            <a:ext cx="4394699" cy="520120"/>
          </a:xfr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Pie de Foto / Texto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1778452" y="6092364"/>
            <a:ext cx="4394699" cy="520120"/>
          </a:xfr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Pie de Foto / Texto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6879437" y="6092364"/>
            <a:ext cx="4394699" cy="520120"/>
          </a:xfr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Pie de Foto / Texto</a:t>
            </a:r>
          </a:p>
        </p:txBody>
      </p:sp>
      <p:sp>
        <p:nvSpPr>
          <p:cNvPr id="3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5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37" name="Rectángulo 36"/>
          <p:cNvSpPr/>
          <p:nvPr userDrawn="1"/>
        </p:nvSpPr>
        <p:spPr>
          <a:xfrm>
            <a:off x="1" y="-1"/>
            <a:ext cx="1233844" cy="686945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8" name="Rectángulo 37"/>
          <p:cNvSpPr/>
          <p:nvPr userDrawn="1"/>
        </p:nvSpPr>
        <p:spPr>
          <a:xfrm>
            <a:off x="-2" y="5698808"/>
            <a:ext cx="1233847" cy="2213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9" name="Rectángulo 38"/>
          <p:cNvSpPr/>
          <p:nvPr userDrawn="1"/>
        </p:nvSpPr>
        <p:spPr>
          <a:xfrm>
            <a:off x="-2" y="5920166"/>
            <a:ext cx="1233847" cy="9492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40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2070893" y="2226192"/>
            <a:ext cx="5430816" cy="1225570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pic>
        <p:nvPicPr>
          <p:cNvPr id="41" name="Imagen 4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49" y="6045298"/>
            <a:ext cx="747382" cy="747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DFD2D5F5-C307-3641-80F6-534BF4E275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142" y="1357154"/>
            <a:ext cx="5255712" cy="5500847"/>
          </a:xfrm>
          <a:prstGeom prst="rect">
            <a:avLst/>
          </a:prstGeom>
          <a:effectLst>
            <a:outerShdw blurRad="25400" dist="12700" dir="5400000" algn="ctr" rotWithShape="0">
              <a:schemeClr val="tx1">
                <a:alpha val="25000"/>
              </a:schemeClr>
            </a:outerShdw>
          </a:effectLst>
        </p:spPr>
      </p:pic>
      <p:sp>
        <p:nvSpPr>
          <p:cNvPr id="8" name="Rectángulo 7"/>
          <p:cNvSpPr/>
          <p:nvPr userDrawn="1"/>
        </p:nvSpPr>
        <p:spPr>
          <a:xfrm>
            <a:off x="970844" y="3399341"/>
            <a:ext cx="10250312" cy="89034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793" y="3488375"/>
            <a:ext cx="7560523" cy="752818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41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2400" kern="1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Apellidos</a:t>
            </a:r>
            <a:endParaRPr lang="en-US" dirty="0"/>
          </a:p>
          <a:p>
            <a:r>
              <a:rPr lang="en-US" dirty="0" err="1"/>
              <a:t>Asignatura</a:t>
            </a:r>
            <a:r>
              <a:rPr lang="en-US" dirty="0"/>
              <a:t> de la </a:t>
            </a:r>
            <a:r>
              <a:rPr lang="en-US" dirty="0" err="1"/>
              <a:t>presentaci</a:t>
            </a:r>
            <a:r>
              <a:rPr lang="es-ES" dirty="0" err="1"/>
              <a:t>ón</a:t>
            </a:r>
            <a:endParaRPr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553" y="5925064"/>
            <a:ext cx="1813128" cy="69561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13" y="5862700"/>
            <a:ext cx="1974855" cy="75353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456" y="206152"/>
            <a:ext cx="2103438" cy="2103438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970845" y="206152"/>
            <a:ext cx="9137980" cy="3193188"/>
          </a:xfr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ts val="4410"/>
              </a:lnSpc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[</a:t>
            </a:r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presentaci</a:t>
            </a:r>
            <a:r>
              <a:rPr lang="es-ES" dirty="0" err="1"/>
              <a:t>ón</a:t>
            </a:r>
            <a:r>
              <a:rPr lang="en-US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045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objeto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5" name="Rectángulo 4"/>
          <p:cNvSpPr/>
          <p:nvPr userDrawn="1"/>
        </p:nvSpPr>
        <p:spPr>
          <a:xfrm rot="5400000" flipV="1">
            <a:off x="5764917" y="5062384"/>
            <a:ext cx="1686217" cy="6095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6" name="Rectángulo 5"/>
          <p:cNvSpPr/>
          <p:nvPr userDrawn="1"/>
        </p:nvSpPr>
        <p:spPr>
          <a:xfrm rot="5400000" flipV="1">
            <a:off x="5764917" y="1775002"/>
            <a:ext cx="1686217" cy="6095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7" name="Rectángulo 6"/>
          <p:cNvSpPr/>
          <p:nvPr userDrawn="1"/>
        </p:nvSpPr>
        <p:spPr>
          <a:xfrm rot="10800000" flipV="1">
            <a:off x="3040726" y="3512111"/>
            <a:ext cx="2234396" cy="4571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8" name="Rectángulo 7"/>
          <p:cNvSpPr/>
          <p:nvPr userDrawn="1"/>
        </p:nvSpPr>
        <p:spPr>
          <a:xfrm rot="10800000" flipV="1">
            <a:off x="8039102" y="3512111"/>
            <a:ext cx="2234396" cy="4571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1778452" y="2992030"/>
            <a:ext cx="4394699" cy="520120"/>
          </a:xfr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Pie de Foto /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6879437" y="2992030"/>
            <a:ext cx="4394699" cy="520120"/>
          </a:xfr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Pie de Foto / Texto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1778452" y="6092364"/>
            <a:ext cx="4394699" cy="520120"/>
          </a:xfr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Pie de Foto / Texto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6879437" y="6092364"/>
            <a:ext cx="4394699" cy="520120"/>
          </a:xfr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Pie de Foto / Texto</a:t>
            </a: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1926938" y="654243"/>
            <a:ext cx="4278119" cy="221729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27"/>
          </p:nvPr>
        </p:nvSpPr>
        <p:spPr>
          <a:xfrm>
            <a:off x="7010993" y="648308"/>
            <a:ext cx="4278119" cy="221729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28"/>
          </p:nvPr>
        </p:nvSpPr>
        <p:spPr>
          <a:xfrm>
            <a:off x="1933850" y="3769121"/>
            <a:ext cx="4278119" cy="221729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29"/>
          </p:nvPr>
        </p:nvSpPr>
        <p:spPr>
          <a:xfrm>
            <a:off x="7019518" y="3748642"/>
            <a:ext cx="4278119" cy="221729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23" name="Rectángulo 22"/>
          <p:cNvSpPr/>
          <p:nvPr userDrawn="1"/>
        </p:nvSpPr>
        <p:spPr>
          <a:xfrm>
            <a:off x="1" y="-1"/>
            <a:ext cx="1233844" cy="686945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4" name="Rectángulo 23"/>
          <p:cNvSpPr/>
          <p:nvPr userDrawn="1"/>
        </p:nvSpPr>
        <p:spPr>
          <a:xfrm>
            <a:off x="-2" y="5698808"/>
            <a:ext cx="1233847" cy="2213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5" name="Rectángulo 24"/>
          <p:cNvSpPr/>
          <p:nvPr userDrawn="1"/>
        </p:nvSpPr>
        <p:spPr>
          <a:xfrm>
            <a:off x="-2" y="5920166"/>
            <a:ext cx="1233847" cy="9492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2070893" y="2226192"/>
            <a:ext cx="5430816" cy="1225570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pic>
        <p:nvPicPr>
          <p:cNvPr id="28" name="Imagen 2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49" y="6045298"/>
            <a:ext cx="747382" cy="747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A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143" y="1357152"/>
            <a:ext cx="5255712" cy="5500848"/>
          </a:xfrm>
          <a:prstGeom prst="rect">
            <a:avLst/>
          </a:prstGeom>
          <a:effectLst>
            <a:outerShdw blurRad="50800" dist="50800" dir="5400000" algn="ctr" rotWithShape="0">
              <a:schemeClr val="tx1">
                <a:alpha val="33000"/>
              </a:schemeClr>
            </a:outerShdw>
          </a:effectLst>
        </p:spPr>
      </p:pic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552" y="5925061"/>
            <a:ext cx="1813130" cy="69561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89" y="5608323"/>
            <a:ext cx="3291468" cy="1353749"/>
          </a:xfrm>
          <a:prstGeom prst="rect">
            <a:avLst/>
          </a:prstGeom>
        </p:spPr>
      </p:pic>
      <p:sp>
        <p:nvSpPr>
          <p:cNvPr id="9" name="Rectángulo 8"/>
          <p:cNvSpPr/>
          <p:nvPr userDrawn="1"/>
        </p:nvSpPr>
        <p:spPr>
          <a:xfrm>
            <a:off x="970844" y="5648327"/>
            <a:ext cx="10250312" cy="49029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</p:spTree>
    <p:extLst>
      <p:ext uri="{BB962C8B-B14F-4D97-AF65-F5344CB8AC3E}">
        <p14:creationId xmlns:p14="http://schemas.microsoft.com/office/powerpoint/2010/main" val="76065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C0C2292-2BBB-0D45-976A-EC680FB824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143" y="1357154"/>
            <a:ext cx="5255712" cy="5500847"/>
          </a:xfrm>
          <a:prstGeom prst="rect">
            <a:avLst/>
          </a:prstGeom>
          <a:effectLst>
            <a:outerShdw blurRad="25400" dist="12700" dir="5400000" algn="ctr" rotWithShape="0">
              <a:schemeClr val="tx1">
                <a:alpha val="25000"/>
              </a:schemeClr>
            </a:outerShdw>
          </a:effectLst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553" y="5925064"/>
            <a:ext cx="1813128" cy="69561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13" y="5862700"/>
            <a:ext cx="1974855" cy="753533"/>
          </a:xfrm>
          <a:prstGeom prst="rect">
            <a:avLst/>
          </a:prstGeom>
        </p:spPr>
      </p:pic>
      <p:sp>
        <p:nvSpPr>
          <p:cNvPr id="13" name="Rectángulo 12"/>
          <p:cNvSpPr/>
          <p:nvPr userDrawn="1"/>
        </p:nvSpPr>
        <p:spPr>
          <a:xfrm>
            <a:off x="970844" y="5648327"/>
            <a:ext cx="10250312" cy="49029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</p:spTree>
    <p:extLst>
      <p:ext uri="{BB962C8B-B14F-4D97-AF65-F5344CB8AC3E}">
        <p14:creationId xmlns:p14="http://schemas.microsoft.com/office/powerpoint/2010/main" val="78338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C">
    <p:bg>
      <p:bgPr>
        <a:solidFill>
          <a:srgbClr val="CB00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-550494" y="5342880"/>
            <a:ext cx="8539545" cy="8357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8" name="Rectángulo 17"/>
          <p:cNvSpPr/>
          <p:nvPr userDrawn="1"/>
        </p:nvSpPr>
        <p:spPr>
          <a:xfrm>
            <a:off x="-5394253" y="5524750"/>
            <a:ext cx="8212503" cy="835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innerShdw>
              <a:srgbClr val="FFFFFF">
                <a:alpha val="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922888" y="2224949"/>
            <a:ext cx="6321762" cy="242535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89" y="5608323"/>
            <a:ext cx="3291468" cy="135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5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rtada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DFD2D5F5-C307-3641-80F6-534BF4E275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142" y="1357154"/>
            <a:ext cx="5255712" cy="5500847"/>
          </a:xfrm>
          <a:prstGeom prst="rect">
            <a:avLst/>
          </a:prstGeom>
          <a:effectLst>
            <a:outerShdw blurRad="25400" dist="12700" dir="5400000" algn="ctr" rotWithShape="0">
              <a:schemeClr val="tx1">
                <a:alpha val="25000"/>
              </a:schemeClr>
            </a:outerShdw>
          </a:effectLst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553" y="5925064"/>
            <a:ext cx="1813128" cy="69561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13" y="5862700"/>
            <a:ext cx="1974855" cy="753533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11030C64-76BB-4D3F-BB73-E764D371B41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686" y="237325"/>
            <a:ext cx="2448301" cy="244830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01AD577-3A79-4BA3-BA06-ACAED9DABB5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251" y="222559"/>
            <a:ext cx="2688891" cy="2280285"/>
          </a:xfrm>
          <a:prstGeom prst="rect">
            <a:avLst/>
          </a:prstGeom>
        </p:spPr>
      </p:pic>
      <p:sp>
        <p:nvSpPr>
          <p:cNvPr id="4" name="Signo más 3">
            <a:extLst>
              <a:ext uri="{FF2B5EF4-FFF2-40B4-BE49-F238E27FC236}">
                <a16:creationId xmlns:a16="http://schemas.microsoft.com/office/drawing/2014/main" id="{417337AA-3046-4B61-B880-35645A80E91A}"/>
              </a:ext>
            </a:extLst>
          </p:cNvPr>
          <p:cNvSpPr/>
          <p:nvPr userDrawn="1"/>
        </p:nvSpPr>
        <p:spPr>
          <a:xfrm>
            <a:off x="4556146" y="1023195"/>
            <a:ext cx="895806" cy="86438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2E62F1-04E1-44F8-8C3A-446D3B5E6D2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564" y="457596"/>
            <a:ext cx="2130179" cy="2130179"/>
          </a:xfrm>
          <a:prstGeom prst="rect">
            <a:avLst/>
          </a:prstGeom>
        </p:spPr>
      </p:pic>
      <p:sp>
        <p:nvSpPr>
          <p:cNvPr id="6" name="Signo más 5">
            <a:extLst>
              <a:ext uri="{FF2B5EF4-FFF2-40B4-BE49-F238E27FC236}">
                <a16:creationId xmlns:a16="http://schemas.microsoft.com/office/drawing/2014/main" id="{3D5A6511-3DCD-4E4B-A37B-77BC27292E3F}"/>
              </a:ext>
            </a:extLst>
          </p:cNvPr>
          <p:cNvSpPr/>
          <p:nvPr userDrawn="1"/>
        </p:nvSpPr>
        <p:spPr>
          <a:xfrm>
            <a:off x="7822005" y="1046916"/>
            <a:ext cx="895806" cy="86438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AD2F97E-145C-43DC-9610-A3C992FBD5A2}"/>
              </a:ext>
            </a:extLst>
          </p:cNvPr>
          <p:cNvSpPr txBox="1"/>
          <p:nvPr userDrawn="1"/>
        </p:nvSpPr>
        <p:spPr>
          <a:xfrm>
            <a:off x="1175656" y="2760276"/>
            <a:ext cx="82731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Cooper Black" panose="0208090404030B020404" pitchFamily="18" charset="0"/>
              </a:rPr>
              <a:t>TALLER ONLINE DE INSTALACIÓN DE LINUX + SUPERVIVENCIA EN SHELL + GIT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03798061-559A-4160-8F4B-D690D3D5330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6" y="4947916"/>
            <a:ext cx="693211" cy="693211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3DA3A75D-E4CD-4163-969B-56EC1C01E28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073" y="4947916"/>
            <a:ext cx="693211" cy="693211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4F4CDD24-7D8B-4215-9F29-2A2F0EB8308B}"/>
              </a:ext>
            </a:extLst>
          </p:cNvPr>
          <p:cNvSpPr txBox="1"/>
          <p:nvPr userDrawn="1"/>
        </p:nvSpPr>
        <p:spPr>
          <a:xfrm>
            <a:off x="2677446" y="5066991"/>
            <a:ext cx="2365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@robotech_urjc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F04EAC1A-B466-4ED8-8508-92793F97AA4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611" y="5078259"/>
            <a:ext cx="637716" cy="467962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12339D13-84FA-46F8-AA96-BB198DCE7B7F}"/>
              </a:ext>
            </a:extLst>
          </p:cNvPr>
          <p:cNvSpPr txBox="1"/>
          <p:nvPr userDrawn="1"/>
        </p:nvSpPr>
        <p:spPr>
          <a:xfrm>
            <a:off x="6092100" y="5063688"/>
            <a:ext cx="3775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robotechurjc@gmail.com</a:t>
            </a: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1BD6ACC4-3507-43DC-B9B5-7872DE825A9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822" y="2555036"/>
            <a:ext cx="1928350" cy="1928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753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">
    <p:bg>
      <p:bgPr>
        <a:solidFill>
          <a:srgbClr val="CB00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572" y="4631845"/>
            <a:ext cx="7560523" cy="75281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ts val="241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20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Apellidos</a:t>
            </a:r>
            <a:endParaRPr lang="en-US" dirty="0"/>
          </a:p>
          <a:p>
            <a:r>
              <a:rPr lang="en-US" dirty="0" err="1"/>
              <a:t>Asignatura</a:t>
            </a:r>
            <a:r>
              <a:rPr lang="en-US" dirty="0"/>
              <a:t> de la </a:t>
            </a:r>
            <a:r>
              <a:rPr lang="en-US" dirty="0" err="1"/>
              <a:t>presentaci</a:t>
            </a:r>
            <a:r>
              <a:rPr lang="es-ES" dirty="0" err="1"/>
              <a:t>ón</a:t>
            </a:r>
            <a:endParaRPr dirty="0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922888" y="2224949"/>
            <a:ext cx="6321762" cy="2425359"/>
          </a:xfrm>
          <a:prstGeom prst="rect">
            <a:avLst/>
          </a:prstGeom>
        </p:spPr>
      </p:pic>
      <p:sp>
        <p:nvSpPr>
          <p:cNvPr id="7" name="Rectángulo 6"/>
          <p:cNvSpPr/>
          <p:nvPr userDrawn="1"/>
        </p:nvSpPr>
        <p:spPr>
          <a:xfrm>
            <a:off x="0" y="4563515"/>
            <a:ext cx="7989051" cy="83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8" name="Rectángulo 17"/>
          <p:cNvSpPr/>
          <p:nvPr userDrawn="1"/>
        </p:nvSpPr>
        <p:spPr>
          <a:xfrm>
            <a:off x="-1" y="4745385"/>
            <a:ext cx="2818249" cy="835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>
              <a:srgbClr val="FFFFFF">
                <a:alpha val="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37573" y="1325722"/>
            <a:ext cx="9137980" cy="3193188"/>
          </a:xfr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ts val="441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[</a:t>
            </a:r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presentaci</a:t>
            </a:r>
            <a:r>
              <a:rPr lang="es-ES" dirty="0" err="1"/>
              <a:t>ón</a:t>
            </a:r>
            <a:r>
              <a:rPr lang="en-US" dirty="0"/>
              <a:t>]</a:t>
            </a:r>
            <a:endParaRPr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89" y="5608323"/>
            <a:ext cx="3291468" cy="1353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ción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Vertical Text Placeholder 2"/>
          <p:cNvSpPr>
            <a:spLocks noGrp="1"/>
          </p:cNvSpPr>
          <p:nvPr>
            <p:ph type="body" orient="vert" idx="22"/>
          </p:nvPr>
        </p:nvSpPr>
        <p:spPr>
          <a:xfrm>
            <a:off x="1574456" y="1159729"/>
            <a:ext cx="9942203" cy="5250170"/>
          </a:xfrm>
        </p:spPr>
        <p:txBody>
          <a:bodyPr vert="horz" numCol="1"/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algn="ctr"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algn="ctr"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algn="ctr"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algn="ctr"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5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32" name="Rectángulo 31"/>
          <p:cNvSpPr/>
          <p:nvPr userDrawn="1"/>
        </p:nvSpPr>
        <p:spPr>
          <a:xfrm rot="5400000">
            <a:off x="899238" y="380078"/>
            <a:ext cx="1055294" cy="2951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31B5EC-08A4-B14C-B4F9-4BCB268EF2FB}"/>
              </a:ext>
            </a:extLst>
          </p:cNvPr>
          <p:cNvSpPr/>
          <p:nvPr userDrawn="1"/>
        </p:nvSpPr>
        <p:spPr>
          <a:xfrm>
            <a:off x="957259" y="3"/>
            <a:ext cx="10546700" cy="1048215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56F1859-FF24-1647-B05E-C0C26C4EA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3612" y="55759"/>
            <a:ext cx="9474200" cy="1048215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FAD6AC3-875D-6D41-9AA8-9941A619BC6B}"/>
              </a:ext>
            </a:extLst>
          </p:cNvPr>
          <p:cNvSpPr/>
          <p:nvPr userDrawn="1"/>
        </p:nvSpPr>
        <p:spPr>
          <a:xfrm rot="5400000">
            <a:off x="102041" y="-112296"/>
            <a:ext cx="1055294" cy="1265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43E1F71-DDA9-854F-AE64-614F20B26F9F}"/>
              </a:ext>
            </a:extLst>
          </p:cNvPr>
          <p:cNvSpPr/>
          <p:nvPr userDrawn="1"/>
        </p:nvSpPr>
        <p:spPr>
          <a:xfrm rot="5400000">
            <a:off x="886538" y="380078"/>
            <a:ext cx="1055294" cy="2951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F8EE269-3017-C841-9177-C86AAABA35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1" y="164944"/>
            <a:ext cx="747382" cy="7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6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roducción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Vertical Text Placeholder 2"/>
          <p:cNvSpPr>
            <a:spLocks noGrp="1"/>
          </p:cNvSpPr>
          <p:nvPr>
            <p:ph type="body" orient="vert" idx="22"/>
          </p:nvPr>
        </p:nvSpPr>
        <p:spPr>
          <a:xfrm>
            <a:off x="1574456" y="2073939"/>
            <a:ext cx="9942203" cy="4335960"/>
          </a:xfrm>
        </p:spPr>
        <p:txBody>
          <a:bodyPr vert="horz" numCol="1"/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algn="ctr"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algn="ctr"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algn="ctr"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algn="ctr"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5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32" name="Rectángulo 31"/>
          <p:cNvSpPr/>
          <p:nvPr userDrawn="1"/>
        </p:nvSpPr>
        <p:spPr>
          <a:xfrm rot="5400000">
            <a:off x="899238" y="380078"/>
            <a:ext cx="1055294" cy="2951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6C451-16E2-6D46-BF7D-F1DF7E2156E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1574800" y="1111251"/>
            <a:ext cx="9941984" cy="8429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6E9F3FF-07BF-E74F-8D62-AF88EA031854}"/>
              </a:ext>
            </a:extLst>
          </p:cNvPr>
          <p:cNvSpPr/>
          <p:nvPr userDrawn="1"/>
        </p:nvSpPr>
        <p:spPr>
          <a:xfrm>
            <a:off x="957259" y="3"/>
            <a:ext cx="10546700" cy="1048215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268885-7C19-0946-8A53-FE5B78C5D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3612" y="55759"/>
            <a:ext cx="9474200" cy="1048215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6F84993-EC1A-7841-B06E-797D0C13CF11}"/>
              </a:ext>
            </a:extLst>
          </p:cNvPr>
          <p:cNvSpPr/>
          <p:nvPr userDrawn="1"/>
        </p:nvSpPr>
        <p:spPr>
          <a:xfrm rot="5400000">
            <a:off x="102041" y="-112296"/>
            <a:ext cx="1055294" cy="1265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F4DCC6C-54EC-6946-94ED-1F82B7BC579F}"/>
              </a:ext>
            </a:extLst>
          </p:cNvPr>
          <p:cNvSpPr/>
          <p:nvPr userDrawn="1"/>
        </p:nvSpPr>
        <p:spPr>
          <a:xfrm rot="5400000">
            <a:off x="886538" y="380078"/>
            <a:ext cx="1055294" cy="2951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1A69858E-F84D-2245-A924-61C8B32959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1" y="164944"/>
            <a:ext cx="747382" cy="7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7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y texto explic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27" name="Vertical Text Placeholder 2"/>
          <p:cNvSpPr>
            <a:spLocks noGrp="1"/>
          </p:cNvSpPr>
          <p:nvPr>
            <p:ph type="body" orient="vert" idx="23"/>
          </p:nvPr>
        </p:nvSpPr>
        <p:spPr>
          <a:xfrm>
            <a:off x="1684839" y="259883"/>
            <a:ext cx="9708357" cy="6088481"/>
          </a:xfrm>
        </p:spPr>
        <p:txBody>
          <a:bodyPr vert="horz" numCol="1"/>
          <a:lstStyle>
            <a:lvl1pPr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F2362B3-142E-474A-8E36-75164205A566}"/>
              </a:ext>
            </a:extLst>
          </p:cNvPr>
          <p:cNvSpPr/>
          <p:nvPr userDrawn="1"/>
        </p:nvSpPr>
        <p:spPr>
          <a:xfrm>
            <a:off x="1" y="-1"/>
            <a:ext cx="1233844" cy="686945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645FF52-2F2F-E641-B752-A1476A134799}"/>
              </a:ext>
            </a:extLst>
          </p:cNvPr>
          <p:cNvSpPr/>
          <p:nvPr userDrawn="1"/>
        </p:nvSpPr>
        <p:spPr>
          <a:xfrm>
            <a:off x="-2" y="5698808"/>
            <a:ext cx="1233847" cy="2213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EC467C5-29AF-2743-B394-77ADB3B4F024}"/>
              </a:ext>
            </a:extLst>
          </p:cNvPr>
          <p:cNvSpPr/>
          <p:nvPr userDrawn="1"/>
        </p:nvSpPr>
        <p:spPr>
          <a:xfrm>
            <a:off x="-2" y="5920166"/>
            <a:ext cx="1233847" cy="9492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162125B-6DBB-414A-93E4-F6E01B1826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2070893" y="2226192"/>
            <a:ext cx="5430816" cy="1225570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47906D8-A08D-D640-A09E-EC559AB1D8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49" y="6045298"/>
            <a:ext cx="747382" cy="7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4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Vertical Text Placeholder 2"/>
          <p:cNvSpPr>
            <a:spLocks noGrp="1"/>
          </p:cNvSpPr>
          <p:nvPr>
            <p:ph type="body" orient="vert" idx="22"/>
          </p:nvPr>
        </p:nvSpPr>
        <p:spPr>
          <a:xfrm>
            <a:off x="1301984" y="2344596"/>
            <a:ext cx="9831816" cy="1234629"/>
          </a:xfrm>
        </p:spPr>
        <p:txBody>
          <a:bodyPr vert="horz" numCol="1"/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algn="ctr"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algn="ctr"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algn="ctr"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algn="ctr"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5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26" name="Rectángulo 25"/>
          <p:cNvSpPr/>
          <p:nvPr userDrawn="1"/>
        </p:nvSpPr>
        <p:spPr>
          <a:xfrm flipV="1">
            <a:off x="7106195" y="3711516"/>
            <a:ext cx="4017693" cy="45719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8" name="Rectángulo 27"/>
          <p:cNvSpPr/>
          <p:nvPr userDrawn="1"/>
        </p:nvSpPr>
        <p:spPr>
          <a:xfrm>
            <a:off x="957259" y="3"/>
            <a:ext cx="10546700" cy="1048215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673612" y="55759"/>
            <a:ext cx="9474200" cy="1048215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sp>
        <p:nvSpPr>
          <p:cNvPr id="30" name="Rectángulo 29"/>
          <p:cNvSpPr/>
          <p:nvPr userDrawn="1"/>
        </p:nvSpPr>
        <p:spPr>
          <a:xfrm rot="5400000">
            <a:off x="102041" y="-112296"/>
            <a:ext cx="1055294" cy="1265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2" name="Rectángulo 31"/>
          <p:cNvSpPr/>
          <p:nvPr userDrawn="1"/>
        </p:nvSpPr>
        <p:spPr>
          <a:xfrm rot="5400000">
            <a:off x="886538" y="380078"/>
            <a:ext cx="1055294" cy="2951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1" y="164944"/>
            <a:ext cx="747382" cy="747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13" name="Rectángulo 12"/>
          <p:cNvSpPr/>
          <p:nvPr userDrawn="1"/>
        </p:nvSpPr>
        <p:spPr>
          <a:xfrm>
            <a:off x="1676400" y="1307940"/>
            <a:ext cx="4639456" cy="72463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1" name="Vertical Text Placeholder 2"/>
          <p:cNvSpPr>
            <a:spLocks noGrp="1"/>
          </p:cNvSpPr>
          <p:nvPr>
            <p:ph type="body" orient="vert" idx="24"/>
          </p:nvPr>
        </p:nvSpPr>
        <p:spPr>
          <a:xfrm>
            <a:off x="1699063" y="2073938"/>
            <a:ext cx="10050844" cy="4131990"/>
          </a:xfrm>
        </p:spPr>
        <p:txBody>
          <a:bodyPr vert="horz" numCol="2"/>
          <a:lstStyle>
            <a:lvl1pPr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24" name="Vertical Text Placeholder 2"/>
          <p:cNvSpPr>
            <a:spLocks noGrp="1"/>
          </p:cNvSpPr>
          <p:nvPr>
            <p:ph type="body" orient="vert" idx="25" hasCustomPrompt="1"/>
          </p:nvPr>
        </p:nvSpPr>
        <p:spPr>
          <a:xfrm>
            <a:off x="1748492" y="1355447"/>
            <a:ext cx="4462841" cy="643272"/>
          </a:xfrm>
        </p:spPr>
        <p:txBody>
          <a:bodyPr vert="horz">
            <a:noAutofit/>
          </a:bodyPr>
          <a:lstStyle>
            <a:lvl1pPr marL="0" indent="0" algn="ctr">
              <a:lnSpc>
                <a:spcPts val="1810"/>
              </a:lnSpc>
              <a:buNone/>
              <a:defRPr sz="1800" b="1" i="0" baseline="0">
                <a:solidFill>
                  <a:schemeClr val="bg1"/>
                </a:solidFill>
                <a:latin typeface="+mj-lt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_tradnl" dirty="0"/>
              <a:t>Clic para </a:t>
            </a:r>
            <a:r>
              <a:rPr lang="es-ES_tradnl" dirty="0" err="1"/>
              <a:t>Subt</a:t>
            </a:r>
            <a:r>
              <a:rPr lang="es-ES" dirty="0" err="1"/>
              <a:t>ítulo</a:t>
            </a:r>
            <a:endParaRPr dirty="0"/>
          </a:p>
        </p:txBody>
      </p:sp>
      <p:sp>
        <p:nvSpPr>
          <p:cNvPr id="18" name="Rectángulo 17"/>
          <p:cNvSpPr/>
          <p:nvPr userDrawn="1"/>
        </p:nvSpPr>
        <p:spPr>
          <a:xfrm>
            <a:off x="957259" y="3"/>
            <a:ext cx="10546700" cy="1048215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673612" y="55759"/>
            <a:ext cx="9474200" cy="1048215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sp>
        <p:nvSpPr>
          <p:cNvPr id="22" name="Rectángulo 21"/>
          <p:cNvSpPr/>
          <p:nvPr userDrawn="1"/>
        </p:nvSpPr>
        <p:spPr>
          <a:xfrm rot="5400000">
            <a:off x="102041" y="-112296"/>
            <a:ext cx="1055294" cy="1265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3" name="Rectángulo 22"/>
          <p:cNvSpPr/>
          <p:nvPr userDrawn="1"/>
        </p:nvSpPr>
        <p:spPr>
          <a:xfrm rot="5400000">
            <a:off x="886538" y="380078"/>
            <a:ext cx="1055294" cy="2951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1" y="164944"/>
            <a:ext cx="747382" cy="747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rada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/>
          <p:cNvSpPr/>
          <p:nvPr userDrawn="1"/>
        </p:nvSpPr>
        <p:spPr>
          <a:xfrm>
            <a:off x="6488954" y="1291801"/>
            <a:ext cx="4302615" cy="78214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6" name="Rectángulo 15"/>
          <p:cNvSpPr/>
          <p:nvPr userDrawn="1"/>
        </p:nvSpPr>
        <p:spPr>
          <a:xfrm>
            <a:off x="270436" y="497391"/>
            <a:ext cx="6218517" cy="622249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81659" y="1114501"/>
            <a:ext cx="5755623" cy="545563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6" r="7216"/>
          <a:stretch/>
        </p:blipFill>
        <p:spPr>
          <a:xfrm>
            <a:off x="-3641776" y="-5385313"/>
            <a:ext cx="5223191" cy="4750420"/>
          </a:xfrm>
          <a:prstGeom prst="rect">
            <a:avLst/>
          </a:prstGeom>
        </p:spPr>
      </p:pic>
      <p:sp>
        <p:nvSpPr>
          <p:cNvPr id="27" name="Rectangle 9"/>
          <p:cNvSpPr/>
          <p:nvPr userDrawn="1"/>
        </p:nvSpPr>
        <p:spPr>
          <a:xfrm>
            <a:off x="11749905" y="2073939"/>
            <a:ext cx="318632" cy="30189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9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19" name="Rectángulo 18"/>
          <p:cNvSpPr/>
          <p:nvPr userDrawn="1"/>
        </p:nvSpPr>
        <p:spPr>
          <a:xfrm>
            <a:off x="2705102" y="3"/>
            <a:ext cx="8811559" cy="1048215"/>
          </a:xfrm>
          <a:prstGeom prst="rect">
            <a:avLst/>
          </a:prstGeom>
          <a:solidFill>
            <a:srgbClr val="CB0017"/>
          </a:solidFill>
          <a:ln>
            <a:noFill/>
          </a:ln>
          <a:effectLst>
            <a:innerShdw>
              <a:srgbClr val="FFFFFF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3257552" y="55759"/>
            <a:ext cx="7127989" cy="1048215"/>
          </a:xfrm>
        </p:spPr>
        <p:txBody>
          <a:bodyPr/>
          <a:lstStyle>
            <a:lvl1pPr>
              <a:lnSpc>
                <a:spcPts val="36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</a:t>
            </a:r>
            <a:br>
              <a:rPr lang="es-ES_tradnl" dirty="0"/>
            </a:br>
            <a:r>
              <a:rPr lang="es-ES_tradnl" dirty="0"/>
              <a:t>editar título</a:t>
            </a:r>
            <a:endParaRPr dirty="0"/>
          </a:p>
        </p:txBody>
      </p:sp>
      <p:sp>
        <p:nvSpPr>
          <p:cNvPr id="25" name="Rectángulo 24"/>
          <p:cNvSpPr/>
          <p:nvPr userDrawn="1"/>
        </p:nvSpPr>
        <p:spPr>
          <a:xfrm rot="5400000">
            <a:off x="11044941" y="-112296"/>
            <a:ext cx="1055294" cy="1265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1" name="Rectángulo 30"/>
          <p:cNvSpPr/>
          <p:nvPr userDrawn="1"/>
        </p:nvSpPr>
        <p:spPr>
          <a:xfrm rot="5400000">
            <a:off x="10264506" y="380078"/>
            <a:ext cx="1055294" cy="2951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  <p:sp>
        <p:nvSpPr>
          <p:cNvPr id="34" name="Vertical Text Placeholder 2"/>
          <p:cNvSpPr>
            <a:spLocks noGrp="1"/>
          </p:cNvSpPr>
          <p:nvPr>
            <p:ph type="body" orient="vert" idx="23"/>
          </p:nvPr>
        </p:nvSpPr>
        <p:spPr>
          <a:xfrm>
            <a:off x="6740179" y="2221562"/>
            <a:ext cx="4831372" cy="3976038"/>
          </a:xfrm>
        </p:spPr>
        <p:txBody>
          <a:bodyPr vert="horz"/>
          <a:lstStyle>
            <a:lvl1pPr>
              <a:defRPr sz="1800"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35" name="Vertical Text Placeholder 2"/>
          <p:cNvSpPr>
            <a:spLocks noGrp="1"/>
          </p:cNvSpPr>
          <p:nvPr>
            <p:ph type="body" orient="vert" idx="25" hasCustomPrompt="1"/>
          </p:nvPr>
        </p:nvSpPr>
        <p:spPr>
          <a:xfrm>
            <a:off x="6554855" y="1372023"/>
            <a:ext cx="4155632" cy="643272"/>
          </a:xfrm>
        </p:spPr>
        <p:txBody>
          <a:bodyPr vert="horz">
            <a:noAutofit/>
          </a:bodyPr>
          <a:lstStyle>
            <a:lvl1pPr marL="0" indent="0" algn="ctr">
              <a:lnSpc>
                <a:spcPts val="1810"/>
              </a:lnSpc>
              <a:buNone/>
              <a:defRPr sz="1800" b="1" i="0" baseline="0">
                <a:solidFill>
                  <a:schemeClr val="bg1"/>
                </a:solidFill>
                <a:latin typeface="+mj-lt"/>
                <a:ea typeface="Helvetica" charset="0"/>
                <a:cs typeface="Helvetica" charset="0"/>
              </a:defRPr>
            </a:lvl1pPr>
            <a:lvl2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>
              <a:defRPr b="0" i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_tradnl" dirty="0"/>
              <a:t>Clic para </a:t>
            </a:r>
            <a:r>
              <a:rPr lang="es-ES_tradnl" dirty="0" err="1"/>
              <a:t>Subt</a:t>
            </a:r>
            <a:r>
              <a:rPr lang="es-ES" dirty="0" err="1"/>
              <a:t>ítulo</a:t>
            </a:r>
            <a:endParaRPr dirty="0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860" y="164944"/>
            <a:ext cx="747382" cy="747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914400"/>
            <a:ext cx="8677836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_tradnl"/>
              <a:t>Clic para editar título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209802"/>
            <a:ext cx="8677836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98212" y="6356353"/>
            <a:ext cx="233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084" y="6356353"/>
            <a:ext cx="8009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[Pie de Página]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8660" y="361019"/>
            <a:ext cx="6753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CB0017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5" r:id="rId2"/>
    <p:sldLayoutId id="2147483661" r:id="rId3"/>
    <p:sldLayoutId id="2147483691" r:id="rId4"/>
    <p:sldLayoutId id="2147483692" r:id="rId5"/>
    <p:sldLayoutId id="2147483693" r:id="rId6"/>
    <p:sldLayoutId id="2147483675" r:id="rId7"/>
    <p:sldLayoutId id="2147483667" r:id="rId8"/>
    <p:sldLayoutId id="2147483665" r:id="rId9"/>
    <p:sldLayoutId id="2147483672" r:id="rId10"/>
    <p:sldLayoutId id="2147483664" r:id="rId11"/>
    <p:sldLayoutId id="2147483670" r:id="rId12"/>
    <p:sldLayoutId id="2147483669" r:id="rId13"/>
    <p:sldLayoutId id="2147483684" r:id="rId14"/>
    <p:sldLayoutId id="2147483671" r:id="rId15"/>
    <p:sldLayoutId id="2147483683" r:id="rId16"/>
    <p:sldLayoutId id="2147483668" r:id="rId17"/>
    <p:sldLayoutId id="2147483666" r:id="rId18"/>
    <p:sldLayoutId id="2147483676" r:id="rId19"/>
    <p:sldLayoutId id="2147483677" r:id="rId20"/>
    <p:sldLayoutId id="2147483688" r:id="rId21"/>
    <p:sldLayoutId id="2147483689" r:id="rId22"/>
    <p:sldLayoutId id="2147483690" r:id="rId23"/>
    <p:sldLayoutId id="2147483694" r:id="rId24"/>
  </p:sldLayoutIdLst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Arial"/>
        <a:buChar char="•"/>
        <a:defRPr sz="2000" b="0" i="0" kern="1200">
          <a:solidFill>
            <a:schemeClr val="tx2"/>
          </a:solidFill>
          <a:latin typeface="+mn-lt"/>
          <a:ea typeface="+mn-ea"/>
          <a:cs typeface="Gill Sans Light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Arial"/>
        <a:buChar char="•"/>
        <a:defRPr sz="1800" kern="1200">
          <a:solidFill>
            <a:schemeClr val="tx2"/>
          </a:solidFill>
          <a:latin typeface="Gill Sans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Arial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Arial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Arial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ygage" TargetMode="External"/><Relationship Id="rId2" Type="http://schemas.openxmlformats.org/officeDocument/2006/relationships/hyperlink" Target="https://twitter.com/alamillo98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twitter.com/Juancams98" TargetMode="External"/><Relationship Id="rId4" Type="http://schemas.openxmlformats.org/officeDocument/2006/relationships/hyperlink" Target="https://github.com/Juancam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318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ertical Text Placeholder 1">
            <a:extLst>
              <a:ext uri="{FF2B5EF4-FFF2-40B4-BE49-F238E27FC236}">
                <a16:creationId xmlns:a16="http://schemas.microsoft.com/office/drawing/2014/main" id="{A6EEBBBD-B1C7-4FFF-ADBB-76ECFABEEDEE}"/>
              </a:ext>
            </a:extLst>
          </p:cNvPr>
          <p:cNvSpPr>
            <a:spLocks noGrp="1"/>
          </p:cNvSpPr>
          <p:nvPr>
            <p:ph type="body" orient="vert" idx="22"/>
          </p:nvPr>
        </p:nvSpPr>
        <p:spPr>
          <a:xfrm>
            <a:off x="1574456" y="1159729"/>
            <a:ext cx="9942203" cy="525017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Courier New" panose="02070309020205020404" pitchFamily="49" charset="0"/>
              </a:rPr>
              <a:t>file</a:t>
            </a:r>
            <a:r>
              <a:rPr lang="es-ES" b="0" i="0" dirty="0">
                <a:effectLst/>
                <a:latin typeface="Arial" panose="020B0604020202020204" pitchFamily="34" charset="0"/>
              </a:rPr>
              <a:t>: </a:t>
            </a:r>
            <a:r>
              <a:rPr lang="es-ES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da pistas sobre el contenido de un fichero.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b="0" i="0" dirty="0" err="1">
                <a:effectLst/>
                <a:latin typeface="Courier New" panose="02070309020205020404" pitchFamily="49" charset="0"/>
              </a:rPr>
              <a:t>od</a:t>
            </a:r>
            <a:r>
              <a:rPr lang="es-ES" b="0" i="0" dirty="0">
                <a:effectLst/>
                <a:latin typeface="Arial" panose="020B0604020202020204" pitchFamily="34" charset="0"/>
              </a:rPr>
              <a:t>: </a:t>
            </a:r>
            <a:r>
              <a:rPr lang="es-ES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escribe en su salida el los datos de un fichero en distintos formatos.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Courier New" panose="02070309020205020404" pitchFamily="49" charset="0"/>
              </a:rPr>
              <a:t>head, </a:t>
            </a:r>
            <a:r>
              <a:rPr lang="es-ES" b="0" i="0" dirty="0" err="1">
                <a:effectLst/>
                <a:latin typeface="Courier New" panose="02070309020205020404" pitchFamily="49" charset="0"/>
              </a:rPr>
              <a:t>tail</a:t>
            </a:r>
            <a:r>
              <a:rPr lang="es-ES" b="0" i="0" dirty="0">
                <a:effectLst/>
                <a:latin typeface="Arial" panose="020B0604020202020204" pitchFamily="34" charset="0"/>
              </a:rPr>
              <a:t>: </a:t>
            </a:r>
            <a:r>
              <a:rPr lang="es-ES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escriben el las primeras / últimas líneas del fichero en su salida.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b="0" i="0" dirty="0" err="1">
                <a:effectLst/>
                <a:latin typeface="Courier New" panose="02070309020205020404" pitchFamily="49" charset="0"/>
              </a:rPr>
              <a:t>tar</a:t>
            </a:r>
            <a:r>
              <a:rPr lang="es-ES" b="0" i="0" dirty="0">
                <a:effectLst/>
                <a:latin typeface="Arial" panose="020B0604020202020204" pitchFamily="34" charset="0"/>
              </a:rPr>
              <a:t>: </a:t>
            </a:r>
            <a:r>
              <a:rPr lang="es-ES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crea un fichero con múltiples ficheros dentro(comprimidos o no).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0" i="0" dirty="0">
                <a:effectLst/>
                <a:latin typeface="Courier New" panose="02070309020205020404" pitchFamily="49" charset="0"/>
              </a:rPr>
              <a:t>gzip/gunzip</a:t>
            </a:r>
            <a:r>
              <a:rPr lang="it-IT" b="0" i="0" dirty="0">
                <a:effectLst/>
                <a:latin typeface="Arial" panose="020B0604020202020204" pitchFamily="34" charset="0"/>
              </a:rPr>
              <a:t>: </a:t>
            </a:r>
            <a:r>
              <a:rPr lang="it-IT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comprime/descomprime un fichero.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Courier New" panose="02070309020205020404" pitchFamily="49" charset="0"/>
              </a:rPr>
              <a:t>top</a:t>
            </a:r>
            <a:r>
              <a:rPr lang="es-ES" b="0" i="0" dirty="0">
                <a:effectLst/>
                <a:latin typeface="Arial" panose="020B0604020202020204" pitchFamily="34" charset="0"/>
              </a:rPr>
              <a:t>: </a:t>
            </a:r>
            <a:r>
              <a:rPr lang="es-ES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muestra los procesos y el estado de sistema.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b="0" i="0" dirty="0" err="1">
                <a:effectLst/>
                <a:latin typeface="Courier New" panose="02070309020205020404" pitchFamily="49" charset="0"/>
              </a:rPr>
              <a:t>reset</a:t>
            </a:r>
            <a:r>
              <a:rPr lang="es-ES" b="0" i="0" dirty="0">
                <a:effectLst/>
                <a:latin typeface="Arial" panose="020B0604020202020204" pitchFamily="34" charset="0"/>
              </a:rPr>
              <a:t>: </a:t>
            </a:r>
            <a:r>
              <a:rPr lang="es-ES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restablece el estado del terminal.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b="0" i="0" dirty="0" err="1">
                <a:effectLst/>
                <a:latin typeface="Courier New" panose="02070309020205020404" pitchFamily="49" charset="0"/>
              </a:rPr>
              <a:t>exit</a:t>
            </a:r>
            <a:r>
              <a:rPr lang="es-ES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: el </a:t>
            </a:r>
            <a:r>
              <a:rPr lang="es-ES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shell</a:t>
            </a:r>
            <a:r>
              <a:rPr lang="es-ES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termina su ejecuci</a:t>
            </a:r>
            <a:r>
              <a:rPr lang="es-ES" dirty="0">
                <a:latin typeface="Helvetica" panose="020B0604020202020204" pitchFamily="34" charset="0"/>
                <a:cs typeface="Helvetica" panose="020B0604020202020204" pitchFamily="34" charset="0"/>
              </a:rPr>
              <a:t>ó</a:t>
            </a:r>
            <a:r>
              <a:rPr lang="es-ES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n.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56DABD8-262F-1540-8AE1-3C73BBE9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AF16DE-A0D5-4438-950F-5B1E159C2C28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3DA999-FEE4-EA44-BF75-C9D6B34A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[Pie de Página]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77D75053-4F09-46D4-9454-C298FF7F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612" y="55759"/>
            <a:ext cx="9474200" cy="1048215"/>
          </a:xfrm>
        </p:spPr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11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ertical Text Placeholder 1">
            <a:extLst>
              <a:ext uri="{FF2B5EF4-FFF2-40B4-BE49-F238E27FC236}">
                <a16:creationId xmlns:a16="http://schemas.microsoft.com/office/drawing/2014/main" id="{A6EEBBBD-B1C7-4FFF-ADBB-76ECFABEEDEE}"/>
              </a:ext>
            </a:extLst>
          </p:cNvPr>
          <p:cNvSpPr>
            <a:spLocks noGrp="1"/>
          </p:cNvSpPr>
          <p:nvPr>
            <p:ph type="body" orient="vert" idx="22"/>
          </p:nvPr>
        </p:nvSpPr>
        <p:spPr>
          <a:xfrm>
            <a:off x="1574456" y="1159729"/>
            <a:ext cx="9942203" cy="525017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Uso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nano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fichero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56DABD8-262F-1540-8AE1-3C73BBE9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AF16DE-A0D5-4438-950F-5B1E159C2C28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3DA999-FEE4-EA44-BF75-C9D6B34A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[Pie de Página]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77D75053-4F09-46D4-9454-C298FF7F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612" y="55759"/>
            <a:ext cx="9474200" cy="1048215"/>
          </a:xfrm>
        </p:spPr>
        <p:txBody>
          <a:bodyPr/>
          <a:lstStyle/>
          <a:p>
            <a:r>
              <a:rPr lang="en-US" dirty="0"/>
              <a:t>Editor </a:t>
            </a:r>
            <a:r>
              <a:rPr lang="en-US" dirty="0" err="1"/>
              <a:t>en</a:t>
            </a:r>
            <a:r>
              <a:rPr lang="en-US" dirty="0"/>
              <a:t> modo </a:t>
            </a:r>
            <a:r>
              <a:rPr lang="en-US" dirty="0" err="1"/>
              <a:t>texto</a:t>
            </a:r>
            <a:r>
              <a:rPr lang="en-US" dirty="0"/>
              <a:t>: nano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4038C3DF-DBEC-40FB-B4CB-C5A3D2077DD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510" y="1546567"/>
            <a:ext cx="8547034" cy="480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4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ertical Text Placeholder 1">
            <a:extLst>
              <a:ext uri="{FF2B5EF4-FFF2-40B4-BE49-F238E27FC236}">
                <a16:creationId xmlns:a16="http://schemas.microsoft.com/office/drawing/2014/main" id="{A6EEBBBD-B1C7-4FFF-ADBB-76ECFABEEDEE}"/>
              </a:ext>
            </a:extLst>
          </p:cNvPr>
          <p:cNvSpPr>
            <a:spLocks noGrp="1"/>
          </p:cNvSpPr>
          <p:nvPr>
            <p:ph type="body" orient="vert" idx="22"/>
          </p:nvPr>
        </p:nvSpPr>
        <p:spPr>
          <a:xfrm>
            <a:off x="1574456" y="1159729"/>
            <a:ext cx="9942203" cy="525017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Git es un </a:t>
            </a:r>
            <a:r>
              <a:rPr lang="en-US" dirty="0" err="1"/>
              <a:t>sistema</a:t>
            </a:r>
            <a:r>
              <a:rPr lang="en-US" dirty="0"/>
              <a:t> de control de </a:t>
            </a:r>
            <a:r>
              <a:rPr lang="en-US" dirty="0" err="1"/>
              <a:t>versiones</a:t>
            </a:r>
            <a:r>
              <a:rPr lang="en-US" dirty="0"/>
              <a:t> </a:t>
            </a:r>
            <a:r>
              <a:rPr lang="en-US" dirty="0" err="1"/>
              <a:t>especializado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.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56DABD8-262F-1540-8AE1-3C73BBE9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AF16DE-A0D5-4438-950F-5B1E159C2C28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3DA999-FEE4-EA44-BF75-C9D6B34A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[Pie de Página]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77D75053-4F09-46D4-9454-C298FF7F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612" y="55759"/>
            <a:ext cx="9474200" cy="1048215"/>
          </a:xfrm>
        </p:spPr>
        <p:txBody>
          <a:bodyPr/>
          <a:lstStyle/>
          <a:p>
            <a:r>
              <a:rPr lang="en-US" dirty="0"/>
              <a:t>Git</a:t>
            </a:r>
          </a:p>
        </p:txBody>
      </p:sp>
      <p:pic>
        <p:nvPicPr>
          <p:cNvPr id="5" name="Imagen 4" descr="Logotipo, Icono&#10;&#10;Descripción generada automáticamente">
            <a:extLst>
              <a:ext uri="{FF2B5EF4-FFF2-40B4-BE49-F238E27FC236}">
                <a16:creationId xmlns:a16="http://schemas.microsoft.com/office/drawing/2014/main" id="{16DFC17F-59D4-4A7B-82DF-45822366E1E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5" y="2711879"/>
            <a:ext cx="4744453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5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ertical Text Placeholder 1">
            <a:extLst>
              <a:ext uri="{FF2B5EF4-FFF2-40B4-BE49-F238E27FC236}">
                <a16:creationId xmlns:a16="http://schemas.microsoft.com/office/drawing/2014/main" id="{A6EEBBBD-B1C7-4FFF-ADBB-76ECFABEEDEE}"/>
              </a:ext>
            </a:extLst>
          </p:cNvPr>
          <p:cNvSpPr>
            <a:spLocks noGrp="1"/>
          </p:cNvSpPr>
          <p:nvPr>
            <p:ph type="body" orient="vert" idx="22"/>
          </p:nvPr>
        </p:nvSpPr>
        <p:spPr>
          <a:xfrm>
            <a:off x="1574456" y="1159729"/>
            <a:ext cx="9942203" cy="525017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Git es un protocol que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comunicarse</a:t>
            </a:r>
            <a:r>
              <a:rPr lang="en-US" dirty="0"/>
              <a:t> con una </a:t>
            </a:r>
            <a:r>
              <a:rPr lang="en-US" dirty="0" err="1"/>
              <a:t>plataforma</a:t>
            </a:r>
            <a:r>
              <a:rPr lang="en-US" dirty="0"/>
              <a:t>, las </a:t>
            </a:r>
            <a:r>
              <a:rPr lang="en-US" dirty="0" err="1"/>
              <a:t>principales</a:t>
            </a:r>
            <a:r>
              <a:rPr lang="en-US" dirty="0"/>
              <a:t> son: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56DABD8-262F-1540-8AE1-3C73BBE9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AF16DE-A0D5-4438-950F-5B1E159C2C28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3DA999-FEE4-EA44-BF75-C9D6B34A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[Pie de Página]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77D75053-4F09-46D4-9454-C298FF7F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612" y="55759"/>
            <a:ext cx="9474200" cy="1048215"/>
          </a:xfrm>
        </p:spPr>
        <p:txBody>
          <a:bodyPr/>
          <a:lstStyle/>
          <a:p>
            <a:r>
              <a:rPr lang="en-US" dirty="0"/>
              <a:t>Git: </a:t>
            </a:r>
            <a:r>
              <a:rPr lang="en-US" dirty="0" err="1"/>
              <a:t>Plataformas</a:t>
            </a:r>
            <a:endParaRPr lang="en-US" dirty="0"/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590D5E9A-89BC-444E-9A47-FB1711B9DC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12" y="1875957"/>
            <a:ext cx="4892842" cy="1626870"/>
          </a:xfrm>
          <a:prstGeom prst="rect">
            <a:avLst/>
          </a:prstGeom>
        </p:spPr>
      </p:pic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1FBDD9B-D01E-4654-903E-F458D03A5B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287" y="3586759"/>
            <a:ext cx="5363438" cy="269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8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ertical Text Placeholder 1">
            <a:extLst>
              <a:ext uri="{FF2B5EF4-FFF2-40B4-BE49-F238E27FC236}">
                <a16:creationId xmlns:a16="http://schemas.microsoft.com/office/drawing/2014/main" id="{62EE0544-6582-489D-BDB1-878027CDD81A}"/>
              </a:ext>
            </a:extLst>
          </p:cNvPr>
          <p:cNvSpPr>
            <a:spLocks noGrp="1"/>
          </p:cNvSpPr>
          <p:nvPr>
            <p:ph type="body" orient="vert" idx="22"/>
          </p:nvPr>
        </p:nvSpPr>
        <p:spPr>
          <a:xfrm>
            <a:off x="1574456" y="1159729"/>
            <a:ext cx="9942203" cy="525017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Es </a:t>
            </a:r>
            <a:r>
              <a:rPr lang="en-US" dirty="0" err="1"/>
              <a:t>necesario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una </a:t>
            </a:r>
            <a:r>
              <a:rPr lang="en-US" dirty="0" err="1"/>
              <a:t>configuración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antes de </a:t>
            </a:r>
            <a:r>
              <a:rPr lang="en-US" dirty="0" err="1"/>
              <a:t>empezar</a:t>
            </a:r>
            <a:r>
              <a:rPr lang="en-US" dirty="0"/>
              <a:t> a </a:t>
            </a:r>
            <a:r>
              <a:rPr lang="en-US" dirty="0" err="1"/>
              <a:t>utilizar</a:t>
            </a:r>
            <a:r>
              <a:rPr lang="en-US" dirty="0"/>
              <a:t> git.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config --global user.name “[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usuario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git]”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config --global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“[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Correo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Git]"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BFE2BFA-FA61-664D-88F7-09B9FDA8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AF16DE-A0D5-4438-950F-5B1E159C2C28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C8B893D-7E45-CB4A-9565-E737B544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[Pie de Página]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8ED0A4B9-5FCB-49DB-BED7-2F3092477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612" y="55759"/>
            <a:ext cx="9474200" cy="1048215"/>
          </a:xfrm>
        </p:spPr>
        <p:txBody>
          <a:bodyPr/>
          <a:lstStyle/>
          <a:p>
            <a:r>
              <a:rPr lang="en-US" dirty="0"/>
              <a:t>Git: </a:t>
            </a:r>
            <a:r>
              <a:rPr lang="en-US" dirty="0" err="1"/>
              <a:t>configuración</a:t>
            </a:r>
            <a:r>
              <a:rPr lang="en-US" dirty="0"/>
              <a:t> </a:t>
            </a:r>
            <a:r>
              <a:rPr lang="en-US" dirty="0" err="1"/>
              <a:t>inicial</a:t>
            </a:r>
            <a:endParaRPr lang="en-US" dirty="0"/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A9812769-621E-4ADA-94A4-5BC6D64DB58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762" y="2523376"/>
            <a:ext cx="7011918" cy="394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ertical Text Placeholder 1">
            <a:extLst>
              <a:ext uri="{FF2B5EF4-FFF2-40B4-BE49-F238E27FC236}">
                <a16:creationId xmlns:a16="http://schemas.microsoft.com/office/drawing/2014/main" id="{62EE0544-6582-489D-BDB1-878027CDD81A}"/>
              </a:ext>
            </a:extLst>
          </p:cNvPr>
          <p:cNvSpPr>
            <a:spLocks noGrp="1"/>
          </p:cNvSpPr>
          <p:nvPr>
            <p:ph type="body" orient="vert" idx="22"/>
          </p:nvPr>
        </p:nvSpPr>
        <p:spPr>
          <a:xfrm>
            <a:off x="1574456" y="1159729"/>
            <a:ext cx="9942203" cy="525017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fichero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directorio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]: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Agrega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los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cambios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-m “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1.0“: </a:t>
            </a:r>
            <a:r>
              <a:rPr lang="es-ES" dirty="0">
                <a:latin typeface="Helvetica" panose="020B0604020202020204" pitchFamily="34" charset="0"/>
                <a:cs typeface="Helvetica" panose="020B0604020202020204" pitchFamily="34" charset="0"/>
              </a:rPr>
              <a:t>Registra esos cambios como una versión.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push: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Sube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los commits a la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plataforma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elegida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pull: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Baja los commits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más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actualizados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clone: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Clona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un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repositorio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remoto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a un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directorio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local.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la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]: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Crea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una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rama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la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]: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Cambia la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rama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del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repositorio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local.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la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]: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Fusiona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la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rama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actual con la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rama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introducida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algn="l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BFE2BFA-FA61-664D-88F7-09B9FDA8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AF16DE-A0D5-4438-950F-5B1E159C2C28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C8B893D-7E45-CB4A-9565-E737B544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[Pie de Página]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8ED0A4B9-5FCB-49DB-BED7-2F3092477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612" y="55759"/>
            <a:ext cx="9474200" cy="1048215"/>
          </a:xfrm>
        </p:spPr>
        <p:txBody>
          <a:bodyPr/>
          <a:lstStyle/>
          <a:p>
            <a:r>
              <a:rPr lang="en-US" dirty="0"/>
              <a:t>Git: </a:t>
            </a:r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0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FD98EAA-6A40-DA4F-8659-A12E1E25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AF16DE-A0D5-4438-950F-5B1E159C2C28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700FF1-3629-7F47-9D9D-4C5AC803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[Pie de Página]</a:t>
            </a: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ADDBD335-566A-43D8-A430-9380CB68C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612" y="55759"/>
            <a:ext cx="9474200" cy="1048215"/>
          </a:xfrm>
        </p:spPr>
        <p:txBody>
          <a:bodyPr/>
          <a:lstStyle/>
          <a:p>
            <a:r>
              <a:rPr lang="en-US" dirty="0"/>
              <a:t>¡Al turron!</a:t>
            </a:r>
          </a:p>
        </p:txBody>
      </p:sp>
      <p:pic>
        <p:nvPicPr>
          <p:cNvPr id="7" name="Imagen 6" descr="Imagen que contiene hombre, persona, sostener, parado&#10;&#10;Descripción generada automáticamente">
            <a:extLst>
              <a:ext uri="{FF2B5EF4-FFF2-40B4-BE49-F238E27FC236}">
                <a16:creationId xmlns:a16="http://schemas.microsoft.com/office/drawing/2014/main" id="{BD827330-B8A3-481B-9708-8FFC48CE5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881" y="1468120"/>
            <a:ext cx="5248238" cy="39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9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vertical 1">
            <a:extLst>
              <a:ext uri="{FF2B5EF4-FFF2-40B4-BE49-F238E27FC236}">
                <a16:creationId xmlns:a16="http://schemas.microsoft.com/office/drawing/2014/main" id="{D01B1473-20CE-F348-A779-DB43F1157CDC}"/>
              </a:ext>
            </a:extLst>
          </p:cNvPr>
          <p:cNvSpPr>
            <a:spLocks noGrp="1"/>
          </p:cNvSpPr>
          <p:nvPr>
            <p:ph type="body" orient="vert" idx="22"/>
          </p:nvPr>
        </p:nvSpPr>
        <p:spPr/>
        <p:txBody>
          <a:bodyPr/>
          <a:lstStyle/>
          <a:p>
            <a:pPr algn="r"/>
            <a:endParaRPr lang="es-E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endParaRPr lang="es-E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endParaRPr lang="es-E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endParaRPr lang="es-E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r>
              <a:rPr lang="es-ES" sz="1600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s-E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cc</a:t>
            </a:r>
            <a:r>
              <a:rPr lang="es-ES" sz="1600" dirty="0">
                <a:latin typeface="Helvetica" panose="020B0604020202020204" pitchFamily="34" charset="0"/>
                <a:cs typeface="Helvetica" panose="020B0604020202020204" pitchFamily="34" charset="0"/>
              </a:rPr>
              <a:t>) 2018 Grupo de Sistemas y Comunicaciones. </a:t>
            </a:r>
          </a:p>
          <a:p>
            <a:pPr algn="r"/>
            <a:r>
              <a:rPr lang="es-ES" sz="1600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s-E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cc</a:t>
            </a:r>
            <a:r>
              <a:rPr lang="es-ES" sz="1600" dirty="0">
                <a:latin typeface="Helvetica" panose="020B0604020202020204" pitchFamily="34" charset="0"/>
                <a:cs typeface="Helvetica" panose="020B0604020202020204" pitchFamily="34" charset="0"/>
              </a:rPr>
              <a:t>) 2020 </a:t>
            </a:r>
            <a:r>
              <a:rPr lang="es-E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Robotech</a:t>
            </a:r>
            <a:r>
              <a:rPr lang="es-ES" sz="16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algn="r"/>
            <a:r>
              <a:rPr lang="es-ES" sz="1600" dirty="0">
                <a:latin typeface="Helvetica" panose="020B0604020202020204" pitchFamily="34" charset="0"/>
                <a:cs typeface="Helvetica" panose="020B0604020202020204" pitchFamily="34" charset="0"/>
              </a:rPr>
              <a:t>Algunos derechos reservados. Este trabajo se entrega bajo la licencia </a:t>
            </a:r>
            <a:r>
              <a:rPr lang="es-E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Creative</a:t>
            </a:r>
            <a:r>
              <a:rPr lang="es-E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Commons</a:t>
            </a:r>
            <a:r>
              <a:rPr lang="es-ES" sz="1600" dirty="0">
                <a:latin typeface="Helvetica" panose="020B0604020202020204" pitchFamily="34" charset="0"/>
                <a:cs typeface="Helvetica" panose="020B0604020202020204" pitchFamily="34" charset="0"/>
              </a:rPr>
              <a:t> Reconocimiento –</a:t>
            </a:r>
            <a:r>
              <a:rPr lang="es-E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NoComercial</a:t>
            </a:r>
            <a:r>
              <a:rPr lang="es-ES" sz="1600" dirty="0">
                <a:latin typeface="Helvetica" panose="020B0604020202020204" pitchFamily="34" charset="0"/>
                <a:cs typeface="Helvetica" panose="020B0604020202020204" pitchFamily="34" charset="0"/>
              </a:rPr>
              <a:t> - </a:t>
            </a:r>
            <a:r>
              <a:rPr lang="es-E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SinObraDerivada</a:t>
            </a:r>
            <a:r>
              <a:rPr lang="es-ES" sz="1600" dirty="0">
                <a:latin typeface="Helvetica" panose="020B0604020202020204" pitchFamily="34" charset="0"/>
                <a:cs typeface="Helvetica" panose="020B0604020202020204" pitchFamily="34" charset="0"/>
              </a:rPr>
              <a:t> (</a:t>
            </a:r>
            <a:r>
              <a:rPr lang="es-E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by-nc-nd</a:t>
            </a:r>
            <a:r>
              <a:rPr lang="es-ES" sz="1600" dirty="0">
                <a:latin typeface="Helvetica" panose="020B0604020202020204" pitchFamily="34" charset="0"/>
                <a:cs typeface="Helvetica" panose="020B0604020202020204" pitchFamily="34" charset="0"/>
              </a:rPr>
              <a:t>). Para obtener la licencia completa, véase</a:t>
            </a:r>
          </a:p>
          <a:p>
            <a:pPr algn="r"/>
            <a:r>
              <a:rPr lang="es-ES" sz="1500" dirty="0">
                <a:latin typeface="Helvetica" panose="020B0604020202020204" pitchFamily="34" charset="0"/>
                <a:cs typeface="Helvetica" panose="020B0604020202020204" pitchFamily="34" charset="0"/>
              </a:rPr>
              <a:t>http://creativecommons.org/licenses/by-sa/2.1/es. También puede solicitarse a </a:t>
            </a:r>
            <a:r>
              <a:rPr lang="es-ES" sz="1500" dirty="0" err="1">
                <a:latin typeface="Helvetica" panose="020B0604020202020204" pitchFamily="34" charset="0"/>
                <a:cs typeface="Helvetica" panose="020B0604020202020204" pitchFamily="34" charset="0"/>
              </a:rPr>
              <a:t>Creative</a:t>
            </a:r>
            <a:r>
              <a:rPr lang="es-ES" sz="15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1500" dirty="0" err="1">
                <a:latin typeface="Helvetica" panose="020B0604020202020204" pitchFamily="34" charset="0"/>
                <a:cs typeface="Helvetica" panose="020B0604020202020204" pitchFamily="34" charset="0"/>
              </a:rPr>
              <a:t>Commons</a:t>
            </a:r>
            <a:r>
              <a:rPr lang="es-ES" sz="1500" dirty="0">
                <a:latin typeface="Helvetica" panose="020B0604020202020204" pitchFamily="34" charset="0"/>
                <a:cs typeface="Helvetica" panose="020B0604020202020204" pitchFamily="34" charset="0"/>
              </a:rPr>
              <a:t>, 559 Nathan</a:t>
            </a:r>
          </a:p>
          <a:p>
            <a:pPr algn="r"/>
            <a:r>
              <a:rPr lang="es-ES" sz="1600" dirty="0">
                <a:latin typeface="Helvetica" panose="020B0604020202020204" pitchFamily="34" charset="0"/>
                <a:cs typeface="Helvetica" panose="020B0604020202020204" pitchFamily="34" charset="0"/>
              </a:rPr>
              <a:t>Abbott </a:t>
            </a:r>
            <a:r>
              <a:rPr lang="es-E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Way</a:t>
            </a:r>
            <a:r>
              <a:rPr lang="es-ES" sz="1600" dirty="0">
                <a:latin typeface="Helvetica" panose="020B0604020202020204" pitchFamily="34" charset="0"/>
                <a:cs typeface="Helvetica" panose="020B0604020202020204" pitchFamily="34" charset="0"/>
              </a:rPr>
              <a:t>, Stanford, California 94305, USA.</a:t>
            </a:r>
          </a:p>
          <a:p>
            <a:pPr algn="r"/>
            <a:endParaRPr lang="es-E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endParaRPr lang="es-E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E038CDC-913F-5C48-B7AB-14A2607E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83BE98-2455-624E-860F-AB72625E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[Pie de </a:t>
            </a:r>
            <a:r>
              <a:rPr lang="en-US" dirty="0" err="1"/>
              <a:t>Página</a:t>
            </a:r>
            <a:r>
              <a:rPr lang="en-US" dirty="0"/>
              <a:t>]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FF4B75A-6399-FA41-BC32-758EA77F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Licencia	</a:t>
            </a:r>
          </a:p>
        </p:txBody>
      </p:sp>
    </p:spTree>
    <p:extLst>
      <p:ext uri="{BB962C8B-B14F-4D97-AF65-F5344CB8AC3E}">
        <p14:creationId xmlns:p14="http://schemas.microsoft.com/office/powerpoint/2010/main" val="200206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vertical 1">
            <a:extLst>
              <a:ext uri="{FF2B5EF4-FFF2-40B4-BE49-F238E27FC236}">
                <a16:creationId xmlns:a16="http://schemas.microsoft.com/office/drawing/2014/main" id="{D01B1473-20CE-F348-A779-DB43F1157CDC}"/>
              </a:ext>
            </a:extLst>
          </p:cNvPr>
          <p:cNvSpPr>
            <a:spLocks noGrp="1"/>
          </p:cNvSpPr>
          <p:nvPr>
            <p:ph type="body" orient="vert" idx="22"/>
          </p:nvPr>
        </p:nvSpPr>
        <p:spPr>
          <a:xfrm>
            <a:off x="1629349" y="1103974"/>
            <a:ext cx="9942203" cy="5250170"/>
          </a:xfrm>
        </p:spPr>
        <p:txBody>
          <a:bodyPr/>
          <a:lstStyle/>
          <a:p>
            <a:pPr algn="l"/>
            <a:r>
              <a:rPr lang="es-ES" dirty="0"/>
              <a:t>Miguel Alamillo Reguero</a:t>
            </a:r>
          </a:p>
          <a:p>
            <a:pPr lvl="1" algn="l"/>
            <a:r>
              <a:rPr lang="es-ES" dirty="0"/>
              <a:t>Estudiante de ingeniería en telemática (4º año).</a:t>
            </a:r>
          </a:p>
          <a:p>
            <a:pPr lvl="1" algn="l"/>
            <a:r>
              <a:rPr lang="es-ES" dirty="0">
                <a:hlinkClick r:id="rId2"/>
              </a:rPr>
              <a:t>https://twitter.com/alamillo98</a:t>
            </a:r>
            <a:endParaRPr lang="es-ES" dirty="0"/>
          </a:p>
          <a:p>
            <a:pPr lvl="1" algn="l"/>
            <a:r>
              <a:rPr lang="es-ES" dirty="0">
                <a:hlinkClick r:id="rId3"/>
              </a:rPr>
              <a:t>https://github.com/nygage</a:t>
            </a:r>
            <a:endParaRPr lang="es-ES" dirty="0"/>
          </a:p>
          <a:p>
            <a:pPr lvl="1" algn="l"/>
            <a:endParaRPr lang="es-ES" dirty="0"/>
          </a:p>
          <a:p>
            <a:pPr algn="l"/>
            <a:r>
              <a:rPr lang="es-ES" dirty="0"/>
              <a:t>Juan Carlos Manzanares Serrano</a:t>
            </a:r>
          </a:p>
          <a:p>
            <a:pPr lvl="1" algn="l"/>
            <a:r>
              <a:rPr lang="es-ES" dirty="0"/>
              <a:t>Estudiante de ingeniería en robótica software (3º año).</a:t>
            </a:r>
          </a:p>
          <a:p>
            <a:pPr lvl="1" algn="l"/>
            <a:r>
              <a:rPr lang="es-ES" dirty="0">
                <a:hlinkClick r:id="rId4"/>
              </a:rPr>
              <a:t>https://github.com/Juancams</a:t>
            </a:r>
            <a:endParaRPr lang="es-ES" dirty="0"/>
          </a:p>
          <a:p>
            <a:pPr lvl="1" algn="l"/>
            <a:r>
              <a:rPr lang="es-ES" dirty="0">
                <a:hlinkClick r:id="rId5"/>
              </a:rPr>
              <a:t>https://twitter.com/Juancams98</a:t>
            </a:r>
            <a:endParaRPr lang="es-ES" dirty="0"/>
          </a:p>
          <a:p>
            <a:pPr lvl="1"/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E038CDC-913F-5C48-B7AB-14A2607E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83BE98-2455-624E-860F-AB72625E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FF4B75A-6399-FA41-BC32-758EA77F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¿Quiénes somos?</a:t>
            </a:r>
          </a:p>
        </p:txBody>
      </p:sp>
    </p:spTree>
    <p:extLst>
      <p:ext uri="{BB962C8B-B14F-4D97-AF65-F5344CB8AC3E}">
        <p14:creationId xmlns:p14="http://schemas.microsoft.com/office/powerpoint/2010/main" val="196756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E038CDC-913F-5C48-B7AB-14A2607E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83BE98-2455-624E-860F-AB72625E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[Pie de Página]</a:t>
            </a:r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FF4B75A-6399-FA41-BC32-758EA77F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¿Dudas taller anterior?</a:t>
            </a:r>
          </a:p>
        </p:txBody>
      </p:sp>
      <p:pic>
        <p:nvPicPr>
          <p:cNvPr id="8" name="Imagen 7" descr="Imagen que contiene collar&#10;&#10;Descripción generada automáticamente">
            <a:extLst>
              <a:ext uri="{FF2B5EF4-FFF2-40B4-BE49-F238E27FC236}">
                <a16:creationId xmlns:a16="http://schemas.microsoft.com/office/drawing/2014/main" id="{0D59874A-0FE6-41D1-B441-44F98A357E3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228" y="1109483"/>
            <a:ext cx="5356172" cy="535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0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2397920F-601C-46F6-9976-B6B6C4C82B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66" y="1540026"/>
            <a:ext cx="8661778" cy="4869873"/>
          </a:xfrm>
          <a:prstGeom prst="rect">
            <a:avLst/>
          </a:prstGeom>
        </p:spPr>
      </p:pic>
      <p:sp>
        <p:nvSpPr>
          <p:cNvPr id="11" name="Vertical Text Placeholder 1">
            <a:extLst>
              <a:ext uri="{FF2B5EF4-FFF2-40B4-BE49-F238E27FC236}">
                <a16:creationId xmlns:a16="http://schemas.microsoft.com/office/drawing/2014/main" id="{A6EEBBBD-B1C7-4FFF-ADBB-76ECFABEEDEE}"/>
              </a:ext>
            </a:extLst>
          </p:cNvPr>
          <p:cNvSpPr>
            <a:spLocks noGrp="1"/>
          </p:cNvSpPr>
          <p:nvPr>
            <p:ph type="body" orient="vert" idx="22"/>
          </p:nvPr>
        </p:nvSpPr>
        <p:spPr>
          <a:xfrm>
            <a:off x="1574456" y="1159729"/>
            <a:ext cx="9942203" cy="525017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Shell: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s-ES" dirty="0"/>
              <a:t>que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ejecutar</a:t>
            </a:r>
            <a:r>
              <a:rPr lang="en-US" dirty="0"/>
              <a:t> commandos, por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s-ES" dirty="0" err="1"/>
              <a:t>terminator</a:t>
            </a:r>
            <a:r>
              <a:rPr lang="es-ES" dirty="0"/>
              <a:t>, </a:t>
            </a:r>
            <a:r>
              <a:rPr lang="es-ES" dirty="0" err="1"/>
              <a:t>bash</a:t>
            </a:r>
            <a:r>
              <a:rPr lang="es-ES" dirty="0"/>
              <a:t>, </a:t>
            </a:r>
            <a:r>
              <a:rPr lang="es-ES" dirty="0" err="1"/>
              <a:t>etc</a:t>
            </a:r>
            <a:r>
              <a:rPr lang="es-ES" dirty="0"/>
              <a:t>…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56DABD8-262F-1540-8AE1-3C73BBE9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AF16DE-A0D5-4438-950F-5B1E159C2C2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3DA999-FEE4-EA44-BF75-C9D6B34A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[Pie de Página]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77D75053-4F09-46D4-9454-C298FF7F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612" y="55759"/>
            <a:ext cx="9474200" cy="1048215"/>
          </a:xfrm>
        </p:spPr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debemos</a:t>
            </a:r>
            <a:r>
              <a:rPr lang="en-US" dirty="0"/>
              <a:t> saber?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DB70566-0505-4DB3-90E8-9FAD104378B8}"/>
              </a:ext>
            </a:extLst>
          </p:cNvPr>
          <p:cNvCxnSpPr>
            <a:cxnSpLocks/>
          </p:cNvCxnSpPr>
          <p:nvPr/>
        </p:nvCxnSpPr>
        <p:spPr>
          <a:xfrm flipV="1">
            <a:off x="3031640" y="2233020"/>
            <a:ext cx="411055" cy="162073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970A545-6A9D-4A1C-978B-53B4E4A20D8C}"/>
              </a:ext>
            </a:extLst>
          </p:cNvPr>
          <p:cNvSpPr txBox="1"/>
          <p:nvPr/>
        </p:nvSpPr>
        <p:spPr>
          <a:xfrm>
            <a:off x="2413358" y="3814613"/>
            <a:ext cx="120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Comando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45FB8BB-ACDA-48BE-AD8C-CE53A8603657}"/>
              </a:ext>
            </a:extLst>
          </p:cNvPr>
          <p:cNvCxnSpPr>
            <a:cxnSpLocks/>
          </p:cNvCxnSpPr>
          <p:nvPr/>
        </p:nvCxnSpPr>
        <p:spPr>
          <a:xfrm flipV="1">
            <a:off x="1386792" y="2209668"/>
            <a:ext cx="1644848" cy="176529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11E8204-7851-41B8-A351-BEA297C7F24C}"/>
              </a:ext>
            </a:extLst>
          </p:cNvPr>
          <p:cNvSpPr txBox="1"/>
          <p:nvPr/>
        </p:nvSpPr>
        <p:spPr>
          <a:xfrm>
            <a:off x="882768" y="3985927"/>
            <a:ext cx="119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Helvetica" panose="020B0604020202020204" pitchFamily="34" charset="0"/>
                <a:cs typeface="Helvetica" panose="020B0604020202020204" pitchFamily="34" charset="0"/>
              </a:rPr>
              <a:t>Promt</a:t>
            </a:r>
            <a:endParaRPr lang="es-E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09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56DABD8-262F-1540-8AE1-3C73BBE9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AF16DE-A0D5-4438-950F-5B1E159C2C2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3DA999-FEE4-EA44-BF75-C9D6B34A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[Pie de Página]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77D75053-4F09-46D4-9454-C298FF7F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612" y="55759"/>
            <a:ext cx="9474200" cy="1048215"/>
          </a:xfrm>
        </p:spPr>
        <p:txBody>
          <a:bodyPr/>
          <a:lstStyle/>
          <a:p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básico</a:t>
            </a:r>
            <a:r>
              <a:rPr lang="en-US" dirty="0"/>
              <a:t> de un </a:t>
            </a:r>
            <a:r>
              <a:rPr lang="en-US" dirty="0" err="1"/>
              <a:t>comando</a:t>
            </a:r>
            <a:r>
              <a:rPr lang="en-US" dirty="0"/>
              <a:t>.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B30643C6-9777-4844-AA6E-C2E43706908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75" y="1103974"/>
            <a:ext cx="9508714" cy="5346041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8C7E1B7-A297-4B84-B170-094612C84CEC}"/>
              </a:ext>
            </a:extLst>
          </p:cNvPr>
          <p:cNvCxnSpPr>
            <a:cxnSpLocks/>
          </p:cNvCxnSpPr>
          <p:nvPr/>
        </p:nvCxnSpPr>
        <p:spPr>
          <a:xfrm flipV="1">
            <a:off x="3680711" y="3133726"/>
            <a:ext cx="413637" cy="102870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0A27CF-C1AE-4242-9E2D-19708F81C1AB}"/>
              </a:ext>
            </a:extLst>
          </p:cNvPr>
          <p:cNvSpPr txBox="1"/>
          <p:nvPr/>
        </p:nvSpPr>
        <p:spPr>
          <a:xfrm>
            <a:off x="2362200" y="4162426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Comando (programa)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165788C-4DAE-4F5A-9FA8-797A3EBB73FB}"/>
              </a:ext>
            </a:extLst>
          </p:cNvPr>
          <p:cNvCxnSpPr/>
          <p:nvPr/>
        </p:nvCxnSpPr>
        <p:spPr>
          <a:xfrm flipH="1" flipV="1">
            <a:off x="4552950" y="3133726"/>
            <a:ext cx="1076325" cy="126682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528ADE5-F84A-479F-B9D8-FC311FA25E92}"/>
              </a:ext>
            </a:extLst>
          </p:cNvPr>
          <p:cNvSpPr txBox="1"/>
          <p:nvPr/>
        </p:nvSpPr>
        <p:spPr>
          <a:xfrm>
            <a:off x="5230627" y="4400550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Argumento(s)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BFC8371-7ACA-4FDE-8E4C-48680D8C75A1}"/>
              </a:ext>
            </a:extLst>
          </p:cNvPr>
          <p:cNvSpPr txBox="1"/>
          <p:nvPr/>
        </p:nvSpPr>
        <p:spPr>
          <a:xfrm>
            <a:off x="6886575" y="368539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Flag</a:t>
            </a:r>
            <a:r>
              <a:rPr lang="es-E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(s)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C07177AE-FFAE-4FAF-9888-208FC00D9C81}"/>
              </a:ext>
            </a:extLst>
          </p:cNvPr>
          <p:cNvCxnSpPr/>
          <p:nvPr/>
        </p:nvCxnSpPr>
        <p:spPr>
          <a:xfrm flipH="1" flipV="1">
            <a:off x="5091112" y="3038475"/>
            <a:ext cx="1796865" cy="73851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94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ertical Text Placeholder 1">
            <a:extLst>
              <a:ext uri="{FF2B5EF4-FFF2-40B4-BE49-F238E27FC236}">
                <a16:creationId xmlns:a16="http://schemas.microsoft.com/office/drawing/2014/main" id="{A6EEBBBD-B1C7-4FFF-ADBB-76ECFABEEDEE}"/>
              </a:ext>
            </a:extLst>
          </p:cNvPr>
          <p:cNvSpPr>
            <a:spLocks noGrp="1"/>
          </p:cNvSpPr>
          <p:nvPr>
            <p:ph type="body" orient="vert" idx="22"/>
          </p:nvPr>
        </p:nvSpPr>
        <p:spPr>
          <a:xfrm>
            <a:off x="1574456" y="1159729"/>
            <a:ext cx="9942203" cy="525017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Las </a:t>
            </a:r>
            <a:r>
              <a:rPr lang="en-US" dirty="0" err="1"/>
              <a:t>páginas</a:t>
            </a:r>
            <a:r>
              <a:rPr lang="en-US" dirty="0"/>
              <a:t> del manual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consultar</a:t>
            </a:r>
            <a:r>
              <a:rPr lang="en-US" dirty="0"/>
              <a:t> con el </a:t>
            </a:r>
            <a:r>
              <a:rPr lang="en-US" dirty="0" err="1"/>
              <a:t>comando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sección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asunto</a:t>
            </a:r>
            <a:r>
              <a:rPr lang="en-US" b="1" dirty="0"/>
              <a:t>. </a:t>
            </a:r>
            <a:r>
              <a:rPr lang="en-US" dirty="0" err="1"/>
              <a:t>Ejemplo</a:t>
            </a:r>
            <a:r>
              <a:rPr lang="en-US" dirty="0"/>
              <a:t>: man 1 ls.</a:t>
            </a:r>
            <a:endParaRPr lang="en-US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Secciones de interés: comandos (1), llamadas al sistema(2),llamadas a biblioteca(3).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Arial" panose="020B0604020202020204" pitchFamily="34" charset="0"/>
              </a:rPr>
              <a:t>Para buscar sobre una palabra: </a:t>
            </a:r>
            <a:r>
              <a:rPr lang="es-ES" b="0" i="0" dirty="0" err="1">
                <a:effectLst/>
                <a:latin typeface="Courier New" panose="02070309020205020404" pitchFamily="49" charset="0"/>
              </a:rPr>
              <a:t>apropos</a:t>
            </a:r>
            <a:r>
              <a:rPr lang="es-ES" b="0" i="0" dirty="0">
                <a:effectLst/>
                <a:latin typeface="Arial" panose="020B0604020202020204" pitchFamily="34" charset="0"/>
              </a:rPr>
              <a:t>. Ejemplo: </a:t>
            </a:r>
            <a:r>
              <a:rPr lang="es-ES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apropos</a:t>
            </a:r>
            <a:r>
              <a:rPr lang="es-E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s-E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56DABD8-262F-1540-8AE1-3C73BBE9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AF16DE-A0D5-4438-950F-5B1E159C2C2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3DA999-FEE4-EA44-BF75-C9D6B34A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[Pie de Página]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77D75053-4F09-46D4-9454-C298FF7F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612" y="55759"/>
            <a:ext cx="9474200" cy="1048215"/>
          </a:xfrm>
        </p:spPr>
        <p:txBody>
          <a:bodyPr/>
          <a:lstStyle/>
          <a:p>
            <a:r>
              <a:rPr lang="en-US" dirty="0" err="1"/>
              <a:t>Comando</a:t>
            </a:r>
            <a:r>
              <a:rPr lang="en-US" dirty="0"/>
              <a:t>: man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E8AFDCD6-8E2F-4706-8EE3-F14AED3E4AC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877" y="2794592"/>
            <a:ext cx="6563023" cy="368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0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ertical Text Placeholder 1">
            <a:extLst>
              <a:ext uri="{FF2B5EF4-FFF2-40B4-BE49-F238E27FC236}">
                <a16:creationId xmlns:a16="http://schemas.microsoft.com/office/drawing/2014/main" id="{A6EEBBBD-B1C7-4FFF-ADBB-76ECFABEEDEE}"/>
              </a:ext>
            </a:extLst>
          </p:cNvPr>
          <p:cNvSpPr>
            <a:spLocks noGrp="1"/>
          </p:cNvSpPr>
          <p:nvPr>
            <p:ph type="body" orient="vert" idx="22"/>
          </p:nvPr>
        </p:nvSpPr>
        <p:spPr>
          <a:xfrm>
            <a:off x="1574456" y="1159729"/>
            <a:ext cx="9942203" cy="525017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Courier New" panose="02070309020205020404" pitchFamily="49" charset="0"/>
              </a:rPr>
              <a:t>cd</a:t>
            </a:r>
            <a:r>
              <a:rPr lang="es-ES" b="0" i="0" dirty="0">
                <a:effectLst/>
                <a:latin typeface="Arial" panose="020B0604020202020204" pitchFamily="34" charset="0"/>
              </a:rPr>
              <a:t>: </a:t>
            </a:r>
            <a:r>
              <a:rPr lang="es-ES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cambia de directorio actual.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Courier New" panose="02070309020205020404" pitchFamily="49" charset="0"/>
              </a:rPr>
              <a:t>echo</a:t>
            </a:r>
            <a:r>
              <a:rPr lang="es-ES" b="0" i="0" dirty="0">
                <a:effectLst/>
                <a:latin typeface="Arial" panose="020B0604020202020204" pitchFamily="34" charset="0"/>
              </a:rPr>
              <a:t>: </a:t>
            </a:r>
            <a:r>
              <a:rPr lang="es-ES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escribe sus argumentos por su salida.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b="0" i="0" dirty="0" err="1">
                <a:effectLst/>
                <a:latin typeface="Courier New" panose="02070309020205020404" pitchFamily="49" charset="0"/>
              </a:rPr>
              <a:t>touch</a:t>
            </a:r>
            <a:r>
              <a:rPr lang="es-ES" b="0" i="0" dirty="0">
                <a:effectLst/>
                <a:latin typeface="Arial" panose="020B0604020202020204" pitchFamily="34" charset="0"/>
              </a:rPr>
              <a:t>: </a:t>
            </a:r>
            <a:r>
              <a:rPr lang="es-ES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cambia la fecha de modificaci</a:t>
            </a:r>
            <a:r>
              <a:rPr lang="es-ES" dirty="0">
                <a:latin typeface="Helvetica" panose="020B0604020202020204" pitchFamily="34" charset="0"/>
                <a:cs typeface="Helvetica" panose="020B0604020202020204" pitchFamily="34" charset="0"/>
              </a:rPr>
              <a:t>ó</a:t>
            </a:r>
            <a:r>
              <a:rPr lang="es-ES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n de un fichero. Si no existe el fichero, se crea.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b="0" i="0" dirty="0" err="1">
                <a:effectLst/>
                <a:latin typeface="Courier New" panose="02070309020205020404" pitchFamily="49" charset="0"/>
              </a:rPr>
              <a:t>ls</a:t>
            </a:r>
            <a:r>
              <a:rPr lang="es-ES" b="0" i="0" dirty="0">
                <a:effectLst/>
                <a:latin typeface="Arial" panose="020B0604020202020204" pitchFamily="34" charset="0"/>
              </a:rPr>
              <a:t>: </a:t>
            </a:r>
            <a:r>
              <a:rPr lang="es-ES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lista el contenido de un directorio.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b="0" i="0" dirty="0" err="1">
                <a:effectLst/>
                <a:latin typeface="Courier New" panose="02070309020205020404" pitchFamily="49" charset="0"/>
              </a:rPr>
              <a:t>cp</a:t>
            </a:r>
            <a:r>
              <a:rPr lang="es-ES" b="0" i="0" dirty="0">
                <a:effectLst/>
                <a:latin typeface="Arial" panose="020B0604020202020204" pitchFamily="34" charset="0"/>
              </a:rPr>
              <a:t>: </a:t>
            </a:r>
            <a:r>
              <a:rPr lang="es-ES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copia ficheros</a:t>
            </a:r>
            <a:r>
              <a:rPr lang="es-ES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b="0" i="0" dirty="0" err="1">
                <a:effectLst/>
                <a:latin typeface="Courier New" panose="02070309020205020404" pitchFamily="49" charset="0"/>
              </a:rPr>
              <a:t>mv</a:t>
            </a:r>
            <a:r>
              <a:rPr lang="es-ES" b="0" i="0" dirty="0">
                <a:effectLst/>
                <a:latin typeface="Arial" panose="020B0604020202020204" pitchFamily="34" charset="0"/>
              </a:rPr>
              <a:t>: </a:t>
            </a:r>
            <a:r>
              <a:rPr lang="es-ES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mueve ficheros.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b="0" i="0" dirty="0" err="1">
                <a:effectLst/>
                <a:latin typeface="Courier New" panose="02070309020205020404" pitchFamily="49" charset="0"/>
              </a:rPr>
              <a:t>rm</a:t>
            </a:r>
            <a:r>
              <a:rPr lang="es-ES" b="0" i="0" dirty="0">
                <a:effectLst/>
                <a:latin typeface="Arial" panose="020B0604020202020204" pitchFamily="34" charset="0"/>
              </a:rPr>
              <a:t>: </a:t>
            </a:r>
            <a:r>
              <a:rPr lang="es-ES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borra ficheros.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b="0" i="0" dirty="0" err="1">
                <a:effectLst/>
                <a:latin typeface="Courier New" panose="02070309020205020404" pitchFamily="49" charset="0"/>
              </a:rPr>
              <a:t>mkdir</a:t>
            </a:r>
            <a:r>
              <a:rPr lang="es-ES" b="0" i="0" dirty="0">
                <a:effectLst/>
                <a:latin typeface="Arial" panose="020B0604020202020204" pitchFamily="34" charset="0"/>
              </a:rPr>
              <a:t>: </a:t>
            </a:r>
            <a:r>
              <a:rPr lang="es-ES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crea directorios.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rmdir</a:t>
            </a:r>
            <a:r>
              <a:rPr lang="es-ES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: borra directorios vacíos.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Courier New" panose="02070309020205020404" pitchFamily="49" charset="0"/>
              </a:rPr>
              <a:t>date</a:t>
            </a:r>
            <a:r>
              <a:rPr lang="es-ES" b="0" i="0" dirty="0">
                <a:effectLst/>
                <a:latin typeface="Arial" panose="020B0604020202020204" pitchFamily="34" charset="0"/>
              </a:rPr>
              <a:t>: </a:t>
            </a:r>
            <a:r>
              <a:rPr lang="es-ES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muestra la fecha.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56DABD8-262F-1540-8AE1-3C73BBE9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AF16DE-A0D5-4438-950F-5B1E159C2C2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3DA999-FEE4-EA44-BF75-C9D6B34A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[Pie de Página]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77D75053-4F09-46D4-9454-C298FF7F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612" y="55759"/>
            <a:ext cx="9474200" cy="1048215"/>
          </a:xfrm>
        </p:spPr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3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ertical Text Placeholder 1">
            <a:extLst>
              <a:ext uri="{FF2B5EF4-FFF2-40B4-BE49-F238E27FC236}">
                <a16:creationId xmlns:a16="http://schemas.microsoft.com/office/drawing/2014/main" id="{A6EEBBBD-B1C7-4FFF-ADBB-76ECFABEEDEE}"/>
              </a:ext>
            </a:extLst>
          </p:cNvPr>
          <p:cNvSpPr>
            <a:spLocks noGrp="1"/>
          </p:cNvSpPr>
          <p:nvPr>
            <p:ph type="body" orient="vert" idx="22"/>
          </p:nvPr>
        </p:nvSpPr>
        <p:spPr>
          <a:xfrm>
            <a:off x="1574456" y="1159729"/>
            <a:ext cx="9942203" cy="525017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b="0" i="0" dirty="0" err="1">
                <a:effectLst/>
                <a:latin typeface="Courier New" panose="02070309020205020404" pitchFamily="49" charset="0"/>
              </a:rPr>
              <a:t>who</a:t>
            </a:r>
            <a:r>
              <a:rPr lang="es-ES" b="0" i="0" dirty="0">
                <a:effectLst/>
                <a:latin typeface="Arial" panose="020B0604020202020204" pitchFamily="34" charset="0"/>
              </a:rPr>
              <a:t>: </a:t>
            </a:r>
            <a:r>
              <a:rPr lang="es-ES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muestra los usuarios que están en el sistema.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b="0" i="0" dirty="0" err="1">
                <a:effectLst/>
                <a:latin typeface="Courier New" panose="02070309020205020404" pitchFamily="49" charset="0"/>
              </a:rPr>
              <a:t>whoami</a:t>
            </a:r>
            <a:r>
              <a:rPr lang="es-ES" b="0" i="0" dirty="0">
                <a:effectLst/>
                <a:latin typeface="Arial" panose="020B0604020202020204" pitchFamily="34" charset="0"/>
              </a:rPr>
              <a:t>: </a:t>
            </a:r>
            <a:r>
              <a:rPr lang="es-ES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muestra tu nombre de usuario.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b="0" i="0" dirty="0" err="1">
                <a:effectLst/>
                <a:latin typeface="Courier New" panose="02070309020205020404" pitchFamily="49" charset="0"/>
              </a:rPr>
              <a:t>sort</a:t>
            </a:r>
            <a:r>
              <a:rPr lang="es-ES" b="0" i="0" dirty="0">
                <a:effectLst/>
                <a:latin typeface="Arial" panose="020B0604020202020204" pitchFamily="34" charset="0"/>
              </a:rPr>
              <a:t>:</a:t>
            </a:r>
            <a:r>
              <a:rPr lang="es-ES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ordena las líneas de un fichero.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b="0" i="0" dirty="0" err="1">
                <a:effectLst/>
                <a:latin typeface="Courier New" panose="02070309020205020404" pitchFamily="49" charset="0"/>
              </a:rPr>
              <a:t>wc</a:t>
            </a:r>
            <a:r>
              <a:rPr lang="es-ES" b="0" i="0" dirty="0">
                <a:effectLst/>
                <a:latin typeface="Arial" panose="020B0604020202020204" pitchFamily="34" charset="0"/>
              </a:rPr>
              <a:t>: </a:t>
            </a:r>
            <a:r>
              <a:rPr lang="es-ES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cuenta caracteres, palabras y líneas de ficheros.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b="0" i="0" dirty="0" err="1">
                <a:effectLst/>
                <a:latin typeface="Courier New" panose="02070309020205020404" pitchFamily="49" charset="0"/>
              </a:rPr>
              <a:t>fgrep</a:t>
            </a:r>
            <a:r>
              <a:rPr lang="es-ES" b="0" i="0" dirty="0">
                <a:effectLst/>
                <a:latin typeface="Courier New" panose="02070309020205020404" pitchFamily="49" charset="0"/>
              </a:rPr>
              <a:t>, grep</a:t>
            </a:r>
            <a:r>
              <a:rPr lang="es-ES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: buscan cadenas dentro de ficheros.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b="0" i="0" dirty="0" err="1">
                <a:effectLst/>
                <a:latin typeface="Courier New" panose="02070309020205020404" pitchFamily="49" charset="0"/>
              </a:rPr>
              <a:t>cmp</a:t>
            </a:r>
            <a:r>
              <a:rPr lang="es-ES" b="0" i="0" dirty="0">
                <a:effectLst/>
                <a:latin typeface="Courier New" panose="02070309020205020404" pitchFamily="49" charset="0"/>
              </a:rPr>
              <a:t>, </a:t>
            </a:r>
            <a:r>
              <a:rPr lang="es-ES" b="0" i="0" dirty="0" err="1">
                <a:effectLst/>
                <a:latin typeface="Courier New" panose="02070309020205020404" pitchFamily="49" charset="0"/>
              </a:rPr>
              <a:t>diff</a:t>
            </a:r>
            <a:r>
              <a:rPr lang="es-ES" b="0" i="0" dirty="0">
                <a:effectLst/>
                <a:latin typeface="Arial" panose="020B0604020202020204" pitchFamily="34" charset="0"/>
              </a:rPr>
              <a:t>: </a:t>
            </a:r>
            <a:r>
              <a:rPr lang="es-ES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comparan ficheros.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b="0" i="0" dirty="0" err="1">
                <a:effectLst/>
                <a:latin typeface="Courier New" panose="02070309020205020404" pitchFamily="49" charset="0"/>
              </a:rPr>
              <a:t>cat</a:t>
            </a:r>
            <a:r>
              <a:rPr lang="es-ES" b="0" i="0" dirty="0">
                <a:effectLst/>
                <a:latin typeface="Arial" panose="020B0604020202020204" pitchFamily="34" charset="0"/>
              </a:rPr>
              <a:t>: </a:t>
            </a:r>
            <a:r>
              <a:rPr lang="es-ES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escribe en su salida el contenido de uno o varios ficheros.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b="0" i="0" dirty="0" err="1">
                <a:effectLst/>
                <a:latin typeface="Courier New" panose="02070309020205020404" pitchFamily="49" charset="0"/>
              </a:rPr>
              <a:t>less</a:t>
            </a:r>
            <a:r>
              <a:rPr lang="es-ES" b="0" i="0" dirty="0">
                <a:effectLst/>
                <a:latin typeface="Arial" panose="020B0604020202020204" pitchFamily="34" charset="0"/>
              </a:rPr>
              <a:t>: permite leer un fichero de texto en el terminal usando </a:t>
            </a:r>
            <a:r>
              <a:rPr lang="es-ES" b="0" i="0" dirty="0" err="1">
                <a:effectLst/>
                <a:latin typeface="Arial" panose="020B0604020202020204" pitchFamily="34" charset="0"/>
              </a:rPr>
              <a:t>scroll</a:t>
            </a:r>
            <a:r>
              <a:rPr lang="es-ES" b="0" i="0" dirty="0">
                <a:effectLst/>
                <a:latin typeface="Arial" panose="020B0604020202020204" pitchFamily="34" charset="0"/>
              </a:rPr>
              <a:t>.</a:t>
            </a:r>
            <a:endParaRPr lang="es-E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endParaRPr lang="es-E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56DABD8-262F-1540-8AE1-3C73BBE9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552" y="3320265"/>
            <a:ext cx="67534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AF16DE-A0D5-4438-950F-5B1E159C2C2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3DA999-FEE4-EA44-BF75-C9D6B34A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4348" y="6465655"/>
            <a:ext cx="80094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[Pie de Página]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77D75053-4F09-46D4-9454-C298FF7F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612" y="55759"/>
            <a:ext cx="9474200" cy="1048215"/>
          </a:xfrm>
        </p:spPr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Plantilla-PowerPoint-URJConline">
  <a:themeElements>
    <a:clrScheme name="URJC online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CB0017"/>
      </a:accent1>
      <a:accent2>
        <a:srgbClr val="49CFA3"/>
      </a:accent2>
      <a:accent3>
        <a:srgbClr val="3470B6"/>
      </a:accent3>
      <a:accent4>
        <a:srgbClr val="D8E639"/>
      </a:accent4>
      <a:accent5>
        <a:srgbClr val="424E5B"/>
      </a:accent5>
      <a:accent6>
        <a:srgbClr val="730E00"/>
      </a:accent6>
      <a:hlink>
        <a:srgbClr val="CB0017"/>
      </a:hlink>
      <a:folHlink>
        <a:srgbClr val="3470B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ción8" id="{2E25C73D-4698-D743-9C22-7FFE8374D80A}" vid="{4625C930-8A86-E44D-86D9-B01D4C10B70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FEB5B8194108D40A3646A33412189CE" ma:contentTypeVersion="3" ma:contentTypeDescription="Crear nuevo documento." ma:contentTypeScope="" ma:versionID="c7e6ae8de6c3ad3ff93792e1500b7b1c">
  <xsd:schema xmlns:xsd="http://www.w3.org/2001/XMLSchema" xmlns:xs="http://www.w3.org/2001/XMLSchema" xmlns:p="http://schemas.microsoft.com/office/2006/metadata/properties" xmlns:ns3="5535252f-3fbe-4090-829e-7caa31d28403" targetNamespace="http://schemas.microsoft.com/office/2006/metadata/properties" ma:root="true" ma:fieldsID="59cd9328609d6e6c345868576be09368" ns3:_="">
    <xsd:import namespace="5535252f-3fbe-4090-829e-7caa31d284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35252f-3fbe-4090-829e-7caa31d284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97C68D-2078-4B03-B232-25EAD423B3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35252f-3fbe-4090-829e-7caa31d284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74FE77-39B4-4EB0-BB24-9F6791931A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2C3C40-87D8-4BCA-8A5F-A11D2783B4BE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5535252f-3fbe-4090-829e-7caa31d2840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790</Words>
  <Application>Microsoft Office PowerPoint</Application>
  <PresentationFormat>Panorámica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Arial</vt:lpstr>
      <vt:lpstr>Calibri</vt:lpstr>
      <vt:lpstr>Cooper Black</vt:lpstr>
      <vt:lpstr>Courier New</vt:lpstr>
      <vt:lpstr>Gill Sans</vt:lpstr>
      <vt:lpstr>Gill Sans MT</vt:lpstr>
      <vt:lpstr>Helvetica</vt:lpstr>
      <vt:lpstr>Wingdings 2</vt:lpstr>
      <vt:lpstr>Plantilla-PowerPoint-URJConline</vt:lpstr>
      <vt:lpstr>Presentación de PowerPoint</vt:lpstr>
      <vt:lpstr>Licencia </vt:lpstr>
      <vt:lpstr>¿Quiénes somos?</vt:lpstr>
      <vt:lpstr>¿Dudas taller anterior?</vt:lpstr>
      <vt:lpstr>¿Qué debemos saber?</vt:lpstr>
      <vt:lpstr>Uso básico de un comando.</vt:lpstr>
      <vt:lpstr>Comando: man</vt:lpstr>
      <vt:lpstr>Comandos básicos</vt:lpstr>
      <vt:lpstr>Comandos básicos</vt:lpstr>
      <vt:lpstr>Comandos básicos</vt:lpstr>
      <vt:lpstr>Editor en modo texto: nano</vt:lpstr>
      <vt:lpstr>Git</vt:lpstr>
      <vt:lpstr>Git: Plataformas</vt:lpstr>
      <vt:lpstr>Git: configuración inicial</vt:lpstr>
      <vt:lpstr>Git: Comandos básicos</vt:lpstr>
      <vt:lpstr>¡Al turron!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Alamillo Reguero</dc:creator>
  <cp:lastModifiedBy>Miguel Alamillo Reguero</cp:lastModifiedBy>
  <cp:revision>1</cp:revision>
  <dcterms:created xsi:type="dcterms:W3CDTF">2020-10-14T16:39:54Z</dcterms:created>
  <dcterms:modified xsi:type="dcterms:W3CDTF">2020-10-14T16:41:51Z</dcterms:modified>
</cp:coreProperties>
</file>