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
  </p:notesMasterIdLst>
  <p:handoutMasterIdLst>
    <p:handoutMasterId r:id="rId4"/>
  </p:handoutMasterIdLst>
  <p:sldIdLst>
    <p:sldId id="262" r:id="rId2"/>
  </p:sldIdLst>
  <p:sldSz cx="10058400" cy="7772400"/>
  <p:notesSz cx="6985000" cy="9283700"/>
  <p:custDataLst>
    <p:tags r:id="rId5"/>
  </p:custDataLst>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3">
          <p15:clr>
            <a:srgbClr val="A4A3A4"/>
          </p15:clr>
        </p15:guide>
        <p15:guide id="2" orient="horz" pos="720" userDrawn="1">
          <p15:clr>
            <a:srgbClr val="A4A3A4"/>
          </p15:clr>
        </p15:guide>
        <p15:guide id="3" pos="3168">
          <p15:clr>
            <a:srgbClr val="A4A3A4"/>
          </p15:clr>
        </p15:guide>
        <p15:guide id="4" pos="288">
          <p15:clr>
            <a:srgbClr val="A4A3A4"/>
          </p15:clr>
        </p15:guide>
        <p15:guide id="5" pos="6048">
          <p15:clr>
            <a:srgbClr val="A4A3A4"/>
          </p15:clr>
        </p15:guide>
        <p15:guide id="6" orient="horz" pos="1152">
          <p15:clr>
            <a:srgbClr val="A4A3A4"/>
          </p15:clr>
        </p15:guide>
        <p15:guide id="7" orient="horz" pos="1164">
          <p15:clr>
            <a:srgbClr val="A4A3A4"/>
          </p15:clr>
        </p15:guide>
        <p15:guide id="8" orient="horz" pos="2448">
          <p15:clr>
            <a:srgbClr val="A4A3A4"/>
          </p15:clr>
        </p15:guide>
        <p15:guide id="9" orient="horz" pos="4323">
          <p15:clr>
            <a:srgbClr val="A4A3A4"/>
          </p15:clr>
        </p15:guide>
        <p15:guide id="10" orient="horz" pos="840" userDrawn="1">
          <p15:clr>
            <a:srgbClr val="A4A3A4"/>
          </p15:clr>
        </p15:guide>
        <p15:guide id="11" orient="horz" pos="2778">
          <p15:clr>
            <a:srgbClr val="A4A3A4"/>
          </p15:clr>
        </p15:guide>
        <p15:guide id="12" orient="horz" pos="2766">
          <p15:clr>
            <a:srgbClr val="A4A3A4"/>
          </p15:clr>
        </p15:guide>
        <p15:guide id="13" orient="horz" pos="4067">
          <p15:clr>
            <a:srgbClr val="A4A3A4"/>
          </p15:clr>
        </p15:guide>
        <p15:guide id="14" orient="horz" pos="2196">
          <p15:clr>
            <a:srgbClr val="A4A3A4"/>
          </p15:clr>
        </p15:guide>
        <p15:guide id="15" orient="horz" pos="2205">
          <p15:clr>
            <a:srgbClr val="A4A3A4"/>
          </p15:clr>
        </p15:guide>
        <p15:guide id="16" orient="horz" pos="3230">
          <p15:clr>
            <a:srgbClr val="A4A3A4"/>
          </p15:clr>
        </p15:guide>
        <p15:guide id="17" orient="horz" pos="3240">
          <p15:clr>
            <a:srgbClr val="A4A3A4"/>
          </p15:clr>
        </p15:guide>
        <p15:guide id="18" orient="horz" pos="4602">
          <p15:clr>
            <a:srgbClr val="A4A3A4"/>
          </p15:clr>
        </p15:guide>
        <p15:guide id="19" pos="3048">
          <p15:clr>
            <a:srgbClr val="A4A3A4"/>
          </p15:clr>
        </p15:guide>
        <p15:guide id="20" pos="3292">
          <p15:clr>
            <a:srgbClr val="A4A3A4"/>
          </p15:clr>
        </p15:guide>
        <p15:guide id="21" pos="2162">
          <p15:clr>
            <a:srgbClr val="A4A3A4"/>
          </p15:clr>
        </p15:guide>
        <p15:guide id="22" pos="4106">
          <p15:clr>
            <a:srgbClr val="A4A3A4"/>
          </p15:clr>
        </p15:guide>
        <p15:guide id="23" pos="2235">
          <p15:clr>
            <a:srgbClr val="A4A3A4"/>
          </p15:clr>
        </p15:guide>
        <p15:guide id="24" pos="4174">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A0A0A0"/>
    <a:srgbClr val="5E8AB4"/>
    <a:srgbClr val="5EFFFF"/>
    <a:srgbClr val="B4A87D"/>
    <a:srgbClr val="646464"/>
    <a:srgbClr val="CBCBCB"/>
    <a:srgbClr val="B9B9B9"/>
    <a:srgbClr val="A7A7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65" autoAdjust="0"/>
    <p:restoredTop sz="94660"/>
  </p:normalViewPr>
  <p:slideViewPr>
    <p:cSldViewPr snapToGrid="0" showGuides="1">
      <p:cViewPr varScale="1">
        <p:scale>
          <a:sx n="113" d="100"/>
          <a:sy n="113" d="100"/>
        </p:scale>
        <p:origin x="1744" y="184"/>
      </p:cViewPr>
      <p:guideLst>
        <p:guide orient="horz" pos="3363"/>
        <p:guide orient="horz" pos="720"/>
        <p:guide pos="3168"/>
        <p:guide pos="288"/>
        <p:guide pos="6048"/>
        <p:guide orient="horz" pos="1152"/>
        <p:guide orient="horz" pos="1164"/>
        <p:guide orient="horz" pos="2448"/>
        <p:guide orient="horz" pos="4323"/>
        <p:guide orient="horz" pos="840"/>
        <p:guide orient="horz" pos="2778"/>
        <p:guide orient="horz" pos="2766"/>
        <p:guide orient="horz" pos="4067"/>
        <p:guide orient="horz" pos="2196"/>
        <p:guide orient="horz" pos="2205"/>
        <p:guide orient="horz" pos="3230"/>
        <p:guide orient="horz" pos="3240"/>
        <p:guide orient="horz" pos="4602"/>
        <p:guide pos="3048"/>
        <p:guide pos="3292"/>
        <p:guide pos="2162"/>
        <p:guide pos="4106"/>
        <p:guide pos="2235"/>
        <p:guide pos="417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3828"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7466" cy="464503"/>
          </a:xfrm>
          <a:prstGeom prst="rect">
            <a:avLst/>
          </a:prstGeom>
        </p:spPr>
        <p:txBody>
          <a:bodyPr vert="horz" lIns="91221" tIns="45610" rIns="91221" bIns="45610" rtlCol="0"/>
          <a:lstStyle>
            <a:lvl1pPr algn="l">
              <a:defRPr sz="1200"/>
            </a:lvl1pPr>
          </a:lstStyle>
          <a:p>
            <a:endParaRPr lang="en-US"/>
          </a:p>
        </p:txBody>
      </p:sp>
      <p:sp>
        <p:nvSpPr>
          <p:cNvPr id="3" name="Date Placeholder 2"/>
          <p:cNvSpPr>
            <a:spLocks noGrp="1"/>
          </p:cNvSpPr>
          <p:nvPr>
            <p:ph type="dt" sz="quarter" idx="1"/>
          </p:nvPr>
        </p:nvSpPr>
        <p:spPr>
          <a:xfrm>
            <a:off x="3955953" y="0"/>
            <a:ext cx="3027466" cy="464503"/>
          </a:xfrm>
          <a:prstGeom prst="rect">
            <a:avLst/>
          </a:prstGeom>
        </p:spPr>
        <p:txBody>
          <a:bodyPr vert="horz" lIns="91221" tIns="45610" rIns="91221" bIns="45610" rtlCol="0"/>
          <a:lstStyle>
            <a:lvl1pPr algn="r">
              <a:defRPr sz="1200"/>
            </a:lvl1pPr>
          </a:lstStyle>
          <a:p>
            <a:fld id="{4FA08260-1D4F-4AD4-BEF8-0CFBF9526BCB}" type="datetimeFigureOut">
              <a:rPr lang="en-US" smtClean="0"/>
              <a:pPr/>
              <a:t>12/14/23</a:t>
            </a:fld>
            <a:endParaRPr lang="en-US"/>
          </a:p>
        </p:txBody>
      </p:sp>
      <p:sp>
        <p:nvSpPr>
          <p:cNvPr id="4" name="Footer Placeholder 3"/>
          <p:cNvSpPr>
            <a:spLocks noGrp="1"/>
          </p:cNvSpPr>
          <p:nvPr>
            <p:ph type="ftr" sz="quarter" idx="2"/>
          </p:nvPr>
        </p:nvSpPr>
        <p:spPr>
          <a:xfrm>
            <a:off x="1" y="8817612"/>
            <a:ext cx="3027466" cy="464503"/>
          </a:xfrm>
          <a:prstGeom prst="rect">
            <a:avLst/>
          </a:prstGeom>
        </p:spPr>
        <p:txBody>
          <a:bodyPr vert="horz" lIns="91221" tIns="45610" rIns="91221" bIns="45610" rtlCol="0" anchor="b"/>
          <a:lstStyle>
            <a:lvl1pPr algn="l">
              <a:defRPr sz="1200"/>
            </a:lvl1pPr>
          </a:lstStyle>
          <a:p>
            <a:endParaRPr lang="en-US"/>
          </a:p>
        </p:txBody>
      </p:sp>
      <p:sp>
        <p:nvSpPr>
          <p:cNvPr id="5" name="Slide Number Placeholder 4"/>
          <p:cNvSpPr>
            <a:spLocks noGrp="1"/>
          </p:cNvSpPr>
          <p:nvPr>
            <p:ph type="sldNum" sz="quarter" idx="3"/>
          </p:nvPr>
        </p:nvSpPr>
        <p:spPr>
          <a:xfrm>
            <a:off x="3955953" y="8817612"/>
            <a:ext cx="3027466" cy="464503"/>
          </a:xfrm>
          <a:prstGeom prst="rect">
            <a:avLst/>
          </a:prstGeom>
        </p:spPr>
        <p:txBody>
          <a:bodyPr vert="horz" lIns="91221" tIns="45610" rIns="91221" bIns="45610" rtlCol="0" anchor="b"/>
          <a:lstStyle>
            <a:lvl1pPr algn="r">
              <a:defRPr sz="1200"/>
            </a:lvl1pPr>
          </a:lstStyle>
          <a:p>
            <a:fld id="{E7613D5C-1CCB-47AD-8DB7-4BE36E7C0C26}" type="slidenum">
              <a:rPr lang="en-US" smtClean="0"/>
              <a:pPr/>
              <a:t>‹#›</a:t>
            </a:fld>
            <a:endParaRPr lang="en-US"/>
          </a:p>
        </p:txBody>
      </p:sp>
    </p:spTree>
    <p:extLst>
      <p:ext uri="{BB962C8B-B14F-4D97-AF65-F5344CB8AC3E}">
        <p14:creationId xmlns:p14="http://schemas.microsoft.com/office/powerpoint/2010/main" val="336299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idx="1"/>
          </p:nvPr>
        </p:nvSpPr>
        <p:spPr>
          <a:xfrm>
            <a:off x="3956551" y="0"/>
            <a:ext cx="3026833" cy="464185"/>
          </a:xfrm>
          <a:prstGeom prst="rect">
            <a:avLst/>
          </a:prstGeom>
        </p:spPr>
        <p:txBody>
          <a:bodyPr vert="horz" lIns="92953" tIns="46477" rIns="92953" bIns="46477" rtlCol="0"/>
          <a:lstStyle>
            <a:lvl1pPr algn="r">
              <a:defRPr sz="1200"/>
            </a:lvl1pPr>
          </a:lstStyle>
          <a:p>
            <a:fld id="{A6826397-A7B3-416A-AC46-33BF43E4B55C}" type="datetimeFigureOut">
              <a:rPr lang="en-US" smtClean="0"/>
              <a:pPr/>
              <a:t>12/14/23</a:t>
            </a:fld>
            <a:endParaRPr lang="en-US"/>
          </a:p>
        </p:txBody>
      </p:sp>
      <p:sp>
        <p:nvSpPr>
          <p:cNvPr id="4" name="Slide Image Placeholder 3"/>
          <p:cNvSpPr>
            <a:spLocks noGrp="1" noRot="1" noChangeAspect="1"/>
          </p:cNvSpPr>
          <p:nvPr>
            <p:ph type="sldImg" idx="2"/>
          </p:nvPr>
        </p:nvSpPr>
        <p:spPr>
          <a:xfrm>
            <a:off x="1239838" y="695325"/>
            <a:ext cx="4505325" cy="3481388"/>
          </a:xfrm>
          <a:prstGeom prst="rect">
            <a:avLst/>
          </a:prstGeom>
          <a:noFill/>
          <a:ln w="12700">
            <a:solidFill>
              <a:prstClr val="black"/>
            </a:solidFill>
          </a:ln>
        </p:spPr>
        <p:txBody>
          <a:bodyPr vert="horz" lIns="92953" tIns="46477" rIns="92953" bIns="46477"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3" tIns="46477" rIns="92953" bIns="4647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3" tIns="46477" rIns="92953" bIns="46477" rtlCol="0" anchor="b"/>
          <a:lstStyle>
            <a:lvl1pPr algn="l">
              <a:defRPr sz="1200"/>
            </a:lvl1pPr>
          </a:lstStyle>
          <a:p>
            <a:endParaRPr lang="en-US"/>
          </a:p>
        </p:txBody>
      </p:sp>
      <p:sp>
        <p:nvSpPr>
          <p:cNvPr id="7" name="Slide Number Placeholder 6"/>
          <p:cNvSpPr>
            <a:spLocks noGrp="1"/>
          </p:cNvSpPr>
          <p:nvPr>
            <p:ph type="sldNum" sz="quarter" idx="5"/>
          </p:nvPr>
        </p:nvSpPr>
        <p:spPr>
          <a:xfrm>
            <a:off x="3956551" y="8817904"/>
            <a:ext cx="3026833" cy="464185"/>
          </a:xfrm>
          <a:prstGeom prst="rect">
            <a:avLst/>
          </a:prstGeom>
        </p:spPr>
        <p:txBody>
          <a:bodyPr vert="horz" lIns="92953" tIns="46477" rIns="92953" bIns="46477" rtlCol="0" anchor="b"/>
          <a:lstStyle>
            <a:lvl1pPr algn="r">
              <a:defRPr sz="1200"/>
            </a:lvl1pPr>
          </a:lstStyle>
          <a:p>
            <a:fld id="{05F193B0-4241-4392-8391-3235D3A18C52}" type="slidenum">
              <a:rPr lang="en-US" smtClean="0"/>
              <a:pPr/>
              <a:t>‹#›</a:t>
            </a:fld>
            <a:endParaRPr lang="en-US"/>
          </a:p>
        </p:txBody>
      </p:sp>
    </p:spTree>
    <p:extLst>
      <p:ext uri="{BB962C8B-B14F-4D97-AF65-F5344CB8AC3E}">
        <p14:creationId xmlns:p14="http://schemas.microsoft.com/office/powerpoint/2010/main" val="370276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sp>
        <p:nvSpPr>
          <p:cNvPr id="20" name="Text Placeholder 5"/>
          <p:cNvSpPr>
            <a:spLocks noGrp="1"/>
          </p:cNvSpPr>
          <p:nvPr userDrawn="1">
            <p:ph type="body" sz="quarter" idx="21" hasCustomPrompt="1"/>
          </p:nvPr>
        </p:nvSpPr>
        <p:spPr>
          <a:xfrm>
            <a:off x="868680" y="4905349"/>
            <a:ext cx="8732520" cy="433414"/>
          </a:xfrm>
        </p:spPr>
        <p:txBody>
          <a:bodyPr anchor="ctr"/>
          <a:lstStyle>
            <a:lvl1pPr>
              <a:buNone/>
              <a:defRPr sz="1600" b="0">
                <a:solidFill>
                  <a:schemeClr val="tx1"/>
                </a:solidFill>
                <a:latin typeface="+mj-lt"/>
              </a:defRPr>
            </a:lvl1pPr>
          </a:lstStyle>
          <a:p>
            <a:r>
              <a:rPr lang="en-US" dirty="0"/>
              <a:t>Presentation 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1" y="685800"/>
            <a:ext cx="9144019" cy="1600203"/>
          </a:xfrm>
          <a:prstGeom prst="rect">
            <a:avLst/>
          </a:prstGeom>
        </p:spPr>
      </p:pic>
      <p:pic>
        <p:nvPicPr>
          <p:cNvPr id="9" name="Picture 2" descr="S:\Marketing Communications\Creative Services\Master_Assets\Guggenheim Logos\White\GUGG_logo_RGB_white.png"/>
          <p:cNvPicPr>
            <a:picLocks noChangeAspect="1" noChangeArrowheads="1"/>
          </p:cNvPicPr>
          <p:nvPr userDrawn="1"/>
        </p:nvPicPr>
        <p:blipFill>
          <a:blip r:embed="rId3" cstate="print"/>
          <a:srcRect/>
          <a:stretch>
            <a:fillRect/>
          </a:stretch>
        </p:blipFill>
        <p:spPr bwMode="auto">
          <a:xfrm>
            <a:off x="868681" y="1394987"/>
            <a:ext cx="2295144" cy="181828"/>
          </a:xfrm>
          <a:prstGeom prst="rect">
            <a:avLst/>
          </a:prstGeom>
          <a:noFill/>
        </p:spPr>
      </p:pic>
      <p:sp>
        <p:nvSpPr>
          <p:cNvPr id="13" name="Title 15"/>
          <p:cNvSpPr>
            <a:spLocks noGrp="1"/>
          </p:cNvSpPr>
          <p:nvPr userDrawn="1">
            <p:ph type="title" hasCustomPrompt="1"/>
          </p:nvPr>
        </p:nvSpPr>
        <p:spPr>
          <a:xfrm>
            <a:off x="868680" y="3483864"/>
            <a:ext cx="8732520" cy="492443"/>
          </a:xfrm>
        </p:spPr>
        <p:txBody>
          <a:bodyPr/>
          <a:lstStyle>
            <a:lvl1pPr>
              <a:buFont typeface="Arial" pitchFamily="34" charset="0"/>
              <a:buNone/>
              <a:defRPr sz="3200" b="0" baseline="0">
                <a:solidFill>
                  <a:schemeClr val="accent1"/>
                </a:solidFill>
                <a:latin typeface="+mj-lt"/>
              </a:defRPr>
            </a:lvl1pPr>
          </a:lstStyle>
          <a:p>
            <a:r>
              <a:rPr lang="en-US" dirty="0"/>
              <a:t>[Company Name]</a:t>
            </a:r>
          </a:p>
        </p:txBody>
      </p:sp>
      <p:sp>
        <p:nvSpPr>
          <p:cNvPr id="15" name="Text Placeholder 5"/>
          <p:cNvSpPr>
            <a:spLocks noGrp="1"/>
          </p:cNvSpPr>
          <p:nvPr userDrawn="1">
            <p:ph type="body" sz="quarter" idx="17"/>
          </p:nvPr>
        </p:nvSpPr>
        <p:spPr>
          <a:xfrm>
            <a:off x="868680" y="2944368"/>
            <a:ext cx="8732520" cy="433414"/>
          </a:xfrm>
        </p:spPr>
        <p:txBody>
          <a:bodyPr anchor="b"/>
          <a:lstStyle>
            <a:lvl1pPr>
              <a:buNone/>
              <a:defRPr sz="1600" b="0">
                <a:solidFill>
                  <a:schemeClr val="tx1"/>
                </a:solidFill>
                <a:latin typeface="+mj-lt"/>
              </a:defRPr>
            </a:lvl1pPr>
          </a:lstStyle>
          <a:p>
            <a:pPr lvl="0"/>
            <a:r>
              <a:rPr lang="en-US"/>
              <a:t>Click to edit Master text styles</a:t>
            </a:r>
          </a:p>
        </p:txBody>
      </p:sp>
      <p:sp>
        <p:nvSpPr>
          <p:cNvPr id="16" name="Text Placeholder 15"/>
          <p:cNvSpPr>
            <a:spLocks noGrp="1"/>
          </p:cNvSpPr>
          <p:nvPr userDrawn="1">
            <p:ph type="body" sz="quarter" idx="18"/>
          </p:nvPr>
        </p:nvSpPr>
        <p:spPr>
          <a:xfrm>
            <a:off x="868680" y="6874670"/>
            <a:ext cx="8732520" cy="335378"/>
          </a:xfrm>
        </p:spPr>
        <p:txBody>
          <a:bodyPr/>
          <a:lstStyle>
            <a:lvl1pPr>
              <a:buNone/>
              <a:defRPr sz="1000" b="0">
                <a:solidFill>
                  <a:schemeClr val="accent2"/>
                </a:solidFill>
                <a:latin typeface="+mj-lt"/>
              </a:defRPr>
            </a:lvl1pPr>
          </a:lstStyle>
          <a:p>
            <a:pPr lvl="0"/>
            <a:r>
              <a:rPr lang="en-US"/>
              <a:t>Click to edit Master text styles</a:t>
            </a:r>
          </a:p>
        </p:txBody>
      </p:sp>
      <p:sp>
        <p:nvSpPr>
          <p:cNvPr id="17" name="Text Placeholder 8"/>
          <p:cNvSpPr>
            <a:spLocks noGrp="1"/>
          </p:cNvSpPr>
          <p:nvPr userDrawn="1">
            <p:ph type="body" sz="quarter" idx="19" hasCustomPrompt="1"/>
          </p:nvPr>
        </p:nvSpPr>
        <p:spPr>
          <a:xfrm>
            <a:off x="868679" y="5342562"/>
            <a:ext cx="8732520" cy="293349"/>
          </a:xfrm>
        </p:spPr>
        <p:txBody>
          <a:bodyPr/>
          <a:lstStyle>
            <a:lvl1pPr>
              <a:buNone/>
              <a:defRPr sz="2400" b="0" baseline="0">
                <a:solidFill>
                  <a:schemeClr val="tx1"/>
                </a:solidFill>
                <a:latin typeface="+mj-lt"/>
              </a:defRPr>
            </a:lvl1pPr>
          </a:lstStyle>
          <a:p>
            <a:r>
              <a:rPr lang="en-US" dirty="0"/>
              <a:t>[Company Name]</a:t>
            </a:r>
          </a:p>
        </p:txBody>
      </p:sp>
      <p:sp>
        <p:nvSpPr>
          <p:cNvPr id="18" name="Text Placeholder 7"/>
          <p:cNvSpPr>
            <a:spLocks noGrp="1"/>
          </p:cNvSpPr>
          <p:nvPr userDrawn="1">
            <p:ph type="body" sz="quarter" idx="20" hasCustomPrompt="1"/>
          </p:nvPr>
        </p:nvSpPr>
        <p:spPr>
          <a:xfrm>
            <a:off x="868679" y="6082923"/>
            <a:ext cx="8732520" cy="350691"/>
          </a:xfrm>
        </p:spPr>
        <p:txBody>
          <a:bodyPr/>
          <a:lstStyle>
            <a:lvl1pPr>
              <a:buNone/>
              <a:defRPr sz="1600" b="0">
                <a:solidFill>
                  <a:schemeClr val="tx1"/>
                </a:solidFill>
                <a:latin typeface="+mj-lt"/>
              </a:defRPr>
            </a:lvl1pPr>
          </a:lstStyle>
          <a:p>
            <a:r>
              <a:rPr lang="en-US" dirty="0"/>
              <a:t>[Date]</a:t>
            </a:r>
          </a:p>
        </p:txBody>
      </p:sp>
    </p:spTree>
  </p:cSld>
  <p:clrMapOvr>
    <a:masterClrMapping/>
  </p:clrMapOvr>
  <p:hf hdr="0" ftr="0" dt="0"/>
  <p:extLst>
    <p:ext uri="{DCECCB84-F9BA-43D5-87BE-67443E8EF086}">
      <p15:sldGuideLst xmlns:p15="http://schemas.microsoft.com/office/powerpoint/2012/main">
        <p15:guide id="1" orient="horz" pos="2448" userDrawn="1">
          <p15:clr>
            <a:srgbClr val="FBAE40"/>
          </p15:clr>
        </p15:guide>
        <p15:guide id="2" pos="31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Title, Sub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35"/>
            <a:ext cx="9144000" cy="338328"/>
          </a:xfrm>
        </p:spPr>
        <p:txBody>
          <a:bodyPr/>
          <a:lstStyle>
            <a:lvl1pPr>
              <a:defRPr/>
            </a:lvl1pPr>
          </a:lstStyle>
          <a:p>
            <a:r>
              <a:rPr lang="en-US"/>
              <a:t>Click to edit Master title style</a:t>
            </a:r>
            <a:endParaRPr lang="en-US" dirty="0"/>
          </a:p>
        </p:txBody>
      </p:sp>
      <p:sp>
        <p:nvSpPr>
          <p:cNvPr id="6" name="Text Placeholder 4"/>
          <p:cNvSpPr>
            <a:spLocks noGrp="1"/>
          </p:cNvSpPr>
          <p:nvPr>
            <p:ph type="body" sz="quarter" idx="13"/>
          </p:nvPr>
        </p:nvSpPr>
        <p:spPr>
          <a:xfrm>
            <a:off x="457200" y="1847850"/>
            <a:ext cx="9122230" cy="2038350"/>
          </a:xfrm>
        </p:spPr>
        <p:txBody>
          <a:bodyPr/>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4" hasCustomPrompt="1"/>
          </p:nvPr>
        </p:nvSpPr>
        <p:spPr>
          <a:xfrm>
            <a:off x="457200" y="1353312"/>
            <a:ext cx="9144000" cy="219456"/>
          </a:xfrm>
        </p:spPr>
        <p:txBody>
          <a:bodyPr/>
          <a:lstStyle>
            <a:lvl1pPr marL="0" indent="0">
              <a:buNone/>
              <a:defRPr b="1">
                <a:solidFill>
                  <a:schemeClr val="accent1"/>
                </a:solidFill>
              </a:defRPr>
            </a:lvl1pPr>
          </a:lstStyle>
          <a:p>
            <a:pPr lvl="0"/>
            <a:r>
              <a:rPr lang="en-US" dirty="0"/>
              <a:t>Click to edit subtitle</a:t>
            </a: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5" name="Text Placeholder 4"/>
          <p:cNvSpPr>
            <a:spLocks noGrp="1"/>
          </p:cNvSpPr>
          <p:nvPr>
            <p:ph type="body" sz="quarter" idx="14"/>
          </p:nvPr>
        </p:nvSpPr>
        <p:spPr>
          <a:xfrm>
            <a:off x="457200" y="1543049"/>
            <a:ext cx="4381500" cy="3795713"/>
          </a:xfrm>
        </p:spPr>
        <p:txBody>
          <a:bodyPr/>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p:cNvSpPr>
            <a:spLocks noGrp="1"/>
          </p:cNvSpPr>
          <p:nvPr>
            <p:ph type="body" sz="quarter" idx="15"/>
          </p:nvPr>
        </p:nvSpPr>
        <p:spPr>
          <a:xfrm>
            <a:off x="5226050" y="1543049"/>
            <a:ext cx="4375149" cy="3795713"/>
          </a:xfrm>
        </p:spPr>
        <p:txBody>
          <a:bodyPr/>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with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6" name="Text Placeholder 4"/>
          <p:cNvSpPr>
            <a:spLocks noGrp="1"/>
          </p:cNvSpPr>
          <p:nvPr>
            <p:ph type="body" sz="quarter" idx="14"/>
          </p:nvPr>
        </p:nvSpPr>
        <p:spPr>
          <a:xfrm>
            <a:off x="457200" y="1847850"/>
            <a:ext cx="4381500" cy="3490912"/>
          </a:xfrm>
        </p:spPr>
        <p:txBody>
          <a:bodyPr/>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5"/>
          </p:nvPr>
        </p:nvSpPr>
        <p:spPr>
          <a:xfrm>
            <a:off x="5226050" y="1847850"/>
            <a:ext cx="4375149" cy="3490912"/>
          </a:xfrm>
        </p:spPr>
        <p:txBody>
          <a:bodyPr/>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p:cNvSpPr>
            <a:spLocks noGrp="1"/>
          </p:cNvSpPr>
          <p:nvPr>
            <p:ph type="body" sz="quarter" idx="13" hasCustomPrompt="1"/>
          </p:nvPr>
        </p:nvSpPr>
        <p:spPr>
          <a:xfrm>
            <a:off x="457200" y="1353312"/>
            <a:ext cx="9144000" cy="219456"/>
          </a:xfrm>
        </p:spPr>
        <p:txBody>
          <a:bodyPr/>
          <a:lstStyle>
            <a:lvl1pPr marL="0" indent="0">
              <a:buNone/>
              <a:defRPr b="1">
                <a:solidFill>
                  <a:schemeClr val="accent1"/>
                </a:solidFill>
              </a:defRPr>
            </a:lvl1pPr>
          </a:lstStyle>
          <a:p>
            <a:pPr lvl="0"/>
            <a:r>
              <a:rPr lang="en-US" dirty="0"/>
              <a:t>Click to edit subtitle</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Up">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3999" cy="338328"/>
          </a:xfrm>
        </p:spPr>
        <p:txBody>
          <a:bodyPr/>
          <a:lstStyle/>
          <a:p>
            <a:r>
              <a:rPr lang="en-US"/>
              <a:t>Click to edit Master title style</a:t>
            </a:r>
            <a:endParaRPr lang="en-US" dirty="0"/>
          </a:p>
        </p:txBody>
      </p:sp>
      <p:sp>
        <p:nvSpPr>
          <p:cNvPr id="11" name="Text Placeholder 4"/>
          <p:cNvSpPr>
            <a:spLocks noGrp="1"/>
          </p:cNvSpPr>
          <p:nvPr>
            <p:ph type="body" sz="quarter" idx="14"/>
          </p:nvPr>
        </p:nvSpPr>
        <p:spPr>
          <a:xfrm>
            <a:off x="457200" y="1847850"/>
            <a:ext cx="4381500" cy="3490912"/>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
          <p:cNvSpPr>
            <a:spLocks noGrp="1"/>
          </p:cNvSpPr>
          <p:nvPr>
            <p:ph type="body" sz="quarter" idx="15"/>
          </p:nvPr>
        </p:nvSpPr>
        <p:spPr>
          <a:xfrm>
            <a:off x="5226050" y="1847850"/>
            <a:ext cx="4375149" cy="3490912"/>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4"/>
          <p:cNvSpPr>
            <a:spLocks noGrp="1"/>
          </p:cNvSpPr>
          <p:nvPr>
            <p:ph type="body" sz="quarter" idx="13"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5" name="Text Placeholder 4"/>
          <p:cNvSpPr>
            <a:spLocks noGrp="1"/>
          </p:cNvSpPr>
          <p:nvPr>
            <p:ph type="body" sz="quarter" idx="18" hasCustomPrompt="1"/>
          </p:nvPr>
        </p:nvSpPr>
        <p:spPr>
          <a:xfrm>
            <a:off x="5230368"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extLst>
    <p:ext uri="{DCECCB84-F9BA-43D5-87BE-67443E8EF086}">
      <p15:sldGuideLst xmlns:p15="http://schemas.microsoft.com/office/powerpoint/2012/main">
        <p15:guide id="1" pos="3312" userDrawn="1">
          <p15:clr>
            <a:srgbClr val="FBAE40"/>
          </p15:clr>
        </p15:guide>
        <p15:guide id="2" pos="30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Up">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2" name="Text Placeholder 4"/>
          <p:cNvSpPr>
            <a:spLocks noGrp="1"/>
          </p:cNvSpPr>
          <p:nvPr>
            <p:ph type="body" sz="quarter" idx="14"/>
          </p:nvPr>
        </p:nvSpPr>
        <p:spPr>
          <a:xfrm>
            <a:off x="457200" y="1847850"/>
            <a:ext cx="2974975" cy="3490912"/>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4"/>
          <p:cNvSpPr>
            <a:spLocks noGrp="1"/>
          </p:cNvSpPr>
          <p:nvPr>
            <p:ph type="body" sz="quarter" idx="20"/>
          </p:nvPr>
        </p:nvSpPr>
        <p:spPr>
          <a:xfrm>
            <a:off x="3548063" y="1847850"/>
            <a:ext cx="2970213" cy="3490912"/>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4"/>
          <p:cNvSpPr>
            <a:spLocks noGrp="1"/>
          </p:cNvSpPr>
          <p:nvPr>
            <p:ph type="body" sz="quarter" idx="21"/>
          </p:nvPr>
        </p:nvSpPr>
        <p:spPr>
          <a:xfrm>
            <a:off x="6626225" y="1847850"/>
            <a:ext cx="2974975" cy="3490912"/>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13" hasCustomPrompt="1"/>
          </p:nvPr>
        </p:nvSpPr>
        <p:spPr>
          <a:xfrm>
            <a:off x="457199"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5" name="Text Placeholder 4"/>
          <p:cNvSpPr>
            <a:spLocks noGrp="1"/>
          </p:cNvSpPr>
          <p:nvPr>
            <p:ph type="body" sz="quarter" idx="22" hasCustomPrompt="1"/>
          </p:nvPr>
        </p:nvSpPr>
        <p:spPr>
          <a:xfrm>
            <a:off x="3542394"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6" name="Text Placeholder 4"/>
          <p:cNvSpPr>
            <a:spLocks noGrp="1"/>
          </p:cNvSpPr>
          <p:nvPr>
            <p:ph type="body" sz="quarter" idx="23" hasCustomPrompt="1"/>
          </p:nvPr>
        </p:nvSpPr>
        <p:spPr>
          <a:xfrm>
            <a:off x="6629399"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7" name="Text Placeholder 4"/>
          <p:cNvSpPr>
            <a:spLocks noGrp="1"/>
          </p:cNvSpPr>
          <p:nvPr>
            <p:ph type="body" sz="quarter" idx="16"/>
          </p:nvPr>
        </p:nvSpPr>
        <p:spPr>
          <a:xfrm>
            <a:off x="457200" y="1847850"/>
            <a:ext cx="43815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4"/>
          <p:cNvSpPr>
            <a:spLocks noGrp="1"/>
          </p:cNvSpPr>
          <p:nvPr>
            <p:ph type="body" sz="quarter" idx="17"/>
          </p:nvPr>
        </p:nvSpPr>
        <p:spPr>
          <a:xfrm>
            <a:off x="5226050" y="1847850"/>
            <a:ext cx="4375149"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4"/>
          <p:cNvSpPr>
            <a:spLocks noGrp="1"/>
          </p:cNvSpPr>
          <p:nvPr>
            <p:ph type="body" sz="quarter" idx="18"/>
          </p:nvPr>
        </p:nvSpPr>
        <p:spPr>
          <a:xfrm>
            <a:off x="457200" y="4410075"/>
            <a:ext cx="43815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4"/>
          <p:cNvSpPr>
            <a:spLocks noGrp="1"/>
          </p:cNvSpPr>
          <p:nvPr>
            <p:ph type="body" sz="quarter" idx="19"/>
          </p:nvPr>
        </p:nvSpPr>
        <p:spPr>
          <a:xfrm>
            <a:off x="5226050" y="4410075"/>
            <a:ext cx="4375149"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13"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4" name="Text Placeholder 4"/>
          <p:cNvSpPr>
            <a:spLocks noGrp="1"/>
          </p:cNvSpPr>
          <p:nvPr>
            <p:ph type="body" sz="quarter" idx="20" hasCustomPrompt="1"/>
          </p:nvPr>
        </p:nvSpPr>
        <p:spPr>
          <a:xfrm>
            <a:off x="5226050"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5" name="Text Placeholder 4"/>
          <p:cNvSpPr>
            <a:spLocks noGrp="1"/>
          </p:cNvSpPr>
          <p:nvPr>
            <p:ph type="body" sz="quarter" idx="21" hasCustomPrompt="1"/>
          </p:nvPr>
        </p:nvSpPr>
        <p:spPr>
          <a:xfrm>
            <a:off x="5226050" y="415137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6" name="Text Placeholder 4"/>
          <p:cNvSpPr>
            <a:spLocks noGrp="1"/>
          </p:cNvSpPr>
          <p:nvPr>
            <p:ph type="body" sz="quarter" idx="22" hasCustomPrompt="1"/>
          </p:nvPr>
        </p:nvSpPr>
        <p:spPr>
          <a:xfrm>
            <a:off x="457199" y="415137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extLst>
    <p:ext uri="{DCECCB84-F9BA-43D5-87BE-67443E8EF086}">
      <p15:sldGuideLst xmlns:p15="http://schemas.microsoft.com/office/powerpoint/2012/main">
        <p15:guide id="1" pos="3024" userDrawn="1">
          <p15:clr>
            <a:srgbClr val="FBAE40"/>
          </p15:clr>
        </p15:guide>
        <p15:guide id="2" pos="331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Up: 1 Top, 1 Bottom">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0" name="Text Placeholder 4"/>
          <p:cNvSpPr>
            <a:spLocks noGrp="1"/>
          </p:cNvSpPr>
          <p:nvPr>
            <p:ph type="body" sz="quarter" idx="16"/>
          </p:nvPr>
        </p:nvSpPr>
        <p:spPr>
          <a:xfrm>
            <a:off x="457200" y="1847850"/>
            <a:ext cx="91440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19"/>
          </p:nvPr>
        </p:nvSpPr>
        <p:spPr>
          <a:xfrm>
            <a:off x="457200" y="4410075"/>
            <a:ext cx="91440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hasCustomPrompt="1"/>
          </p:nvPr>
        </p:nvSpPr>
        <p:spPr>
          <a:xfrm>
            <a:off x="457199" y="1600200"/>
            <a:ext cx="91440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9" name="Text Placeholder 4"/>
          <p:cNvSpPr>
            <a:spLocks noGrp="1"/>
          </p:cNvSpPr>
          <p:nvPr>
            <p:ph type="body" sz="quarter" idx="20" hasCustomPrompt="1"/>
          </p:nvPr>
        </p:nvSpPr>
        <p:spPr>
          <a:xfrm>
            <a:off x="457199" y="4151376"/>
            <a:ext cx="91440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Up: 1 Top, 2 Bottom">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4" name="Text Placeholder 4"/>
          <p:cNvSpPr>
            <a:spLocks noGrp="1"/>
          </p:cNvSpPr>
          <p:nvPr>
            <p:ph type="body" sz="quarter" idx="18"/>
          </p:nvPr>
        </p:nvSpPr>
        <p:spPr>
          <a:xfrm>
            <a:off x="457200" y="4410075"/>
            <a:ext cx="43815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p:cNvSpPr>
            <a:spLocks noGrp="1"/>
          </p:cNvSpPr>
          <p:nvPr>
            <p:ph type="body" sz="quarter" idx="19"/>
          </p:nvPr>
        </p:nvSpPr>
        <p:spPr>
          <a:xfrm>
            <a:off x="5226050" y="4410075"/>
            <a:ext cx="4375149"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4"/>
          <p:cNvSpPr>
            <a:spLocks noGrp="1"/>
          </p:cNvSpPr>
          <p:nvPr>
            <p:ph type="body" sz="quarter" idx="16"/>
          </p:nvPr>
        </p:nvSpPr>
        <p:spPr>
          <a:xfrm>
            <a:off x="457200" y="1847850"/>
            <a:ext cx="91440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20" hasCustomPrompt="1"/>
          </p:nvPr>
        </p:nvSpPr>
        <p:spPr>
          <a:xfrm>
            <a:off x="457199" y="1600200"/>
            <a:ext cx="91440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8" name="Text Placeholder 4"/>
          <p:cNvSpPr>
            <a:spLocks noGrp="1"/>
          </p:cNvSpPr>
          <p:nvPr>
            <p:ph type="body" sz="quarter" idx="23" hasCustomPrompt="1"/>
          </p:nvPr>
        </p:nvSpPr>
        <p:spPr>
          <a:xfrm>
            <a:off x="5226050" y="415137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9" name="Text Placeholder 4"/>
          <p:cNvSpPr>
            <a:spLocks noGrp="1"/>
          </p:cNvSpPr>
          <p:nvPr>
            <p:ph type="body" sz="quarter" idx="24" hasCustomPrompt="1"/>
          </p:nvPr>
        </p:nvSpPr>
        <p:spPr>
          <a:xfrm>
            <a:off x="457199" y="415137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Up: 1 Top, 3 Bottom">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1" name="Text Placeholder 4"/>
          <p:cNvSpPr>
            <a:spLocks noGrp="1"/>
          </p:cNvSpPr>
          <p:nvPr>
            <p:ph type="body" sz="quarter" idx="16"/>
          </p:nvPr>
        </p:nvSpPr>
        <p:spPr>
          <a:xfrm>
            <a:off x="457200" y="1847850"/>
            <a:ext cx="91440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4"/>
          <p:cNvSpPr>
            <a:spLocks noGrp="1"/>
          </p:cNvSpPr>
          <p:nvPr>
            <p:ph type="body" sz="quarter" idx="20"/>
          </p:nvPr>
        </p:nvSpPr>
        <p:spPr>
          <a:xfrm>
            <a:off x="457200" y="4410074"/>
            <a:ext cx="2974975" cy="2046289"/>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4"/>
          <p:cNvSpPr>
            <a:spLocks noGrp="1"/>
          </p:cNvSpPr>
          <p:nvPr>
            <p:ph type="body" sz="quarter" idx="21"/>
          </p:nvPr>
        </p:nvSpPr>
        <p:spPr>
          <a:xfrm>
            <a:off x="3548063" y="4410074"/>
            <a:ext cx="2970213" cy="2046289"/>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4"/>
          <p:cNvSpPr>
            <a:spLocks noGrp="1"/>
          </p:cNvSpPr>
          <p:nvPr>
            <p:ph type="body" sz="quarter" idx="22"/>
          </p:nvPr>
        </p:nvSpPr>
        <p:spPr>
          <a:xfrm>
            <a:off x="6626225" y="4410074"/>
            <a:ext cx="2974975" cy="2046289"/>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p:cNvSpPr>
            <a:spLocks noGrp="1"/>
          </p:cNvSpPr>
          <p:nvPr>
            <p:ph type="body" sz="quarter" idx="23" hasCustomPrompt="1"/>
          </p:nvPr>
        </p:nvSpPr>
        <p:spPr>
          <a:xfrm>
            <a:off x="457199" y="1600200"/>
            <a:ext cx="91440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6" name="Text Placeholder 4"/>
          <p:cNvSpPr>
            <a:spLocks noGrp="1"/>
          </p:cNvSpPr>
          <p:nvPr>
            <p:ph type="body" sz="quarter" idx="24" hasCustomPrompt="1"/>
          </p:nvPr>
        </p:nvSpPr>
        <p:spPr>
          <a:xfrm>
            <a:off x="457199" y="4151376"/>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7" name="Text Placeholder 4"/>
          <p:cNvSpPr>
            <a:spLocks noGrp="1"/>
          </p:cNvSpPr>
          <p:nvPr>
            <p:ph type="body" sz="quarter" idx="25" hasCustomPrompt="1"/>
          </p:nvPr>
        </p:nvSpPr>
        <p:spPr>
          <a:xfrm>
            <a:off x="3542394" y="4151376"/>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9" name="Text Placeholder 4"/>
          <p:cNvSpPr>
            <a:spLocks noGrp="1"/>
          </p:cNvSpPr>
          <p:nvPr>
            <p:ph type="body" sz="quarter" idx="26" hasCustomPrompt="1"/>
          </p:nvPr>
        </p:nvSpPr>
        <p:spPr>
          <a:xfrm>
            <a:off x="6629399" y="4151376"/>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Up: 2 Top, 1 Bottom">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1" name="Text Placeholder 4"/>
          <p:cNvSpPr>
            <a:spLocks noGrp="1"/>
          </p:cNvSpPr>
          <p:nvPr>
            <p:ph type="body" sz="quarter" idx="16"/>
          </p:nvPr>
        </p:nvSpPr>
        <p:spPr>
          <a:xfrm>
            <a:off x="457200" y="1847850"/>
            <a:ext cx="43815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4"/>
          <p:cNvSpPr>
            <a:spLocks noGrp="1"/>
          </p:cNvSpPr>
          <p:nvPr>
            <p:ph type="body" sz="quarter" idx="18"/>
          </p:nvPr>
        </p:nvSpPr>
        <p:spPr>
          <a:xfrm>
            <a:off x="5226050" y="1847850"/>
            <a:ext cx="4375149"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4"/>
          <p:cNvSpPr>
            <a:spLocks noGrp="1"/>
          </p:cNvSpPr>
          <p:nvPr>
            <p:ph type="body" sz="quarter" idx="19"/>
          </p:nvPr>
        </p:nvSpPr>
        <p:spPr>
          <a:xfrm>
            <a:off x="457200" y="4410075"/>
            <a:ext cx="91440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p:cNvSpPr>
            <a:spLocks noGrp="1"/>
          </p:cNvSpPr>
          <p:nvPr>
            <p:ph type="body" sz="quarter" idx="20" hasCustomPrompt="1"/>
          </p:nvPr>
        </p:nvSpPr>
        <p:spPr>
          <a:xfrm>
            <a:off x="457199" y="4151376"/>
            <a:ext cx="91440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5" name="Text Placeholder 4"/>
          <p:cNvSpPr>
            <a:spLocks noGrp="1"/>
          </p:cNvSpPr>
          <p:nvPr>
            <p:ph type="body" sz="quarter" idx="23" hasCustomPrompt="1"/>
          </p:nvPr>
        </p:nvSpPr>
        <p:spPr>
          <a:xfrm>
            <a:off x="5226050"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6" name="Text Placeholder 4"/>
          <p:cNvSpPr>
            <a:spLocks noGrp="1"/>
          </p:cNvSpPr>
          <p:nvPr>
            <p:ph type="body" sz="quarter" idx="24"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C">
    <p:spTree>
      <p:nvGrpSpPr>
        <p:cNvPr id="1" name=""/>
        <p:cNvGrpSpPr/>
        <p:nvPr/>
      </p:nvGrpSpPr>
      <p:grpSpPr>
        <a:xfrm>
          <a:off x="0" y="0"/>
          <a:ext cx="0" cy="0"/>
          <a:chOff x="0" y="0"/>
          <a:chExt cx="0" cy="0"/>
        </a:xfrm>
      </p:grpSpPr>
      <p:sp>
        <p:nvSpPr>
          <p:cNvPr id="17" name="TextBox 16"/>
          <p:cNvSpPr txBox="1"/>
          <p:nvPr userDrawn="1"/>
        </p:nvSpPr>
        <p:spPr>
          <a:xfrm>
            <a:off x="457200" y="775335"/>
            <a:ext cx="9144000" cy="338328"/>
          </a:xfrm>
          <a:prstGeom prst="rect">
            <a:avLst/>
          </a:prstGeom>
          <a:noFill/>
        </p:spPr>
        <p:txBody>
          <a:bodyPr wrap="square" lIns="0" tIns="0" rIns="0" bIns="0" rtlCol="0" anchor="b">
            <a:noAutofit/>
          </a:bodyPr>
          <a:lstStyle/>
          <a:p>
            <a:r>
              <a:rPr lang="en-US" sz="2200" b="0" dirty="0">
                <a:solidFill>
                  <a:schemeClr val="accent1"/>
                </a:solidFill>
                <a:latin typeface="+mj-lt"/>
              </a:rPr>
              <a:t>Table of Contents</a:t>
            </a:r>
          </a:p>
        </p:txBody>
      </p:sp>
      <p:cxnSp>
        <p:nvCxnSpPr>
          <p:cNvPr id="13" name="Straight Connector 7"/>
          <p:cNvCxnSpPr>
            <a:cxnSpLocks/>
          </p:cNvCxnSpPr>
          <p:nvPr userDrawn="1"/>
        </p:nvCxnSpPr>
        <p:spPr bwMode="auto">
          <a:xfrm>
            <a:off x="457200" y="1143000"/>
            <a:ext cx="9144000" cy="0"/>
          </a:xfrm>
          <a:prstGeom prst="line">
            <a:avLst/>
          </a:prstGeom>
          <a:noFill/>
          <a:ln w="6350">
            <a:solidFill>
              <a:schemeClr val="accent1"/>
            </a:solidFill>
            <a:round/>
            <a:headEnd/>
            <a:tailEnd/>
          </a:ln>
        </p:spPr>
      </p:cxnSp>
      <p:pic>
        <p:nvPicPr>
          <p:cNvPr id="16" name="Picture 15" descr="GUGG_logo_262"/>
          <p:cNvPicPr>
            <a:picLocks noChangeAspect="1" noChangeArrowheads="1"/>
          </p:cNvPicPr>
          <p:nvPr userDrawn="1"/>
        </p:nvPicPr>
        <p:blipFill>
          <a:blip r:embed="rId4" cstate="print"/>
          <a:stretch>
            <a:fillRect/>
          </a:stretch>
        </p:blipFill>
        <p:spPr bwMode="auto">
          <a:xfrm>
            <a:off x="457200" y="7293290"/>
            <a:ext cx="1371600" cy="132588"/>
          </a:xfrm>
          <a:prstGeom prst="rect">
            <a:avLst/>
          </a:prstGeom>
          <a:noFill/>
          <a:ln w="9525">
            <a:noFill/>
            <a:miter lim="800000"/>
            <a:headEnd/>
            <a:tailEnd/>
          </a:ln>
        </p:spPr>
      </p:pic>
      <p:cxnSp>
        <p:nvCxnSpPr>
          <p:cNvPr id="18" name="Straight Connector 10"/>
          <p:cNvCxnSpPr>
            <a:cxnSpLocks/>
          </p:cNvCxnSpPr>
          <p:nvPr userDrawn="1"/>
        </p:nvCxnSpPr>
        <p:spPr bwMode="auto">
          <a:xfrm>
            <a:off x="457200" y="7156810"/>
            <a:ext cx="9144000" cy="0"/>
          </a:xfrm>
          <a:prstGeom prst="line">
            <a:avLst/>
          </a:prstGeom>
          <a:noFill/>
          <a:ln w="6350">
            <a:solidFill>
              <a:schemeClr val="accent2"/>
            </a:solidFill>
            <a:round/>
            <a:headEnd/>
            <a:tailEnd/>
          </a:ln>
        </p:spPr>
      </p:cxnSp>
      <p:sp>
        <p:nvSpPr>
          <p:cNvPr id="8" name="Footer Placeholder 5" hidden="1"/>
          <p:cNvSpPr txBox="1">
            <a:spLocks/>
          </p:cNvSpPr>
          <p:nvPr userDrawn="1">
            <p:custDataLst>
              <p:tags r:id="rId1"/>
            </p:custDataLst>
          </p:nvPr>
        </p:nvSpPr>
        <p:spPr bwMode="auto">
          <a:xfrm>
            <a:off x="435429" y="7482842"/>
            <a:ext cx="8686800" cy="123111"/>
          </a:xfrm>
          <a:prstGeom prst="rect">
            <a:avLst/>
          </a:prstGeom>
          <a:noFill/>
          <a:ln w="6350" algn="ctr">
            <a:noFill/>
            <a:miter lim="800000"/>
            <a:headEnd/>
            <a:tailEnd/>
          </a:ln>
          <a:effectLst/>
        </p:spPr>
        <p:txBody>
          <a:bodyPr lIns="0" tIns="0" rIns="0" bIns="0">
            <a:spAutoFit/>
          </a:bodyPr>
          <a:lstStyle/>
          <a:p>
            <a:pPr algn="l" rtl="0">
              <a:spcBef>
                <a:spcPct val="50000"/>
              </a:spcBef>
              <a:defRPr/>
            </a:pPr>
            <a:r>
              <a:rPr lang="en-US" sz="800" kern="1200">
                <a:solidFill>
                  <a:schemeClr val="bg1">
                    <a:lumMod val="50000"/>
                  </a:schemeClr>
                </a:solidFill>
                <a:latin typeface="Calibri"/>
                <a:ea typeface="+mn-ea"/>
                <a:cs typeface="+mn-cs"/>
              </a:rPr>
              <a:t>C:\Users\VIChilelli\Desktop\2015GS Pitchbook.potm – Printed 5/16/2017 10:11:52 AM</a:t>
            </a:r>
            <a:endParaRPr lang="en-US" sz="800" kern="1200" dirty="0">
              <a:solidFill>
                <a:schemeClr val="bg1">
                  <a:lumMod val="50000"/>
                </a:schemeClr>
              </a:solidFill>
              <a:latin typeface="Calibri"/>
              <a:ea typeface="+mn-ea"/>
              <a:cs typeface="+mn-cs"/>
            </a:endParaRPr>
          </a:p>
        </p:txBody>
      </p:sp>
      <p:sp>
        <p:nvSpPr>
          <p:cNvPr id="10" name="TextBox 9"/>
          <p:cNvSpPr txBox="1"/>
          <p:nvPr userDrawn="1">
            <p:custDataLst>
              <p:tags r:id="rId2"/>
            </p:custDataLst>
          </p:nvPr>
        </p:nvSpPr>
        <p:spPr>
          <a:xfrm>
            <a:off x="5545282" y="7286752"/>
            <a:ext cx="4032198" cy="153888"/>
          </a:xfrm>
          <a:prstGeom prst="rect">
            <a:avLst/>
          </a:prstGeom>
          <a:noFill/>
        </p:spPr>
        <p:txBody>
          <a:bodyPr vert="horz" wrap="square" lIns="0" tIns="0" rIns="0" bIns="0" rtlCol="0" anchor="t">
            <a:spAutoFit/>
          </a:bodyPr>
          <a:lstStyle/>
          <a:p>
            <a:pPr algn="r"/>
            <a:r>
              <a:rPr lang="en-US" sz="1000" b="1">
                <a:latin typeface="Arial"/>
              </a:rPr>
              <a:t>Guggenheim Securities</a:t>
            </a:r>
            <a:endParaRPr lang="en-US" sz="1000" b="1" dirty="0">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Up: 3 Top, 1 Bottom">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5" name="Text Placeholder 4"/>
          <p:cNvSpPr>
            <a:spLocks noGrp="1"/>
          </p:cNvSpPr>
          <p:nvPr>
            <p:ph type="body" sz="quarter" idx="20"/>
          </p:nvPr>
        </p:nvSpPr>
        <p:spPr>
          <a:xfrm>
            <a:off x="457200" y="4410075"/>
            <a:ext cx="91440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4"/>
          <p:cNvSpPr>
            <a:spLocks noGrp="1"/>
          </p:cNvSpPr>
          <p:nvPr>
            <p:ph type="body" sz="quarter" idx="21"/>
          </p:nvPr>
        </p:nvSpPr>
        <p:spPr>
          <a:xfrm>
            <a:off x="457200" y="1847850"/>
            <a:ext cx="2974975"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4"/>
          <p:cNvSpPr>
            <a:spLocks noGrp="1"/>
          </p:cNvSpPr>
          <p:nvPr>
            <p:ph type="body" sz="quarter" idx="22"/>
          </p:nvPr>
        </p:nvSpPr>
        <p:spPr>
          <a:xfrm>
            <a:off x="3548063" y="1847850"/>
            <a:ext cx="2970213"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4"/>
          <p:cNvSpPr>
            <a:spLocks noGrp="1"/>
          </p:cNvSpPr>
          <p:nvPr>
            <p:ph type="body" sz="quarter" idx="23"/>
          </p:nvPr>
        </p:nvSpPr>
        <p:spPr>
          <a:xfrm>
            <a:off x="6626225" y="1847850"/>
            <a:ext cx="2974975"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24" hasCustomPrompt="1"/>
          </p:nvPr>
        </p:nvSpPr>
        <p:spPr>
          <a:xfrm>
            <a:off x="457199" y="4151376"/>
            <a:ext cx="91440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3" name="Text Placeholder 4"/>
          <p:cNvSpPr>
            <a:spLocks noGrp="1"/>
          </p:cNvSpPr>
          <p:nvPr>
            <p:ph type="body" sz="quarter" idx="25" hasCustomPrompt="1"/>
          </p:nvPr>
        </p:nvSpPr>
        <p:spPr>
          <a:xfrm>
            <a:off x="457199"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4" name="Text Placeholder 4"/>
          <p:cNvSpPr>
            <a:spLocks noGrp="1"/>
          </p:cNvSpPr>
          <p:nvPr>
            <p:ph type="body" sz="quarter" idx="26" hasCustomPrompt="1"/>
          </p:nvPr>
        </p:nvSpPr>
        <p:spPr>
          <a:xfrm>
            <a:off x="3542394"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9" name="Text Placeholder 4"/>
          <p:cNvSpPr>
            <a:spLocks noGrp="1"/>
          </p:cNvSpPr>
          <p:nvPr>
            <p:ph type="body" sz="quarter" idx="27" hasCustomPrompt="1"/>
          </p:nvPr>
        </p:nvSpPr>
        <p:spPr>
          <a:xfrm>
            <a:off x="6629399"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Up: 3 Top, 3 Bottom">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23" name="Text Placeholder 4"/>
          <p:cNvSpPr>
            <a:spLocks noGrp="1"/>
          </p:cNvSpPr>
          <p:nvPr>
            <p:ph type="body" sz="quarter" idx="24"/>
          </p:nvPr>
        </p:nvSpPr>
        <p:spPr>
          <a:xfrm>
            <a:off x="457200" y="1847850"/>
            <a:ext cx="2974975"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Text Placeholder 4"/>
          <p:cNvSpPr>
            <a:spLocks noGrp="1"/>
          </p:cNvSpPr>
          <p:nvPr>
            <p:ph type="body" sz="quarter" idx="22"/>
          </p:nvPr>
        </p:nvSpPr>
        <p:spPr>
          <a:xfrm>
            <a:off x="3548063" y="1847850"/>
            <a:ext cx="2970213"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Text Placeholder 4"/>
          <p:cNvSpPr>
            <a:spLocks noGrp="1"/>
          </p:cNvSpPr>
          <p:nvPr>
            <p:ph type="body" sz="quarter" idx="25"/>
          </p:nvPr>
        </p:nvSpPr>
        <p:spPr>
          <a:xfrm>
            <a:off x="6626225" y="1847850"/>
            <a:ext cx="2974975"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Placeholder 4"/>
          <p:cNvSpPr>
            <a:spLocks noGrp="1"/>
          </p:cNvSpPr>
          <p:nvPr>
            <p:ph type="body" sz="quarter" idx="26"/>
          </p:nvPr>
        </p:nvSpPr>
        <p:spPr>
          <a:xfrm>
            <a:off x="457200" y="4410075"/>
            <a:ext cx="2974975" cy="2046288"/>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Text Placeholder 4"/>
          <p:cNvSpPr>
            <a:spLocks noGrp="1"/>
          </p:cNvSpPr>
          <p:nvPr>
            <p:ph type="body" sz="quarter" idx="27"/>
          </p:nvPr>
        </p:nvSpPr>
        <p:spPr>
          <a:xfrm>
            <a:off x="3548063" y="4410075"/>
            <a:ext cx="2970213" cy="2046288"/>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Placeholder 4"/>
          <p:cNvSpPr>
            <a:spLocks noGrp="1"/>
          </p:cNvSpPr>
          <p:nvPr>
            <p:ph type="body" sz="quarter" idx="28"/>
          </p:nvPr>
        </p:nvSpPr>
        <p:spPr>
          <a:xfrm>
            <a:off x="6626225" y="4410075"/>
            <a:ext cx="2974975" cy="2046288"/>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4"/>
          <p:cNvSpPr>
            <a:spLocks noGrp="1"/>
          </p:cNvSpPr>
          <p:nvPr>
            <p:ph type="body" sz="quarter" idx="29" hasCustomPrompt="1"/>
          </p:nvPr>
        </p:nvSpPr>
        <p:spPr>
          <a:xfrm>
            <a:off x="457199"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8" name="Text Placeholder 4"/>
          <p:cNvSpPr>
            <a:spLocks noGrp="1"/>
          </p:cNvSpPr>
          <p:nvPr>
            <p:ph type="body" sz="quarter" idx="30" hasCustomPrompt="1"/>
          </p:nvPr>
        </p:nvSpPr>
        <p:spPr>
          <a:xfrm>
            <a:off x="3542394"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9" name="Text Placeholder 4"/>
          <p:cNvSpPr>
            <a:spLocks noGrp="1"/>
          </p:cNvSpPr>
          <p:nvPr>
            <p:ph type="body" sz="quarter" idx="31" hasCustomPrompt="1"/>
          </p:nvPr>
        </p:nvSpPr>
        <p:spPr>
          <a:xfrm>
            <a:off x="6629399" y="1600200"/>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0" name="Text Placeholder 4"/>
          <p:cNvSpPr>
            <a:spLocks noGrp="1"/>
          </p:cNvSpPr>
          <p:nvPr>
            <p:ph type="body" sz="quarter" idx="32" hasCustomPrompt="1"/>
          </p:nvPr>
        </p:nvSpPr>
        <p:spPr>
          <a:xfrm>
            <a:off x="457199" y="4151376"/>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1" name="Text Placeholder 4"/>
          <p:cNvSpPr>
            <a:spLocks noGrp="1"/>
          </p:cNvSpPr>
          <p:nvPr>
            <p:ph type="body" sz="quarter" idx="33" hasCustomPrompt="1"/>
          </p:nvPr>
        </p:nvSpPr>
        <p:spPr>
          <a:xfrm>
            <a:off x="3542394" y="4151376"/>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2" name="Text Placeholder 4"/>
          <p:cNvSpPr>
            <a:spLocks noGrp="1"/>
          </p:cNvSpPr>
          <p:nvPr>
            <p:ph type="body" sz="quarter" idx="34" hasCustomPrompt="1"/>
          </p:nvPr>
        </p:nvSpPr>
        <p:spPr>
          <a:xfrm>
            <a:off x="6629399" y="4151376"/>
            <a:ext cx="2971800"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Up: 2 Left, 1 R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1" name="Text Placeholder 4"/>
          <p:cNvSpPr>
            <a:spLocks noGrp="1"/>
          </p:cNvSpPr>
          <p:nvPr>
            <p:ph type="body" sz="quarter" idx="16"/>
          </p:nvPr>
        </p:nvSpPr>
        <p:spPr>
          <a:xfrm>
            <a:off x="457200" y="1847850"/>
            <a:ext cx="43815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4"/>
          <p:cNvSpPr>
            <a:spLocks noGrp="1"/>
          </p:cNvSpPr>
          <p:nvPr>
            <p:ph type="body" sz="quarter" idx="18"/>
          </p:nvPr>
        </p:nvSpPr>
        <p:spPr>
          <a:xfrm>
            <a:off x="5226050" y="1847849"/>
            <a:ext cx="4375149" cy="4608513"/>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4"/>
          <p:cNvSpPr>
            <a:spLocks noGrp="1"/>
          </p:cNvSpPr>
          <p:nvPr>
            <p:ph type="body" sz="quarter" idx="19"/>
          </p:nvPr>
        </p:nvSpPr>
        <p:spPr>
          <a:xfrm>
            <a:off x="457200" y="4410075"/>
            <a:ext cx="43815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p:cNvSpPr>
            <a:spLocks noGrp="1"/>
          </p:cNvSpPr>
          <p:nvPr>
            <p:ph type="body" sz="quarter" idx="29"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5" name="Text Placeholder 4"/>
          <p:cNvSpPr>
            <a:spLocks noGrp="1"/>
          </p:cNvSpPr>
          <p:nvPr>
            <p:ph type="body" sz="quarter" idx="30" hasCustomPrompt="1"/>
          </p:nvPr>
        </p:nvSpPr>
        <p:spPr>
          <a:xfrm>
            <a:off x="5230368"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6" name="Text Placeholder 4"/>
          <p:cNvSpPr>
            <a:spLocks noGrp="1"/>
          </p:cNvSpPr>
          <p:nvPr>
            <p:ph type="body" sz="quarter" idx="31" hasCustomPrompt="1"/>
          </p:nvPr>
        </p:nvSpPr>
        <p:spPr>
          <a:xfrm>
            <a:off x="457200" y="415137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Up: 1 Left, 2 R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35"/>
            <a:ext cx="9144000" cy="338328"/>
          </a:xfrm>
        </p:spPr>
        <p:txBody>
          <a:bodyPr/>
          <a:lstStyle/>
          <a:p>
            <a:r>
              <a:rPr lang="en-US"/>
              <a:t>Click to edit Master title style</a:t>
            </a:r>
            <a:endParaRPr lang="en-US" dirty="0"/>
          </a:p>
        </p:txBody>
      </p:sp>
      <p:sp>
        <p:nvSpPr>
          <p:cNvPr id="14" name="Text Placeholder 4"/>
          <p:cNvSpPr>
            <a:spLocks noGrp="1"/>
          </p:cNvSpPr>
          <p:nvPr>
            <p:ph type="body" sz="quarter" idx="16"/>
          </p:nvPr>
        </p:nvSpPr>
        <p:spPr>
          <a:xfrm>
            <a:off x="5226050" y="1847850"/>
            <a:ext cx="437515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p:cNvSpPr>
            <a:spLocks noGrp="1"/>
          </p:cNvSpPr>
          <p:nvPr>
            <p:ph type="body" sz="quarter" idx="19"/>
          </p:nvPr>
        </p:nvSpPr>
        <p:spPr>
          <a:xfrm>
            <a:off x="5226050" y="4410075"/>
            <a:ext cx="437515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4"/>
          <p:cNvSpPr>
            <a:spLocks noGrp="1"/>
          </p:cNvSpPr>
          <p:nvPr>
            <p:ph type="body" sz="quarter" idx="20"/>
          </p:nvPr>
        </p:nvSpPr>
        <p:spPr>
          <a:xfrm>
            <a:off x="457200" y="1847849"/>
            <a:ext cx="4381500" cy="4608513"/>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p:cNvSpPr>
            <a:spLocks noGrp="1"/>
          </p:cNvSpPr>
          <p:nvPr>
            <p:ph type="body" sz="quarter" idx="29"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1" name="Text Placeholder 4"/>
          <p:cNvSpPr>
            <a:spLocks noGrp="1"/>
          </p:cNvSpPr>
          <p:nvPr>
            <p:ph type="body" sz="quarter" idx="30" hasCustomPrompt="1"/>
          </p:nvPr>
        </p:nvSpPr>
        <p:spPr>
          <a:xfrm>
            <a:off x="5230368"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3" name="Text Placeholder 4"/>
          <p:cNvSpPr>
            <a:spLocks noGrp="1"/>
          </p:cNvSpPr>
          <p:nvPr>
            <p:ph type="body" sz="quarter" idx="31" hasCustomPrompt="1"/>
          </p:nvPr>
        </p:nvSpPr>
        <p:spPr>
          <a:xfrm>
            <a:off x="5230368" y="415137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Up: 1 Left, 3 R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5" name="Text Placeholder 4"/>
          <p:cNvSpPr>
            <a:spLocks noGrp="1"/>
          </p:cNvSpPr>
          <p:nvPr>
            <p:ph type="body" sz="quarter" idx="16"/>
          </p:nvPr>
        </p:nvSpPr>
        <p:spPr>
          <a:xfrm>
            <a:off x="457200" y="1847849"/>
            <a:ext cx="4381500" cy="4608513"/>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4"/>
          <p:cNvSpPr>
            <a:spLocks noGrp="1"/>
          </p:cNvSpPr>
          <p:nvPr>
            <p:ph type="body" sz="quarter" idx="24"/>
          </p:nvPr>
        </p:nvSpPr>
        <p:spPr>
          <a:xfrm>
            <a:off x="5226050" y="1847850"/>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4"/>
          <p:cNvSpPr>
            <a:spLocks noGrp="1"/>
          </p:cNvSpPr>
          <p:nvPr>
            <p:ph type="body" sz="quarter" idx="25"/>
          </p:nvPr>
        </p:nvSpPr>
        <p:spPr>
          <a:xfrm>
            <a:off x="5226050" y="3500438"/>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4"/>
          <p:cNvSpPr>
            <a:spLocks noGrp="1"/>
          </p:cNvSpPr>
          <p:nvPr>
            <p:ph type="body" sz="quarter" idx="26"/>
          </p:nvPr>
        </p:nvSpPr>
        <p:spPr>
          <a:xfrm>
            <a:off x="5226050" y="5143500"/>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29"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4" name="Text Placeholder 4"/>
          <p:cNvSpPr>
            <a:spLocks noGrp="1"/>
          </p:cNvSpPr>
          <p:nvPr>
            <p:ph type="body" sz="quarter" idx="30" hasCustomPrompt="1"/>
          </p:nvPr>
        </p:nvSpPr>
        <p:spPr>
          <a:xfrm>
            <a:off x="5230368"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9" name="Text Placeholder 4"/>
          <p:cNvSpPr>
            <a:spLocks noGrp="1"/>
          </p:cNvSpPr>
          <p:nvPr>
            <p:ph type="body" sz="quarter" idx="31" hasCustomPrompt="1"/>
          </p:nvPr>
        </p:nvSpPr>
        <p:spPr>
          <a:xfrm>
            <a:off x="5230368" y="324612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0" name="Text Placeholder 4"/>
          <p:cNvSpPr>
            <a:spLocks noGrp="1"/>
          </p:cNvSpPr>
          <p:nvPr>
            <p:ph type="body" sz="quarter" idx="32" hasCustomPrompt="1"/>
          </p:nvPr>
        </p:nvSpPr>
        <p:spPr>
          <a:xfrm>
            <a:off x="5230368" y="488289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Up: 3 Left, 1 R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5" name="Text Placeholder 4"/>
          <p:cNvSpPr>
            <a:spLocks noGrp="1"/>
          </p:cNvSpPr>
          <p:nvPr>
            <p:ph type="body" sz="quarter" idx="20"/>
          </p:nvPr>
        </p:nvSpPr>
        <p:spPr>
          <a:xfrm>
            <a:off x="5226050" y="1847849"/>
            <a:ext cx="4375150" cy="4608513"/>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4"/>
          <p:cNvSpPr>
            <a:spLocks noGrp="1"/>
          </p:cNvSpPr>
          <p:nvPr>
            <p:ph type="body" sz="quarter" idx="24"/>
          </p:nvPr>
        </p:nvSpPr>
        <p:spPr>
          <a:xfrm>
            <a:off x="457200" y="1847850"/>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4"/>
          <p:cNvSpPr>
            <a:spLocks noGrp="1"/>
          </p:cNvSpPr>
          <p:nvPr>
            <p:ph type="body" sz="quarter" idx="25"/>
          </p:nvPr>
        </p:nvSpPr>
        <p:spPr>
          <a:xfrm>
            <a:off x="457200" y="3500438"/>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4"/>
          <p:cNvSpPr>
            <a:spLocks noGrp="1"/>
          </p:cNvSpPr>
          <p:nvPr>
            <p:ph type="body" sz="quarter" idx="26"/>
          </p:nvPr>
        </p:nvSpPr>
        <p:spPr>
          <a:xfrm>
            <a:off x="457200" y="5143500"/>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4"/>
          <p:cNvSpPr>
            <a:spLocks noGrp="1"/>
          </p:cNvSpPr>
          <p:nvPr>
            <p:ph type="body" sz="quarter" idx="29"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4" name="Text Placeholder 4"/>
          <p:cNvSpPr>
            <a:spLocks noGrp="1"/>
          </p:cNvSpPr>
          <p:nvPr>
            <p:ph type="body" sz="quarter" idx="30" hasCustomPrompt="1"/>
          </p:nvPr>
        </p:nvSpPr>
        <p:spPr>
          <a:xfrm>
            <a:off x="5230368"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6" name="Text Placeholder 4"/>
          <p:cNvSpPr>
            <a:spLocks noGrp="1"/>
          </p:cNvSpPr>
          <p:nvPr>
            <p:ph type="body" sz="quarter" idx="31" hasCustomPrompt="1"/>
          </p:nvPr>
        </p:nvSpPr>
        <p:spPr>
          <a:xfrm>
            <a:off x="457199" y="324612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7" name="Text Placeholder 4"/>
          <p:cNvSpPr>
            <a:spLocks noGrp="1"/>
          </p:cNvSpPr>
          <p:nvPr>
            <p:ph type="body" sz="quarter" idx="32" hasCustomPrompt="1"/>
          </p:nvPr>
        </p:nvSpPr>
        <p:spPr>
          <a:xfrm>
            <a:off x="457199" y="488289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Up: 2 Left, 3 R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8" name="Text Placeholder 4"/>
          <p:cNvSpPr>
            <a:spLocks noGrp="1"/>
          </p:cNvSpPr>
          <p:nvPr>
            <p:ph type="body" sz="quarter" idx="16"/>
          </p:nvPr>
        </p:nvSpPr>
        <p:spPr>
          <a:xfrm>
            <a:off x="457200" y="1847850"/>
            <a:ext cx="43815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4"/>
          <p:cNvSpPr>
            <a:spLocks noGrp="1"/>
          </p:cNvSpPr>
          <p:nvPr>
            <p:ph type="body" sz="quarter" idx="23"/>
          </p:nvPr>
        </p:nvSpPr>
        <p:spPr>
          <a:xfrm>
            <a:off x="457200" y="4410075"/>
            <a:ext cx="438150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4"/>
          <p:cNvSpPr>
            <a:spLocks noGrp="1"/>
          </p:cNvSpPr>
          <p:nvPr>
            <p:ph type="body" sz="quarter" idx="24"/>
          </p:nvPr>
        </p:nvSpPr>
        <p:spPr>
          <a:xfrm>
            <a:off x="5226050" y="1847850"/>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4"/>
          <p:cNvSpPr>
            <a:spLocks noGrp="1"/>
          </p:cNvSpPr>
          <p:nvPr>
            <p:ph type="body" sz="quarter" idx="25"/>
          </p:nvPr>
        </p:nvSpPr>
        <p:spPr>
          <a:xfrm>
            <a:off x="5226050" y="3500438"/>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4"/>
          <p:cNvSpPr>
            <a:spLocks noGrp="1"/>
          </p:cNvSpPr>
          <p:nvPr>
            <p:ph type="body" sz="quarter" idx="26"/>
          </p:nvPr>
        </p:nvSpPr>
        <p:spPr>
          <a:xfrm>
            <a:off x="5226050" y="5143500"/>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4"/>
          <p:cNvSpPr>
            <a:spLocks noGrp="1"/>
          </p:cNvSpPr>
          <p:nvPr>
            <p:ph type="body" sz="quarter" idx="29"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5" name="Text Placeholder 4"/>
          <p:cNvSpPr>
            <a:spLocks noGrp="1"/>
          </p:cNvSpPr>
          <p:nvPr>
            <p:ph type="body" sz="quarter" idx="30" hasCustomPrompt="1"/>
          </p:nvPr>
        </p:nvSpPr>
        <p:spPr>
          <a:xfrm>
            <a:off x="5230368"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16" name="Text Placeholder 4"/>
          <p:cNvSpPr>
            <a:spLocks noGrp="1"/>
          </p:cNvSpPr>
          <p:nvPr>
            <p:ph type="body" sz="quarter" idx="31" hasCustomPrompt="1"/>
          </p:nvPr>
        </p:nvSpPr>
        <p:spPr>
          <a:xfrm>
            <a:off x="5230368" y="324612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3" name="Text Placeholder 4"/>
          <p:cNvSpPr>
            <a:spLocks noGrp="1"/>
          </p:cNvSpPr>
          <p:nvPr>
            <p:ph type="body" sz="quarter" idx="32" hasCustomPrompt="1"/>
          </p:nvPr>
        </p:nvSpPr>
        <p:spPr>
          <a:xfrm>
            <a:off x="5230368" y="488289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5" name="Text Placeholder 4"/>
          <p:cNvSpPr>
            <a:spLocks noGrp="1"/>
          </p:cNvSpPr>
          <p:nvPr>
            <p:ph type="body" sz="quarter" idx="33" hasCustomPrompt="1"/>
          </p:nvPr>
        </p:nvSpPr>
        <p:spPr>
          <a:xfrm>
            <a:off x="457199" y="415137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Up: 3 Left, 2 R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14" name="Text Placeholder 4"/>
          <p:cNvSpPr>
            <a:spLocks noGrp="1"/>
          </p:cNvSpPr>
          <p:nvPr>
            <p:ph type="body" sz="quarter" idx="16"/>
          </p:nvPr>
        </p:nvSpPr>
        <p:spPr>
          <a:xfrm>
            <a:off x="5226050" y="1847850"/>
            <a:ext cx="437515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4"/>
          <p:cNvSpPr>
            <a:spLocks noGrp="1"/>
          </p:cNvSpPr>
          <p:nvPr>
            <p:ph type="body" sz="quarter" idx="23"/>
          </p:nvPr>
        </p:nvSpPr>
        <p:spPr>
          <a:xfrm>
            <a:off x="5226050" y="4410075"/>
            <a:ext cx="4375150" cy="203835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4"/>
          <p:cNvSpPr>
            <a:spLocks noGrp="1"/>
          </p:cNvSpPr>
          <p:nvPr>
            <p:ph type="body" sz="quarter" idx="24"/>
          </p:nvPr>
        </p:nvSpPr>
        <p:spPr>
          <a:xfrm>
            <a:off x="457200" y="1847850"/>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4"/>
          <p:cNvSpPr>
            <a:spLocks noGrp="1"/>
          </p:cNvSpPr>
          <p:nvPr>
            <p:ph type="body" sz="quarter" idx="25"/>
          </p:nvPr>
        </p:nvSpPr>
        <p:spPr>
          <a:xfrm>
            <a:off x="457200" y="3500438"/>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4"/>
          <p:cNvSpPr>
            <a:spLocks noGrp="1"/>
          </p:cNvSpPr>
          <p:nvPr>
            <p:ph type="body" sz="quarter" idx="26"/>
          </p:nvPr>
        </p:nvSpPr>
        <p:spPr>
          <a:xfrm>
            <a:off x="457200" y="5143500"/>
            <a:ext cx="4381500" cy="1291590"/>
          </a:xfrm>
        </p:spPr>
        <p:txBody>
          <a:bodyPr lIns="45720" rIns="45720"/>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Text Placeholder 4"/>
          <p:cNvSpPr>
            <a:spLocks noGrp="1"/>
          </p:cNvSpPr>
          <p:nvPr>
            <p:ph type="body" sz="quarter" idx="29" hasCustomPrompt="1"/>
          </p:nvPr>
        </p:nvSpPr>
        <p:spPr>
          <a:xfrm>
            <a:off x="457199"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6" name="Text Placeholder 4"/>
          <p:cNvSpPr>
            <a:spLocks noGrp="1"/>
          </p:cNvSpPr>
          <p:nvPr>
            <p:ph type="body" sz="quarter" idx="30" hasCustomPrompt="1"/>
          </p:nvPr>
        </p:nvSpPr>
        <p:spPr>
          <a:xfrm>
            <a:off x="457199" y="324612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7" name="Text Placeholder 4"/>
          <p:cNvSpPr>
            <a:spLocks noGrp="1"/>
          </p:cNvSpPr>
          <p:nvPr>
            <p:ph type="body" sz="quarter" idx="31" hasCustomPrompt="1"/>
          </p:nvPr>
        </p:nvSpPr>
        <p:spPr>
          <a:xfrm>
            <a:off x="457199" y="488289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8" name="Text Placeholder 4"/>
          <p:cNvSpPr>
            <a:spLocks noGrp="1"/>
          </p:cNvSpPr>
          <p:nvPr>
            <p:ph type="body" sz="quarter" idx="32" hasCustomPrompt="1"/>
          </p:nvPr>
        </p:nvSpPr>
        <p:spPr>
          <a:xfrm>
            <a:off x="5230368" y="1600200"/>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
        <p:nvSpPr>
          <p:cNvPr id="29" name="Text Placeholder 4"/>
          <p:cNvSpPr>
            <a:spLocks noGrp="1"/>
          </p:cNvSpPr>
          <p:nvPr>
            <p:ph type="body" sz="quarter" idx="33" hasCustomPrompt="1"/>
          </p:nvPr>
        </p:nvSpPr>
        <p:spPr>
          <a:xfrm>
            <a:off x="5230368" y="4151376"/>
            <a:ext cx="4379976" cy="228600"/>
          </a:xfrm>
          <a:solidFill>
            <a:schemeClr val="accent1"/>
          </a:solidFill>
        </p:spPr>
        <p:txBody>
          <a:bodyPr lIns="45720" rIns="45720" anchor="ctr"/>
          <a:lstStyle>
            <a:lvl1pPr marL="0" indent="0">
              <a:buNone/>
              <a:defRPr sz="1200" b="1">
                <a:solidFill>
                  <a:schemeClr val="bg1"/>
                </a:solidFill>
              </a:defRPr>
            </a:lvl1pPr>
          </a:lstStyle>
          <a:p>
            <a:pPr lvl="0"/>
            <a:r>
              <a:rPr lang="en-US" dirty="0"/>
              <a:t>[Object Title]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ntentionally 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Page">
    <p:spTree>
      <p:nvGrpSpPr>
        <p:cNvPr id="1" name=""/>
        <p:cNvGrpSpPr/>
        <p:nvPr/>
      </p:nvGrpSpPr>
      <p:grpSpPr>
        <a:xfrm>
          <a:off x="0" y="0"/>
          <a:ext cx="0" cy="0"/>
          <a:chOff x="0" y="0"/>
          <a:chExt cx="0" cy="0"/>
        </a:xfrm>
      </p:grpSpPr>
      <p:sp>
        <p:nvSpPr>
          <p:cNvPr id="14" name="Title 13"/>
          <p:cNvSpPr>
            <a:spLocks noGrp="1"/>
          </p:cNvSpPr>
          <p:nvPr>
            <p:ph type="ctrTitle" hasCustomPrompt="1"/>
          </p:nvPr>
        </p:nvSpPr>
        <p:spPr bwMode="ltGray">
          <a:xfrm>
            <a:off x="1111241" y="4362906"/>
            <a:ext cx="6546273" cy="430887"/>
          </a:xfrm>
          <a:noFill/>
        </p:spPr>
        <p:txBody>
          <a:bodyPr vert="horz" wrap="square" anchor="ctr" anchorCtr="0">
            <a:spAutoFit/>
          </a:bodyPr>
          <a:lstStyle>
            <a:lvl1pPr algn="l">
              <a:defRPr sz="2800" b="0" cap="none" spc="0" baseline="0">
                <a:solidFill>
                  <a:schemeClr val="accent1"/>
                </a:solidFill>
                <a:effectLst/>
                <a:latin typeface="+mj-lt"/>
              </a:defRPr>
            </a:lvl1pPr>
            <a:extLst/>
          </a:lstStyle>
          <a:p>
            <a:r>
              <a:rPr lang="en-US" dirty="0"/>
              <a:t>[Insert Section Name]</a:t>
            </a:r>
          </a:p>
        </p:txBody>
      </p:sp>
      <p:sp>
        <p:nvSpPr>
          <p:cNvPr id="17" name="Text Placeholder 16"/>
          <p:cNvSpPr>
            <a:spLocks noGrp="1"/>
          </p:cNvSpPr>
          <p:nvPr>
            <p:ph type="body" sz="quarter" idx="10" hasCustomPrompt="1"/>
          </p:nvPr>
        </p:nvSpPr>
        <p:spPr bwMode="ltGray">
          <a:xfrm>
            <a:off x="453706" y="4361688"/>
            <a:ext cx="640080" cy="430886"/>
          </a:xfrm>
          <a:noFill/>
        </p:spPr>
        <p:txBody>
          <a:bodyPr vert="horz" wrap="square" lIns="0" tIns="0" rIns="0" bIns="0" anchor="t" anchorCtr="0">
            <a:spAutoFit/>
          </a:bodyPr>
          <a:lstStyle>
            <a:lvl1pPr algn="l" rtl="0" eaLnBrk="1" latinLnBrk="0" hangingPunct="1">
              <a:spcBef>
                <a:spcPct val="0"/>
              </a:spcBef>
              <a:buNone/>
              <a:defRPr lang="en-US" sz="2800" b="0" kern="0" cap="none" spc="0" baseline="0" dirty="0" smtClean="0">
                <a:solidFill>
                  <a:schemeClr val="accent1"/>
                </a:solidFill>
                <a:effectLst/>
                <a:latin typeface="+mj-lt"/>
                <a:ea typeface="+mj-ea"/>
                <a:cs typeface="+mj-cs"/>
              </a:defRPr>
            </a:lvl1pPr>
          </a:lstStyle>
          <a:p>
            <a:pPr lvl="0"/>
            <a:r>
              <a:rPr lang="en-US" dirty="0"/>
              <a: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1" y="685800"/>
            <a:ext cx="9144019" cy="914402"/>
          </a:xfrm>
          <a:prstGeom prst="rect">
            <a:avLst/>
          </a:prstGeom>
        </p:spPr>
      </p:pic>
      <p:pic>
        <p:nvPicPr>
          <p:cNvPr id="10" name="Picture 2" descr="S:\Marketing Communications\Creative Services\Master_Assets\Guggenheim Logos\White\GUGG_logo_RGB_white.png"/>
          <p:cNvPicPr>
            <a:picLocks noChangeAspect="1" noChangeArrowheads="1"/>
          </p:cNvPicPr>
          <p:nvPr userDrawn="1"/>
        </p:nvPicPr>
        <p:blipFill>
          <a:blip r:embed="rId3" cstate="print"/>
          <a:srcRect/>
          <a:stretch>
            <a:fillRect/>
          </a:stretch>
        </p:blipFill>
        <p:spPr bwMode="auto">
          <a:xfrm>
            <a:off x="868681" y="1052087"/>
            <a:ext cx="2295144" cy="18182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bsection Page">
    <p:spTree>
      <p:nvGrpSpPr>
        <p:cNvPr id="1" name=""/>
        <p:cNvGrpSpPr/>
        <p:nvPr/>
      </p:nvGrpSpPr>
      <p:grpSpPr>
        <a:xfrm>
          <a:off x="0" y="0"/>
          <a:ext cx="0" cy="0"/>
          <a:chOff x="0" y="0"/>
          <a:chExt cx="0" cy="0"/>
        </a:xfrm>
      </p:grpSpPr>
      <p:sp>
        <p:nvSpPr>
          <p:cNvPr id="6" name="Title 13"/>
          <p:cNvSpPr>
            <a:spLocks noGrp="1"/>
          </p:cNvSpPr>
          <p:nvPr>
            <p:ph type="ctrTitle" hasCustomPrompt="1"/>
          </p:nvPr>
        </p:nvSpPr>
        <p:spPr bwMode="ltGray">
          <a:xfrm>
            <a:off x="1111241" y="4362906"/>
            <a:ext cx="6546273" cy="430887"/>
          </a:xfrm>
          <a:noFill/>
        </p:spPr>
        <p:txBody>
          <a:bodyPr vert="horz" wrap="square" anchor="ctr" anchorCtr="0">
            <a:spAutoFit/>
          </a:bodyPr>
          <a:lstStyle>
            <a:lvl1pPr algn="l">
              <a:defRPr sz="2800" b="0" cap="none" spc="0" baseline="0">
                <a:solidFill>
                  <a:schemeClr val="accent1"/>
                </a:solidFill>
                <a:effectLst/>
                <a:latin typeface="+mj-lt"/>
              </a:defRPr>
            </a:lvl1pPr>
            <a:extLst/>
          </a:lstStyle>
          <a:p>
            <a:r>
              <a:rPr lang="en-US" dirty="0"/>
              <a:t>[Insert Subsection Name]</a:t>
            </a:r>
          </a:p>
        </p:txBody>
      </p:sp>
      <p:sp>
        <p:nvSpPr>
          <p:cNvPr id="13" name="Text Placeholder 16"/>
          <p:cNvSpPr>
            <a:spLocks noGrp="1"/>
          </p:cNvSpPr>
          <p:nvPr>
            <p:ph type="body" sz="quarter" idx="10" hasCustomPrompt="1"/>
          </p:nvPr>
        </p:nvSpPr>
        <p:spPr bwMode="ltGray">
          <a:xfrm>
            <a:off x="453706" y="4361688"/>
            <a:ext cx="640080" cy="430886"/>
          </a:xfrm>
          <a:noFill/>
        </p:spPr>
        <p:txBody>
          <a:bodyPr vert="horz" wrap="square" lIns="0" tIns="0" rIns="0" bIns="0" anchor="t" anchorCtr="0">
            <a:spAutoFit/>
          </a:bodyPr>
          <a:lstStyle>
            <a:lvl1pPr algn="l" rtl="0" eaLnBrk="1" latinLnBrk="0" hangingPunct="1">
              <a:spcBef>
                <a:spcPct val="0"/>
              </a:spcBef>
              <a:buNone/>
              <a:defRPr lang="en-US" sz="2800" b="0" kern="0" cap="none" spc="0" baseline="0" dirty="0" smtClean="0">
                <a:solidFill>
                  <a:schemeClr val="accent1"/>
                </a:solidFill>
                <a:effectLst/>
                <a:latin typeface="+mj-lt"/>
                <a:ea typeface="+mj-ea"/>
                <a:cs typeface="+mj-cs"/>
              </a:defRPr>
            </a:lvl1pPr>
          </a:lstStyle>
          <a:p>
            <a:pPr lvl="0"/>
            <a:r>
              <a:rPr lang="en-US" dirty="0"/>
              <a: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1" y="685800"/>
            <a:ext cx="9144019" cy="914402"/>
          </a:xfrm>
          <a:prstGeom prst="rect">
            <a:avLst/>
          </a:prstGeom>
        </p:spPr>
      </p:pic>
      <p:pic>
        <p:nvPicPr>
          <p:cNvPr id="9" name="Picture 2" descr="S:\Marketing Communications\Creative Services\Master_Assets\Guggenheim Logos\White\GUGG_logo_RGB_white.png"/>
          <p:cNvPicPr>
            <a:picLocks noChangeAspect="1" noChangeArrowheads="1"/>
          </p:cNvPicPr>
          <p:nvPr userDrawn="1"/>
        </p:nvPicPr>
        <p:blipFill>
          <a:blip r:embed="rId3" cstate="print"/>
          <a:srcRect/>
          <a:stretch>
            <a:fillRect/>
          </a:stretch>
        </p:blipFill>
        <p:spPr bwMode="auto">
          <a:xfrm>
            <a:off x="868681" y="1052087"/>
            <a:ext cx="2295144" cy="181828"/>
          </a:xfrm>
          <a:prstGeom prst="rect">
            <a:avLst/>
          </a:prstGeom>
          <a:noFill/>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ppendices">
    <p:spTree>
      <p:nvGrpSpPr>
        <p:cNvPr id="1" name=""/>
        <p:cNvGrpSpPr/>
        <p:nvPr/>
      </p:nvGrpSpPr>
      <p:grpSpPr>
        <a:xfrm>
          <a:off x="0" y="0"/>
          <a:ext cx="0" cy="0"/>
          <a:chOff x="0" y="0"/>
          <a:chExt cx="0" cy="0"/>
        </a:xfrm>
      </p:grpSpPr>
      <p:sp>
        <p:nvSpPr>
          <p:cNvPr id="6" name="Title 13"/>
          <p:cNvSpPr txBox="1">
            <a:spLocks/>
          </p:cNvSpPr>
          <p:nvPr/>
        </p:nvSpPr>
        <p:spPr bwMode="ltGray">
          <a:xfrm>
            <a:off x="463980" y="4362906"/>
            <a:ext cx="6546273" cy="430887"/>
          </a:xfrm>
          <a:prstGeom prst="rect">
            <a:avLst/>
          </a:prstGeom>
          <a:noFill/>
        </p:spPr>
        <p:txBody>
          <a:bodyPr vert="horz" wrap="square" lIns="0" tIns="0" rIns="0" bIns="0">
            <a:spAutoFit/>
          </a:bodyPr>
          <a:lstStyle>
            <a:lvl1pPr algn="l">
              <a:defRPr sz="2800" b="1" cap="none" spc="0" baseline="0">
                <a:solidFill>
                  <a:schemeClr val="bg1"/>
                </a:solidFill>
                <a:effectLst>
                  <a:outerShdw blurRad="38100" dist="38100" dir="2700000" algn="tl">
                    <a:srgbClr val="000000">
                      <a:alpha val="43137"/>
                    </a:srgbClr>
                  </a:outerShdw>
                </a:effectLst>
                <a:latin typeface="Garamond" pitchFamily="18" charset="0"/>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0" cap="none" spc="0" normalizeH="0" baseline="0" noProof="0" dirty="0">
                <a:ln>
                  <a:noFill/>
                </a:ln>
                <a:solidFill>
                  <a:schemeClr val="accent1"/>
                </a:solidFill>
                <a:effectLst/>
                <a:uLnTx/>
                <a:uFillTx/>
                <a:latin typeface="+mj-lt"/>
                <a:ea typeface="+mj-ea"/>
                <a:cs typeface="+mj-cs"/>
              </a:rPr>
              <a:t>Appendices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1" y="685800"/>
            <a:ext cx="9144019" cy="914402"/>
          </a:xfrm>
          <a:prstGeom prst="rect">
            <a:avLst/>
          </a:prstGeom>
        </p:spPr>
      </p:pic>
      <p:pic>
        <p:nvPicPr>
          <p:cNvPr id="10" name="Picture 2" descr="S:\Marketing Communications\Creative Services\Master_Assets\Guggenheim Logos\White\GUGG_logo_RGB_white.png"/>
          <p:cNvPicPr>
            <a:picLocks noChangeAspect="1" noChangeArrowheads="1"/>
          </p:cNvPicPr>
          <p:nvPr userDrawn="1"/>
        </p:nvPicPr>
        <p:blipFill>
          <a:blip r:embed="rId3" cstate="print"/>
          <a:srcRect/>
          <a:stretch>
            <a:fillRect/>
          </a:stretch>
        </p:blipFill>
        <p:spPr bwMode="auto">
          <a:xfrm>
            <a:off x="868681" y="1052087"/>
            <a:ext cx="2295144" cy="181828"/>
          </a:xfrm>
          <a:prstGeom prst="rect">
            <a:avLst/>
          </a:prstGeom>
          <a:noFill/>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age Title Only">
    <p:spTree>
      <p:nvGrpSpPr>
        <p:cNvPr id="1" name=""/>
        <p:cNvGrpSpPr/>
        <p:nvPr/>
      </p:nvGrpSpPr>
      <p:grpSpPr>
        <a:xfrm>
          <a:off x="0" y="0"/>
          <a:ext cx="0" cy="0"/>
          <a:chOff x="0" y="0"/>
          <a:chExt cx="0" cy="0"/>
        </a:xfrm>
      </p:grpSpPr>
      <p:sp>
        <p:nvSpPr>
          <p:cNvPr id="4" name="Title 3"/>
          <p:cNvSpPr>
            <a:spLocks noGrp="1"/>
          </p:cNvSpPr>
          <p:nvPr>
            <p:ph type="title"/>
          </p:nvPr>
        </p:nvSpPr>
        <p:spPr>
          <a:xfrm>
            <a:off x="457200" y="775388"/>
            <a:ext cx="9144000" cy="338328"/>
          </a:xfrm>
        </p:spPr>
        <p:txBody>
          <a:bodyPr/>
          <a:lstStyle/>
          <a:p>
            <a:r>
              <a:rPr lang="en-US"/>
              <a:t>Click to edit Master title style</a:t>
            </a:r>
            <a:endParaRPr lang="en-US" dirty="0"/>
          </a:p>
        </p:txBody>
      </p:sp>
      <p:cxnSp>
        <p:nvCxnSpPr>
          <p:cNvPr id="3" name="Straight Connector 7"/>
          <p:cNvCxnSpPr>
            <a:cxnSpLocks/>
          </p:cNvCxnSpPr>
          <p:nvPr userDrawn="1"/>
        </p:nvCxnSpPr>
        <p:spPr bwMode="auto">
          <a:xfrm>
            <a:off x="457200" y="1143000"/>
            <a:ext cx="9144000" cy="0"/>
          </a:xfrm>
          <a:prstGeom prst="line">
            <a:avLst/>
          </a:prstGeom>
          <a:noFill/>
          <a:ln w="6350">
            <a:solidFill>
              <a:schemeClr val="accent1"/>
            </a:solidFill>
            <a:round/>
            <a:headEnd/>
            <a:tailEn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Title and Subtitle">
    <p:spTree>
      <p:nvGrpSpPr>
        <p:cNvPr id="1" name=""/>
        <p:cNvGrpSpPr/>
        <p:nvPr/>
      </p:nvGrpSpPr>
      <p:grpSpPr>
        <a:xfrm>
          <a:off x="0" y="0"/>
          <a:ext cx="0" cy="0"/>
          <a:chOff x="0" y="0"/>
          <a:chExt cx="0" cy="0"/>
        </a:xfrm>
      </p:grpSpPr>
      <p:sp>
        <p:nvSpPr>
          <p:cNvPr id="4" name="Title 3"/>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5" name="Text Placeholder 4"/>
          <p:cNvSpPr>
            <a:spLocks noGrp="1"/>
          </p:cNvSpPr>
          <p:nvPr>
            <p:ph type="body" sz="quarter" idx="13" hasCustomPrompt="1"/>
          </p:nvPr>
        </p:nvSpPr>
        <p:spPr>
          <a:xfrm>
            <a:off x="457200" y="1353312"/>
            <a:ext cx="9144000" cy="219456"/>
          </a:xfrm>
        </p:spPr>
        <p:txBody>
          <a:bodyPr/>
          <a:lstStyle>
            <a:lvl1pPr marL="0" indent="0">
              <a:buNone/>
              <a:defRPr b="1">
                <a:solidFill>
                  <a:schemeClr val="accent1"/>
                </a:solidFill>
              </a:defRPr>
            </a:lvl1pPr>
          </a:lstStyle>
          <a:p>
            <a:pPr lvl="0"/>
            <a:r>
              <a:rPr lang="en-US" dirty="0"/>
              <a:t>Click to edit subtitle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Title and Bullets">
    <p:spTree>
      <p:nvGrpSpPr>
        <p:cNvPr id="1" name=""/>
        <p:cNvGrpSpPr/>
        <p:nvPr/>
      </p:nvGrpSpPr>
      <p:grpSpPr>
        <a:xfrm>
          <a:off x="0" y="0"/>
          <a:ext cx="0" cy="0"/>
          <a:chOff x="0" y="0"/>
          <a:chExt cx="0" cy="0"/>
        </a:xfrm>
      </p:grpSpPr>
      <p:sp>
        <p:nvSpPr>
          <p:cNvPr id="12" name="Title 11"/>
          <p:cNvSpPr>
            <a:spLocks noGrp="1"/>
          </p:cNvSpPr>
          <p:nvPr>
            <p:ph type="title"/>
          </p:nvPr>
        </p:nvSpPr>
        <p:spPr>
          <a:xfrm>
            <a:off x="457200" y="775388"/>
            <a:ext cx="9144000" cy="338328"/>
          </a:xfrm>
        </p:spPr>
        <p:txBody>
          <a:bodyPr/>
          <a:lstStyle/>
          <a:p>
            <a:r>
              <a:rPr lang="en-US"/>
              <a:t>Click to edit Master title style</a:t>
            </a:r>
            <a:endParaRPr lang="en-US" dirty="0"/>
          </a:p>
        </p:txBody>
      </p:sp>
      <p:sp>
        <p:nvSpPr>
          <p:cNvPr id="5" name="Text Placeholder 4"/>
          <p:cNvSpPr>
            <a:spLocks noGrp="1"/>
          </p:cNvSpPr>
          <p:nvPr>
            <p:ph type="body" sz="quarter" idx="12"/>
          </p:nvPr>
        </p:nvSpPr>
        <p:spPr>
          <a:xfrm>
            <a:off x="457200" y="1543050"/>
            <a:ext cx="9122230" cy="2343150"/>
          </a:xfrm>
        </p:spPr>
        <p:txBody>
          <a:bodyPr/>
          <a:lstStyle>
            <a:lvl1pPr marL="228600" indent="-228600">
              <a:spcBef>
                <a:spcPts val="800"/>
              </a:spcBef>
              <a:buFont typeface="Wingdings" pitchFamily="2" charset="2"/>
              <a:buChar char=""/>
              <a:defRPr/>
            </a:lvl1pPr>
            <a:lvl2pPr marL="457200" indent="-228600">
              <a:defRPr/>
            </a:lvl2pPr>
            <a:lvl3pPr marL="685800" indent="-171450">
              <a:buFont typeface="Arial" pitchFamily="34" charset="0"/>
              <a:buChar char="̶"/>
              <a:tabLst/>
              <a:defRPr/>
            </a:lvl3pPr>
            <a:lvl4pPr marL="914400" indent="-228600">
              <a:buClr>
                <a:schemeClr val="tx1"/>
              </a:buClr>
              <a:buFont typeface="Wingdings" pitchFamily="2" charset="2"/>
              <a:buChar char="§"/>
              <a:tabLst/>
              <a:defRPr>
                <a:solidFill>
                  <a:schemeClr val="tx1"/>
                </a:solidFill>
                <a:latin typeface="+mj-lt"/>
              </a:defRPr>
            </a:lvl4pPr>
            <a:lvl5pPr marL="2292350" indent="-254000">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hf hdr="0" ftr="0" dt="0"/>
  <p:extLst>
    <p:ext uri="{DCECCB84-F9BA-43D5-87BE-67443E8EF086}">
      <p15:sldGuideLst xmlns:p15="http://schemas.microsoft.com/office/powerpoint/2012/main">
        <p15:guide id="1" orient="horz" pos="3552" userDrawn="1">
          <p15:clr>
            <a:srgbClr val="FBAE40"/>
          </p15:clr>
        </p15:guide>
        <p15:guide id="2" pos="36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title"/>
          </p:nvPr>
        </p:nvSpPr>
        <p:spPr>
          <a:xfrm>
            <a:off x="457200" y="775335"/>
            <a:ext cx="9142051" cy="338554"/>
          </a:xfrm>
          <a:prstGeom prst="rect">
            <a:avLst/>
          </a:prstGeom>
        </p:spPr>
        <p:txBody>
          <a:bodyPr vert="horz" wrap="square" lIns="0" tIns="0" rIns="0" bIns="0" anchor="b" anchorCtr="0">
            <a:spAutoFit/>
          </a:bodyPr>
          <a:lstStyle/>
          <a:p>
            <a:r>
              <a:rPr lang="en-US"/>
              <a:t>Click to edit Master title style</a:t>
            </a:r>
            <a:endParaRPr lang="en-US" dirty="0"/>
          </a:p>
        </p:txBody>
      </p:sp>
      <p:sp>
        <p:nvSpPr>
          <p:cNvPr id="3" name="Rectangle 3"/>
          <p:cNvSpPr>
            <a:spLocks noGrp="1"/>
          </p:cNvSpPr>
          <p:nvPr>
            <p:ph type="body" idx="1"/>
          </p:nvPr>
        </p:nvSpPr>
        <p:spPr>
          <a:xfrm>
            <a:off x="457200" y="1524000"/>
            <a:ext cx="9120279" cy="2362200"/>
          </a:xfrm>
          <a:prstGeom prst="rect">
            <a:avLst/>
          </a:prstGeom>
        </p:spPr>
        <p:txBody>
          <a:bodyPr vert="horz" lIns="0" tIns="0" rIns="0" bIns="0">
            <a:noAutofit/>
          </a:bodyPr>
          <a:lstStyle/>
          <a:p>
            <a:pPr marL="238125" marR="0" lvl="0" indent="-238125" algn="l" defTabSz="1019175" rtl="0" eaLnBrk="1" fontAlgn="base" latinLnBrk="0" hangingPunct="1">
              <a:lnSpc>
                <a:spcPct val="100000"/>
              </a:lnSpc>
              <a:spcBef>
                <a:spcPts val="1700"/>
              </a:spcBef>
              <a:spcAft>
                <a:spcPct val="0"/>
              </a:spcAft>
              <a:buClr>
                <a:srgbClr val="000000"/>
              </a:buClr>
              <a:buSzTx/>
              <a:buFont typeface="Wingdings" pitchFamily="2" charset="2"/>
              <a:buChar char="n"/>
              <a:tabLst/>
              <a:defRPr/>
            </a:pPr>
            <a:r>
              <a:rPr lang="en-US" dirty="0"/>
              <a:t>Click to edit Master text styles</a:t>
            </a:r>
          </a:p>
          <a:p>
            <a:pPr marL="406400" marR="0" lvl="1" indent="-166688" algn="l" defTabSz="1019175" rtl="0" eaLnBrk="1" fontAlgn="base" latinLnBrk="0" hangingPunct="1">
              <a:lnSpc>
                <a:spcPct val="100000"/>
              </a:lnSpc>
              <a:spcBef>
                <a:spcPts val="800"/>
              </a:spcBef>
              <a:spcAft>
                <a:spcPct val="0"/>
              </a:spcAft>
              <a:buClr>
                <a:srgbClr val="000000"/>
              </a:buClr>
              <a:buSzTx/>
              <a:buFont typeface="Symbol" pitchFamily="18" charset="2"/>
              <a:buChar char="·"/>
              <a:tabLst/>
              <a:defRPr/>
            </a:pPr>
            <a:r>
              <a:rPr lang="en-US" dirty="0"/>
              <a:t>Second level</a:t>
            </a:r>
          </a:p>
          <a:p>
            <a:pPr marL="573088" marR="0" lvl="2" indent="-165100" algn="l" defTabSz="1019175" rtl="0" eaLnBrk="1" fontAlgn="base" latinLnBrk="0" hangingPunct="1">
              <a:lnSpc>
                <a:spcPct val="100000"/>
              </a:lnSpc>
              <a:spcBef>
                <a:spcPts val="300"/>
              </a:spcBef>
              <a:spcAft>
                <a:spcPct val="0"/>
              </a:spcAft>
              <a:buClr>
                <a:srgbClr val="000000"/>
              </a:buClr>
              <a:buSzTx/>
              <a:buFont typeface="Symbol" pitchFamily="18" charset="2"/>
              <a:buChar char="-"/>
              <a:tabLst/>
              <a:defRPr/>
            </a:pPr>
            <a:r>
              <a:rPr lang="en-US" dirty="0"/>
              <a:t>Third level</a:t>
            </a:r>
          </a:p>
        </p:txBody>
      </p:sp>
      <p:pic>
        <p:nvPicPr>
          <p:cNvPr id="10" name="Picture 9" descr="GUGG_logo_262"/>
          <p:cNvPicPr>
            <a:picLocks noChangeAspect="1" noChangeArrowheads="1"/>
          </p:cNvPicPr>
          <p:nvPr/>
        </p:nvPicPr>
        <p:blipFill>
          <a:blip r:embed="rId32" cstate="print"/>
          <a:stretch>
            <a:fillRect/>
          </a:stretch>
        </p:blipFill>
        <p:spPr bwMode="auto">
          <a:xfrm>
            <a:off x="457200" y="7293290"/>
            <a:ext cx="1371600" cy="132588"/>
          </a:xfrm>
          <a:prstGeom prst="rect">
            <a:avLst/>
          </a:prstGeom>
          <a:noFill/>
          <a:ln w="9525">
            <a:noFill/>
            <a:miter lim="800000"/>
            <a:headEnd/>
            <a:tailEnd/>
          </a:ln>
        </p:spPr>
      </p:pic>
      <p:cxnSp>
        <p:nvCxnSpPr>
          <p:cNvPr id="12" name="Straight Connector 10"/>
          <p:cNvCxnSpPr>
            <a:cxnSpLocks/>
          </p:cNvCxnSpPr>
          <p:nvPr/>
        </p:nvCxnSpPr>
        <p:spPr bwMode="auto">
          <a:xfrm>
            <a:off x="457200" y="7156810"/>
            <a:ext cx="9144000" cy="0"/>
          </a:xfrm>
          <a:prstGeom prst="line">
            <a:avLst/>
          </a:prstGeom>
          <a:noFill/>
          <a:ln w="6350">
            <a:solidFill>
              <a:schemeClr val="accent2"/>
            </a:solidFill>
            <a:round/>
            <a:headEnd/>
            <a:tailEnd/>
          </a:ln>
        </p:spPr>
      </p:cxnSp>
      <p:cxnSp>
        <p:nvCxnSpPr>
          <p:cNvPr id="13" name="Straight Connector 7"/>
          <p:cNvCxnSpPr>
            <a:cxnSpLocks/>
          </p:cNvCxnSpPr>
          <p:nvPr userDrawn="1"/>
        </p:nvCxnSpPr>
        <p:spPr bwMode="auto">
          <a:xfrm>
            <a:off x="457200" y="1143000"/>
            <a:ext cx="9144000" cy="0"/>
          </a:xfrm>
          <a:prstGeom prst="line">
            <a:avLst/>
          </a:prstGeom>
          <a:noFill/>
          <a:ln w="6350">
            <a:solidFill>
              <a:schemeClr val="accent1"/>
            </a:solidFill>
            <a:round/>
            <a:headEnd/>
            <a:tailEnd/>
          </a:ln>
        </p:spPr>
      </p:cxnSp>
      <p:sp>
        <p:nvSpPr>
          <p:cNvPr id="8" name="TextBox 7"/>
          <p:cNvSpPr txBox="1"/>
          <p:nvPr userDrawn="1">
            <p:custDataLst>
              <p:tags r:id="rId30"/>
            </p:custDataLst>
          </p:nvPr>
        </p:nvSpPr>
        <p:spPr>
          <a:xfrm>
            <a:off x="5545282" y="7286752"/>
            <a:ext cx="4032198" cy="153888"/>
          </a:xfrm>
          <a:prstGeom prst="rect">
            <a:avLst/>
          </a:prstGeom>
          <a:noFill/>
        </p:spPr>
        <p:txBody>
          <a:bodyPr vert="horz" wrap="square" lIns="0" tIns="0" rIns="0" bIns="0" rtlCol="0" anchor="t">
            <a:spAutoFit/>
          </a:bodyPr>
          <a:lstStyle/>
          <a:p>
            <a:pPr algn="r"/>
            <a:r>
              <a:rPr lang="en-US" sz="1000" b="1">
                <a:latin typeface="Arial"/>
              </a:rPr>
              <a:t>Guggenheim Securities</a:t>
            </a:r>
            <a:endParaRPr lang="en-US" sz="1000" b="1" dirty="0">
              <a:latin typeface="Arial"/>
            </a:endParaRPr>
          </a:p>
        </p:txBody>
      </p:sp>
      <p:sp>
        <p:nvSpPr>
          <p:cNvPr id="9" name="Footer Placeholder 5" hidden="1"/>
          <p:cNvSpPr txBox="1">
            <a:spLocks/>
          </p:cNvSpPr>
          <p:nvPr userDrawn="1">
            <p:custDataLst>
              <p:tags r:id="rId31"/>
            </p:custDataLst>
          </p:nvPr>
        </p:nvSpPr>
        <p:spPr bwMode="auto">
          <a:xfrm>
            <a:off x="435429" y="7482842"/>
            <a:ext cx="8686800" cy="123111"/>
          </a:xfrm>
          <a:prstGeom prst="rect">
            <a:avLst/>
          </a:prstGeom>
          <a:noFill/>
          <a:ln w="6350" algn="ctr">
            <a:noFill/>
            <a:miter lim="800000"/>
            <a:headEnd/>
            <a:tailEnd/>
          </a:ln>
          <a:effectLst/>
        </p:spPr>
        <p:txBody>
          <a:bodyPr lIns="0" tIns="0" rIns="0" bIns="0">
            <a:spAutoFit/>
          </a:bodyPr>
          <a:lstStyle/>
          <a:p>
            <a:pPr algn="l" rtl="0">
              <a:spcBef>
                <a:spcPct val="50000"/>
              </a:spcBef>
              <a:defRPr/>
            </a:pPr>
            <a:r>
              <a:rPr lang="en-US" sz="800" kern="1200">
                <a:solidFill>
                  <a:schemeClr val="bg1">
                    <a:lumMod val="50000"/>
                  </a:schemeClr>
                </a:solidFill>
                <a:latin typeface="Calibri"/>
                <a:ea typeface="+mn-ea"/>
                <a:cs typeface="+mn-cs"/>
              </a:rPr>
              <a:t>C:\Users\VIChilelli\Desktop\2015GS Pitchbook.potm – Printed 5/16/2017 10:11:52 AM</a:t>
            </a:r>
            <a:endParaRPr lang="en-US" sz="800" kern="1200" dirty="0">
              <a:solidFill>
                <a:schemeClr val="bg1">
                  <a:lumMod val="50000"/>
                </a:scheme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2" r:id="rId3"/>
    <p:sldLayoutId id="2147483743" r:id="rId4"/>
    <p:sldLayoutId id="2147483744" r:id="rId5"/>
    <p:sldLayoutId id="2147483745" r:id="rId6"/>
    <p:sldLayoutId id="2147483746" r:id="rId7"/>
    <p:sldLayoutId id="2147483747" r:id="rId8"/>
    <p:sldLayoutId id="2147483669" r:id="rId9"/>
    <p:sldLayoutId id="2147483670" r:id="rId10"/>
    <p:sldLayoutId id="2147483688" r:id="rId11"/>
    <p:sldLayoutId id="2147483691" r:id="rId12"/>
    <p:sldLayoutId id="2147483702" r:id="rId13"/>
    <p:sldLayoutId id="2147483707" r:id="rId14"/>
    <p:sldLayoutId id="2147483689" r:id="rId15"/>
    <p:sldLayoutId id="2147483692" r:id="rId16"/>
    <p:sldLayoutId id="2147483694" r:id="rId17"/>
    <p:sldLayoutId id="2147483704" r:id="rId18"/>
    <p:sldLayoutId id="2147483693" r:id="rId19"/>
    <p:sldLayoutId id="2147483705" r:id="rId20"/>
    <p:sldLayoutId id="2147483706" r:id="rId21"/>
    <p:sldLayoutId id="2147483695" r:id="rId22"/>
    <p:sldLayoutId id="2147483696" r:id="rId23"/>
    <p:sldLayoutId id="2147483697" r:id="rId24"/>
    <p:sldLayoutId id="2147483698" r:id="rId25"/>
    <p:sldLayoutId id="2147483699" r:id="rId26"/>
    <p:sldLayoutId id="2147483700" r:id="rId27"/>
    <p:sldLayoutId id="2147483749" r:id="rId28"/>
  </p:sldLayoutIdLst>
  <p:hf hdr="0" ftr="0" dt="0"/>
  <p:txStyles>
    <p:titleStyle>
      <a:lvl1pPr algn="l" rtl="0" eaLnBrk="1" latinLnBrk="0" hangingPunct="1">
        <a:spcBef>
          <a:spcPct val="0"/>
        </a:spcBef>
        <a:buNone/>
        <a:defRPr sz="2200" b="0" kern="0" cap="none" spc="0" baseline="0">
          <a:solidFill>
            <a:schemeClr val="accent1"/>
          </a:solidFill>
          <a:effectLst/>
          <a:latin typeface="+mj-lt"/>
          <a:ea typeface="+mj-ea"/>
          <a:cs typeface="+mj-cs"/>
        </a:defRPr>
      </a:lvl1pPr>
      <a:extLst/>
    </p:titleStyle>
    <p:bodyStyle>
      <a:lvl1pPr marL="228600" marR="0" indent="-228600" algn="l" rtl="0" eaLnBrk="1" latinLnBrk="0" hangingPunct="1">
        <a:spcBef>
          <a:spcPct val="20000"/>
        </a:spcBef>
        <a:buClr>
          <a:schemeClr val="tx1"/>
        </a:buClr>
        <a:buFont typeface="Arial" pitchFamily="34" charset="0"/>
        <a:buChar char="­"/>
        <a:defRPr kumimoji="0" lang="en-US" sz="1400" b="0" i="0" u="none" strike="noStrike" kern="0" cap="none" spc="0" normalizeH="0" baseline="0" noProof="0" dirty="0" smtClean="0">
          <a:ln>
            <a:noFill/>
          </a:ln>
          <a:solidFill>
            <a:schemeClr val="tx1"/>
          </a:solidFill>
          <a:effectLst/>
          <a:uLnTx/>
          <a:uFillTx/>
          <a:latin typeface="+mj-lt"/>
          <a:ea typeface="+mn-ea"/>
          <a:cs typeface="+mn-cs"/>
        </a:defRPr>
      </a:lvl1pPr>
      <a:lvl2pPr marL="457200" indent="-228600" algn="l" rtl="0" eaLnBrk="1" latinLnBrk="0" hangingPunct="1">
        <a:spcBef>
          <a:spcPct val="20000"/>
        </a:spcBef>
        <a:buFont typeface="Arial" pitchFamily="34" charset="0"/>
        <a:buChar char="•"/>
        <a:defRPr kumimoji="0" lang="en-US" sz="1200" b="0" i="0" u="none" strike="noStrike" kern="0" cap="none" spc="0" normalizeH="0" baseline="0" noProof="0" dirty="0" smtClean="0">
          <a:ln>
            <a:noFill/>
          </a:ln>
          <a:solidFill>
            <a:schemeClr val="tx1"/>
          </a:solidFill>
          <a:effectLst/>
          <a:uLnTx/>
          <a:uFillTx/>
          <a:latin typeface="+mj-lt"/>
          <a:ea typeface="+mn-ea"/>
          <a:cs typeface="+mn-cs"/>
        </a:defRPr>
      </a:lvl2pPr>
      <a:lvl3pPr marL="685800" indent="-228600" algn="l" rtl="0" eaLnBrk="1" latinLnBrk="0" hangingPunct="1">
        <a:spcBef>
          <a:spcPct val="20000"/>
        </a:spcBef>
        <a:buClr>
          <a:schemeClr val="tx1"/>
        </a:buClr>
        <a:buFont typeface="Garamond" pitchFamily="18" charset="0"/>
        <a:buChar char="-"/>
        <a:defRPr kumimoji="0" lang="en-US" sz="1100" b="0" i="0" u="none" strike="noStrike" kern="0" cap="none" spc="0" normalizeH="0" baseline="0" noProof="0" dirty="0" smtClean="0">
          <a:ln>
            <a:noFill/>
          </a:ln>
          <a:solidFill>
            <a:schemeClr val="tx1"/>
          </a:solidFill>
          <a:effectLst/>
          <a:uLnTx/>
          <a:uFillTx/>
          <a:latin typeface="+mj-lt"/>
          <a:ea typeface="+mn-ea"/>
          <a:cs typeface="+mn-cs"/>
        </a:defRPr>
      </a:lvl3pPr>
      <a:lvl4pPr marL="914400" indent="-228600" algn="l" rtl="0" eaLnBrk="1" latinLnBrk="0" hangingPunct="1">
        <a:spcBef>
          <a:spcPct val="20000"/>
        </a:spcBef>
        <a:buFontTx/>
        <a:buNone/>
        <a:defRPr kumimoji="0" lang="en-US" sz="1000" b="0" i="0" u="none" strike="noStrike" kern="0" cap="none" spc="0" normalizeH="0" baseline="0" noProof="0" dirty="0">
          <a:ln>
            <a:noFill/>
          </a:ln>
          <a:solidFill>
            <a:srgbClr val="000000"/>
          </a:solidFill>
          <a:effectLst/>
          <a:uLnTx/>
          <a:uFillTx/>
          <a:latin typeface="Garamond" pitchFamily="18" charset="0"/>
          <a:ea typeface="+mn-ea"/>
          <a:cs typeface="+mn-cs"/>
        </a:defRPr>
      </a:lvl4pPr>
      <a:lvl5pPr marL="2292355" indent="-254706" algn="l" rtl="0" eaLnBrk="1" latinLnBrk="0" hangingPunct="1">
        <a:spcBef>
          <a:spcPct val="20000"/>
        </a:spcBef>
        <a:buFontTx/>
        <a:buNone/>
        <a:defRPr sz="800">
          <a:solidFill>
            <a:schemeClr val="tx1"/>
          </a:solidFill>
          <a:latin typeface="Garamond" pitchFamily="18" charset="0"/>
          <a:ea typeface="+mn-ea"/>
          <a:cs typeface="+mn-cs"/>
        </a:defRPr>
      </a:lvl5pPr>
      <a:lvl6pPr marL="2801767" indent="-254706" algn="l" rtl="0" eaLnBrk="1" latinLnBrk="0" hangingPunct="1">
        <a:spcBef>
          <a:spcPct val="20000"/>
        </a:spcBef>
        <a:buChar char="•"/>
        <a:defRPr sz="2200">
          <a:solidFill>
            <a:schemeClr val="tx1"/>
          </a:solidFill>
          <a:latin typeface="+mn-lt"/>
          <a:ea typeface="+mn-ea"/>
          <a:cs typeface="+mn-cs"/>
        </a:defRPr>
      </a:lvl6pPr>
      <a:lvl7pPr marL="3311180" indent="-254706" algn="l" rtl="0" eaLnBrk="1" latinLnBrk="0" hangingPunct="1">
        <a:spcBef>
          <a:spcPct val="20000"/>
        </a:spcBef>
        <a:buChar char="•"/>
        <a:defRPr sz="2200">
          <a:solidFill>
            <a:schemeClr val="tx1"/>
          </a:solidFill>
          <a:latin typeface="+mn-lt"/>
          <a:ea typeface="+mn-ea"/>
          <a:cs typeface="+mn-cs"/>
        </a:defRPr>
      </a:lvl7pPr>
      <a:lvl8pPr marL="3820592" indent="-254706" algn="l" rtl="0" eaLnBrk="1" latinLnBrk="0" hangingPunct="1">
        <a:spcBef>
          <a:spcPct val="20000"/>
        </a:spcBef>
        <a:buChar char="•"/>
        <a:defRPr sz="2200">
          <a:solidFill>
            <a:schemeClr val="tx1"/>
          </a:solidFill>
          <a:latin typeface="+mn-lt"/>
          <a:ea typeface="+mn-ea"/>
          <a:cs typeface="+mn-cs"/>
        </a:defRPr>
      </a:lvl8pPr>
      <a:lvl9pPr marL="4330004" indent="-254706" algn="l" rtl="0" eaLnBrk="1" latinLnBrk="0" hangingPunct="1">
        <a:spcBef>
          <a:spcPct val="20000"/>
        </a:spcBef>
        <a:buChar char="•"/>
        <a:defRPr sz="22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509412" algn="l" rtl="0" eaLnBrk="1" hangingPunct="1">
        <a:defRPr>
          <a:solidFill>
            <a:schemeClr val="tx1"/>
          </a:solidFill>
          <a:latin typeface="+mn-lt"/>
          <a:ea typeface="+mn-ea"/>
          <a:cs typeface="+mn-cs"/>
        </a:defRPr>
      </a:lvl2pPr>
      <a:lvl3pPr marL="1018824" algn="l" rtl="0" eaLnBrk="1" hangingPunct="1">
        <a:defRPr>
          <a:solidFill>
            <a:schemeClr val="tx1"/>
          </a:solidFill>
          <a:latin typeface="+mn-lt"/>
          <a:ea typeface="+mn-ea"/>
          <a:cs typeface="+mn-cs"/>
        </a:defRPr>
      </a:lvl3pPr>
      <a:lvl4pPr marL="1528237" algn="l" rtl="0" eaLnBrk="1" hangingPunct="1">
        <a:defRPr>
          <a:solidFill>
            <a:schemeClr val="tx1"/>
          </a:solidFill>
          <a:latin typeface="+mn-lt"/>
          <a:ea typeface="+mn-ea"/>
          <a:cs typeface="+mn-cs"/>
        </a:defRPr>
      </a:lvl4pPr>
      <a:lvl5pPr marL="2037649" algn="l" rtl="0" eaLnBrk="1" hangingPunct="1">
        <a:defRPr>
          <a:solidFill>
            <a:schemeClr val="tx1"/>
          </a:solidFill>
          <a:latin typeface="+mn-lt"/>
          <a:ea typeface="+mn-ea"/>
          <a:cs typeface="+mn-cs"/>
        </a:defRPr>
      </a:lvl5pPr>
      <a:lvl6pPr marL="2547061" algn="l" rtl="0" eaLnBrk="1" hangingPunct="1">
        <a:defRPr>
          <a:solidFill>
            <a:schemeClr val="tx1"/>
          </a:solidFill>
          <a:latin typeface="+mn-lt"/>
          <a:ea typeface="+mn-ea"/>
          <a:cs typeface="+mn-cs"/>
        </a:defRPr>
      </a:lvl6pPr>
      <a:lvl7pPr marL="3056473" algn="l" rtl="0" eaLnBrk="1" hangingPunct="1">
        <a:defRPr>
          <a:solidFill>
            <a:schemeClr val="tx1"/>
          </a:solidFill>
          <a:latin typeface="+mn-lt"/>
          <a:ea typeface="+mn-ea"/>
          <a:cs typeface="+mn-cs"/>
        </a:defRPr>
      </a:lvl7pPr>
      <a:lvl8pPr marL="3565886" algn="l" rtl="0" eaLnBrk="1" hangingPunct="1">
        <a:defRPr>
          <a:solidFill>
            <a:schemeClr val="tx1"/>
          </a:solidFill>
          <a:latin typeface="+mn-lt"/>
          <a:ea typeface="+mn-ea"/>
          <a:cs typeface="+mn-cs"/>
        </a:defRPr>
      </a:lvl8pPr>
      <a:lvl9pPr marL="4075298" algn="l" rtl="0" eaLnBrk="1" hangingPunct="1">
        <a:defRPr>
          <a:solidFill>
            <a:schemeClr val="tx1"/>
          </a:solidFill>
          <a:latin typeface="+mn-lt"/>
          <a:ea typeface="+mn-ea"/>
          <a:cs typeface="+mn-cs"/>
        </a:defRPr>
      </a:lvl9pPr>
      <a:extLst/>
    </p:otherStyle>
  </p:txStyles>
  <p:extLst>
    <p:ext uri="{27BBF7A9-308A-43DC-89C8-2F10F3537804}">
      <p15:sldGuideLst xmlns:p15="http://schemas.microsoft.com/office/powerpoint/2012/main">
        <p15:guide id="1" orient="horz" pos="2448" userDrawn="1">
          <p15:clr>
            <a:srgbClr val="F26B43"/>
          </p15:clr>
        </p15:guide>
        <p15:guide id="2" pos="3168" userDrawn="1">
          <p15:clr>
            <a:srgbClr val="F26B43"/>
          </p15:clr>
        </p15:guide>
        <p15:guide id="4" pos="288" userDrawn="1">
          <p15:clr>
            <a:srgbClr val="F26B43"/>
          </p15:clr>
        </p15:guide>
        <p15:guide id="5" pos="604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5162"/>
            <a:ext cx="9143999" cy="338554"/>
          </a:xfrm>
        </p:spPr>
        <p:txBody>
          <a:bodyPr/>
          <a:lstStyle/>
          <a:p>
            <a:r>
              <a:rPr lang="en-US" dirty="0">
                <a:ea typeface="EB Garamond" pitchFamily="2" charset="0"/>
              </a:rPr>
              <a:t>Interest Rate Impacts in the Eyes of Leaders</a:t>
            </a:r>
            <a:endParaRPr lang="en-US" dirty="0"/>
          </a:p>
        </p:txBody>
      </p:sp>
      <p:sp>
        <p:nvSpPr>
          <p:cNvPr id="10" name="Freeform 51">
            <a:extLst>
              <a:ext uri="{FF2B5EF4-FFF2-40B4-BE49-F238E27FC236}">
                <a16:creationId xmlns:a16="http://schemas.microsoft.com/office/drawing/2014/main" id="{2A4B6B64-20F2-1E9A-04B5-6ABE8786DA46}"/>
              </a:ext>
            </a:extLst>
          </p:cNvPr>
          <p:cNvSpPr>
            <a:spLocks/>
          </p:cNvSpPr>
          <p:nvPr>
            <p:custDataLst>
              <p:tags r:id="rId1"/>
            </p:custDataLst>
          </p:nvPr>
        </p:nvSpPr>
        <p:spPr bwMode="auto">
          <a:xfrm>
            <a:off x="5440682" y="1430528"/>
            <a:ext cx="4160517" cy="1550839"/>
          </a:xfrm>
          <a:custGeom>
            <a:avLst/>
            <a:gdLst>
              <a:gd name="T0" fmla="*/ 0 w 3127"/>
              <a:gd name="T1" fmla="*/ 1896048 h 2880"/>
              <a:gd name="T2" fmla="*/ 0 w 3127"/>
              <a:gd name="T3" fmla="*/ 0 h 2880"/>
              <a:gd name="T4" fmla="*/ 2111375 w 3127"/>
              <a:gd name="T5" fmla="*/ 0 h 2880"/>
              <a:gd name="T6" fmla="*/ 2111375 w 3127"/>
              <a:gd name="T7" fmla="*/ 1567965 h 2880"/>
              <a:gd name="T8" fmla="*/ 2057358 w 3127"/>
              <a:gd name="T9" fmla="*/ 1590521 h 2880"/>
              <a:gd name="T10" fmla="*/ 2016846 w 3127"/>
              <a:gd name="T11" fmla="*/ 1622645 h 2880"/>
              <a:gd name="T12" fmla="*/ 1949325 w 3127"/>
              <a:gd name="T13" fmla="*/ 1590521 h 2880"/>
              <a:gd name="T14" fmla="*/ 1918266 w 3127"/>
              <a:gd name="T15" fmla="*/ 1613076 h 2880"/>
              <a:gd name="T16" fmla="*/ 1891257 w 3127"/>
              <a:gd name="T17" fmla="*/ 1663656 h 2880"/>
              <a:gd name="T18" fmla="*/ 1850745 w 3127"/>
              <a:gd name="T19" fmla="*/ 1658871 h 2880"/>
              <a:gd name="T20" fmla="*/ 1810232 w 3127"/>
              <a:gd name="T21" fmla="*/ 1686212 h 2880"/>
              <a:gd name="T22" fmla="*/ 1787275 w 3127"/>
              <a:gd name="T23" fmla="*/ 1722438 h 2880"/>
              <a:gd name="T24" fmla="*/ 1719754 w 3127"/>
              <a:gd name="T25" fmla="*/ 1718336 h 2880"/>
              <a:gd name="T26" fmla="*/ 1643456 w 3127"/>
              <a:gd name="T27" fmla="*/ 1768232 h 2880"/>
              <a:gd name="T28" fmla="*/ 1621174 w 3127"/>
              <a:gd name="T29" fmla="*/ 1809243 h 2880"/>
              <a:gd name="T30" fmla="*/ 1530696 w 3127"/>
              <a:gd name="T31" fmla="*/ 1800357 h 2880"/>
              <a:gd name="T32" fmla="*/ 1499637 w 3127"/>
              <a:gd name="T33" fmla="*/ 1781903 h 2880"/>
              <a:gd name="T34" fmla="*/ 1449671 w 3127"/>
              <a:gd name="T35" fmla="*/ 1804458 h 2880"/>
              <a:gd name="T36" fmla="*/ 1386877 w 3127"/>
              <a:gd name="T37" fmla="*/ 1859139 h 2880"/>
              <a:gd name="T38" fmla="*/ 1314630 w 3127"/>
              <a:gd name="T39" fmla="*/ 1886479 h 2880"/>
              <a:gd name="T40" fmla="*/ 1260613 w 3127"/>
              <a:gd name="T41" fmla="*/ 1872809 h 2880"/>
              <a:gd name="T42" fmla="*/ 1202545 w 3127"/>
              <a:gd name="T43" fmla="*/ 1863923 h 2880"/>
              <a:gd name="T44" fmla="*/ 1175537 w 3127"/>
              <a:gd name="T45" fmla="*/ 1896048 h 2880"/>
              <a:gd name="T46" fmla="*/ 1130298 w 3127"/>
              <a:gd name="T47" fmla="*/ 1923389 h 2880"/>
              <a:gd name="T48" fmla="*/ 1076281 w 3127"/>
              <a:gd name="T49" fmla="*/ 1923389 h 2880"/>
              <a:gd name="T50" fmla="*/ 1022265 w 3127"/>
              <a:gd name="T51" fmla="*/ 1904934 h 2880"/>
              <a:gd name="T52" fmla="*/ 968248 w 3127"/>
              <a:gd name="T53" fmla="*/ 1900149 h 2880"/>
              <a:gd name="T54" fmla="*/ 959470 w 3127"/>
              <a:gd name="T55" fmla="*/ 1909718 h 2880"/>
              <a:gd name="T56" fmla="*/ 927736 w 3127"/>
              <a:gd name="T57" fmla="*/ 1932274 h 2880"/>
              <a:gd name="T58" fmla="*/ 837933 w 3127"/>
              <a:gd name="T59" fmla="*/ 1932274 h 2880"/>
              <a:gd name="T60" fmla="*/ 792694 w 3127"/>
              <a:gd name="T61" fmla="*/ 1909718 h 2880"/>
              <a:gd name="T62" fmla="*/ 760959 w 3127"/>
              <a:gd name="T63" fmla="*/ 1918604 h 2880"/>
              <a:gd name="T64" fmla="*/ 729900 w 3127"/>
              <a:gd name="T65" fmla="*/ 1954830 h 2880"/>
              <a:gd name="T66" fmla="*/ 639422 w 3127"/>
              <a:gd name="T67" fmla="*/ 1968500 h 2880"/>
              <a:gd name="T68" fmla="*/ 517884 w 3127"/>
              <a:gd name="T69" fmla="*/ 1913819 h 2880"/>
              <a:gd name="T70" fmla="*/ 455090 w 3127"/>
              <a:gd name="T71" fmla="*/ 1945944 h 2880"/>
              <a:gd name="T72" fmla="*/ 333553 w 3127"/>
              <a:gd name="T73" fmla="*/ 1900149 h 2880"/>
              <a:gd name="T74" fmla="*/ 283587 w 3127"/>
              <a:gd name="T75" fmla="*/ 1882378 h 2880"/>
              <a:gd name="T76" fmla="*/ 256579 w 3127"/>
              <a:gd name="T77" fmla="*/ 1909718 h 2880"/>
              <a:gd name="T78" fmla="*/ 180281 w 3127"/>
              <a:gd name="T79" fmla="*/ 1923389 h 2880"/>
              <a:gd name="T80" fmla="*/ 90478 w 3127"/>
              <a:gd name="T81" fmla="*/ 1927490 h 2880"/>
              <a:gd name="T82" fmla="*/ 81025 w 3127"/>
              <a:gd name="T83" fmla="*/ 1896048 h 2880"/>
              <a:gd name="T84" fmla="*/ 0 w 3127"/>
              <a:gd name="T85" fmla="*/ 1896048 h 28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27"/>
              <a:gd name="T130" fmla="*/ 0 h 2880"/>
              <a:gd name="T131" fmla="*/ 3127 w 3127"/>
              <a:gd name="T132" fmla="*/ 2880 h 28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27" h="2880">
                <a:moveTo>
                  <a:pt x="0" y="2774"/>
                </a:moveTo>
                <a:lnTo>
                  <a:pt x="0" y="0"/>
                </a:lnTo>
                <a:lnTo>
                  <a:pt x="3127" y="0"/>
                </a:lnTo>
                <a:lnTo>
                  <a:pt x="3127" y="2294"/>
                </a:lnTo>
                <a:lnTo>
                  <a:pt x="3047" y="2327"/>
                </a:lnTo>
                <a:lnTo>
                  <a:pt x="2987" y="2374"/>
                </a:lnTo>
                <a:lnTo>
                  <a:pt x="2887" y="2327"/>
                </a:lnTo>
                <a:lnTo>
                  <a:pt x="2841" y="2360"/>
                </a:lnTo>
                <a:lnTo>
                  <a:pt x="2801" y="2434"/>
                </a:lnTo>
                <a:lnTo>
                  <a:pt x="2741" y="2427"/>
                </a:lnTo>
                <a:lnTo>
                  <a:pt x="2681" y="2467"/>
                </a:lnTo>
                <a:lnTo>
                  <a:pt x="2647" y="2520"/>
                </a:lnTo>
                <a:lnTo>
                  <a:pt x="2547" y="2514"/>
                </a:lnTo>
                <a:lnTo>
                  <a:pt x="2434" y="2587"/>
                </a:lnTo>
                <a:lnTo>
                  <a:pt x="2401" y="2647"/>
                </a:lnTo>
                <a:lnTo>
                  <a:pt x="2267" y="2634"/>
                </a:lnTo>
                <a:lnTo>
                  <a:pt x="2221" y="2607"/>
                </a:lnTo>
                <a:lnTo>
                  <a:pt x="2147" y="2640"/>
                </a:lnTo>
                <a:lnTo>
                  <a:pt x="2054" y="2720"/>
                </a:lnTo>
                <a:lnTo>
                  <a:pt x="1947" y="2760"/>
                </a:lnTo>
                <a:lnTo>
                  <a:pt x="1867" y="2740"/>
                </a:lnTo>
                <a:lnTo>
                  <a:pt x="1781" y="2727"/>
                </a:lnTo>
                <a:lnTo>
                  <a:pt x="1741" y="2774"/>
                </a:lnTo>
                <a:lnTo>
                  <a:pt x="1674" y="2814"/>
                </a:lnTo>
                <a:lnTo>
                  <a:pt x="1594" y="2814"/>
                </a:lnTo>
                <a:lnTo>
                  <a:pt x="1514" y="2787"/>
                </a:lnTo>
                <a:cubicBezTo>
                  <a:pt x="1487" y="2785"/>
                  <a:pt x="1461" y="2778"/>
                  <a:pt x="1434" y="2780"/>
                </a:cubicBezTo>
                <a:cubicBezTo>
                  <a:pt x="1428" y="2780"/>
                  <a:pt x="1426" y="2790"/>
                  <a:pt x="1421" y="2794"/>
                </a:cubicBezTo>
                <a:cubicBezTo>
                  <a:pt x="1407" y="2806"/>
                  <a:pt x="1390" y="2818"/>
                  <a:pt x="1374" y="2827"/>
                </a:cubicBezTo>
                <a:lnTo>
                  <a:pt x="1241" y="2827"/>
                </a:lnTo>
                <a:lnTo>
                  <a:pt x="1174" y="2794"/>
                </a:lnTo>
                <a:lnTo>
                  <a:pt x="1127" y="2807"/>
                </a:lnTo>
                <a:lnTo>
                  <a:pt x="1081" y="2860"/>
                </a:lnTo>
                <a:lnTo>
                  <a:pt x="947" y="2880"/>
                </a:lnTo>
                <a:lnTo>
                  <a:pt x="767" y="2800"/>
                </a:lnTo>
                <a:lnTo>
                  <a:pt x="674" y="2847"/>
                </a:lnTo>
                <a:lnTo>
                  <a:pt x="494" y="2780"/>
                </a:lnTo>
                <a:lnTo>
                  <a:pt x="420" y="2754"/>
                </a:lnTo>
                <a:lnTo>
                  <a:pt x="380" y="2794"/>
                </a:lnTo>
                <a:lnTo>
                  <a:pt x="267" y="2814"/>
                </a:lnTo>
                <a:lnTo>
                  <a:pt x="134" y="2820"/>
                </a:lnTo>
                <a:lnTo>
                  <a:pt x="120" y="2774"/>
                </a:lnTo>
                <a:lnTo>
                  <a:pt x="0" y="2774"/>
                </a:lnTo>
                <a:close/>
              </a:path>
            </a:pathLst>
          </a:custGeom>
          <a:solidFill>
            <a:srgbClr val="E1E1E1"/>
          </a:solidFill>
          <a:ln w="3175" cap="flat" cmpd="sng">
            <a:solidFill>
              <a:schemeClr val="tx1"/>
            </a:solidFill>
            <a:prstDash val="solid"/>
            <a:round/>
            <a:headEnd/>
            <a:tailEnd/>
          </a:ln>
          <a:effectLst>
            <a:outerShdw blurRad="63500" dist="53882" dir="2700000" algn="ctr" rotWithShape="0">
              <a:srgbClr val="000000"/>
            </a:outerShdw>
          </a:effectLst>
        </p:spPr>
        <p:txBody>
          <a:bodyPr/>
          <a:lstStyle/>
          <a:p>
            <a:pPr>
              <a:spcBef>
                <a:spcPts val="217"/>
              </a:spcBef>
              <a:spcAft>
                <a:spcPts val="217"/>
              </a:spcAft>
            </a:pPr>
            <a:r>
              <a:rPr lang="en-US" sz="1302" b="1" dirty="0">
                <a:solidFill>
                  <a:schemeClr val="tx2"/>
                </a:solidFill>
                <a:latin typeface="+mj-lt"/>
                <a:cs typeface="Arial" panose="020B0604020202020204" pitchFamily="34" charset="0"/>
              </a:rPr>
              <a:t>Mark Mason, </a:t>
            </a:r>
            <a:r>
              <a:rPr lang="en-US" sz="1302" i="1" dirty="0">
                <a:solidFill>
                  <a:schemeClr val="tx2"/>
                </a:solidFill>
                <a:latin typeface="+mj-lt"/>
                <a:cs typeface="Arial" panose="020B0604020202020204" pitchFamily="34" charset="0"/>
              </a:rPr>
              <a:t>CFO of Citigroup</a:t>
            </a:r>
          </a:p>
          <a:p>
            <a:pPr>
              <a:spcBef>
                <a:spcPts val="217"/>
              </a:spcBef>
              <a:spcAft>
                <a:spcPts val="217"/>
              </a:spcAft>
            </a:pPr>
            <a:r>
              <a:rPr lang="en-US" sz="1100" i="1" dirty="0">
                <a:solidFill>
                  <a:schemeClr val="tx2"/>
                </a:solidFill>
                <a:cs typeface="Arial" panose="020B0604020202020204" pitchFamily="34" charset="0"/>
              </a:rPr>
              <a:t>“</a:t>
            </a:r>
            <a:r>
              <a:rPr lang="en-US" sz="1100" i="1" dirty="0">
                <a:solidFill>
                  <a:schemeClr val="tx2"/>
                </a:solidFill>
              </a:rPr>
              <a:t>So I gave guidance at fourth quarter earnings of about $45 billion for 2023, excluding markets, for NII. And I'm not changing the guidance at this stage. We are seeing, as everyone else is, the likelihood that rates come in higher than what was expected. And that should play to some upside for us, but there are puts and takes through all of this.”</a:t>
            </a:r>
            <a:endParaRPr lang="en-US" sz="1100" i="1" dirty="0">
              <a:solidFill>
                <a:schemeClr val="tx2"/>
              </a:solidFill>
              <a:cs typeface="Arial" panose="020B0604020202020204" pitchFamily="34" charset="0"/>
            </a:endParaRPr>
          </a:p>
        </p:txBody>
      </p:sp>
      <p:sp>
        <p:nvSpPr>
          <p:cNvPr id="11" name="Freeform 51">
            <a:extLst>
              <a:ext uri="{FF2B5EF4-FFF2-40B4-BE49-F238E27FC236}">
                <a16:creationId xmlns:a16="http://schemas.microsoft.com/office/drawing/2014/main" id="{06DCFD80-C848-D2CD-9EC1-D4FD9D92D7EA}"/>
              </a:ext>
            </a:extLst>
          </p:cNvPr>
          <p:cNvSpPr>
            <a:spLocks/>
          </p:cNvSpPr>
          <p:nvPr>
            <p:custDataLst>
              <p:tags r:id="rId2"/>
            </p:custDataLst>
          </p:nvPr>
        </p:nvSpPr>
        <p:spPr bwMode="auto">
          <a:xfrm>
            <a:off x="457199" y="4899275"/>
            <a:ext cx="4160517" cy="1758776"/>
          </a:xfrm>
          <a:custGeom>
            <a:avLst/>
            <a:gdLst>
              <a:gd name="T0" fmla="*/ 0 w 3127"/>
              <a:gd name="T1" fmla="*/ 1896048 h 2880"/>
              <a:gd name="T2" fmla="*/ 0 w 3127"/>
              <a:gd name="T3" fmla="*/ 0 h 2880"/>
              <a:gd name="T4" fmla="*/ 2111375 w 3127"/>
              <a:gd name="T5" fmla="*/ 0 h 2880"/>
              <a:gd name="T6" fmla="*/ 2111375 w 3127"/>
              <a:gd name="T7" fmla="*/ 1567965 h 2880"/>
              <a:gd name="T8" fmla="*/ 2057358 w 3127"/>
              <a:gd name="T9" fmla="*/ 1590521 h 2880"/>
              <a:gd name="T10" fmla="*/ 2016846 w 3127"/>
              <a:gd name="T11" fmla="*/ 1622645 h 2880"/>
              <a:gd name="T12" fmla="*/ 1949325 w 3127"/>
              <a:gd name="T13" fmla="*/ 1590521 h 2880"/>
              <a:gd name="T14" fmla="*/ 1918266 w 3127"/>
              <a:gd name="T15" fmla="*/ 1613076 h 2880"/>
              <a:gd name="T16" fmla="*/ 1891257 w 3127"/>
              <a:gd name="T17" fmla="*/ 1663656 h 2880"/>
              <a:gd name="T18" fmla="*/ 1850745 w 3127"/>
              <a:gd name="T19" fmla="*/ 1658871 h 2880"/>
              <a:gd name="T20" fmla="*/ 1810232 w 3127"/>
              <a:gd name="T21" fmla="*/ 1686212 h 2880"/>
              <a:gd name="T22" fmla="*/ 1787275 w 3127"/>
              <a:gd name="T23" fmla="*/ 1722438 h 2880"/>
              <a:gd name="T24" fmla="*/ 1719754 w 3127"/>
              <a:gd name="T25" fmla="*/ 1718336 h 2880"/>
              <a:gd name="T26" fmla="*/ 1643456 w 3127"/>
              <a:gd name="T27" fmla="*/ 1768232 h 2880"/>
              <a:gd name="T28" fmla="*/ 1621174 w 3127"/>
              <a:gd name="T29" fmla="*/ 1809243 h 2880"/>
              <a:gd name="T30" fmla="*/ 1530696 w 3127"/>
              <a:gd name="T31" fmla="*/ 1800357 h 2880"/>
              <a:gd name="T32" fmla="*/ 1499637 w 3127"/>
              <a:gd name="T33" fmla="*/ 1781903 h 2880"/>
              <a:gd name="T34" fmla="*/ 1449671 w 3127"/>
              <a:gd name="T35" fmla="*/ 1804458 h 2880"/>
              <a:gd name="T36" fmla="*/ 1386877 w 3127"/>
              <a:gd name="T37" fmla="*/ 1859139 h 2880"/>
              <a:gd name="T38" fmla="*/ 1314630 w 3127"/>
              <a:gd name="T39" fmla="*/ 1886479 h 2880"/>
              <a:gd name="T40" fmla="*/ 1260613 w 3127"/>
              <a:gd name="T41" fmla="*/ 1872809 h 2880"/>
              <a:gd name="T42" fmla="*/ 1202545 w 3127"/>
              <a:gd name="T43" fmla="*/ 1863923 h 2880"/>
              <a:gd name="T44" fmla="*/ 1175537 w 3127"/>
              <a:gd name="T45" fmla="*/ 1896048 h 2880"/>
              <a:gd name="T46" fmla="*/ 1130298 w 3127"/>
              <a:gd name="T47" fmla="*/ 1923389 h 2880"/>
              <a:gd name="T48" fmla="*/ 1076281 w 3127"/>
              <a:gd name="T49" fmla="*/ 1923389 h 2880"/>
              <a:gd name="T50" fmla="*/ 1022265 w 3127"/>
              <a:gd name="T51" fmla="*/ 1904934 h 2880"/>
              <a:gd name="T52" fmla="*/ 968248 w 3127"/>
              <a:gd name="T53" fmla="*/ 1900149 h 2880"/>
              <a:gd name="T54" fmla="*/ 959470 w 3127"/>
              <a:gd name="T55" fmla="*/ 1909718 h 2880"/>
              <a:gd name="T56" fmla="*/ 927736 w 3127"/>
              <a:gd name="T57" fmla="*/ 1932274 h 2880"/>
              <a:gd name="T58" fmla="*/ 837933 w 3127"/>
              <a:gd name="T59" fmla="*/ 1932274 h 2880"/>
              <a:gd name="T60" fmla="*/ 792694 w 3127"/>
              <a:gd name="T61" fmla="*/ 1909718 h 2880"/>
              <a:gd name="T62" fmla="*/ 760959 w 3127"/>
              <a:gd name="T63" fmla="*/ 1918604 h 2880"/>
              <a:gd name="T64" fmla="*/ 729900 w 3127"/>
              <a:gd name="T65" fmla="*/ 1954830 h 2880"/>
              <a:gd name="T66" fmla="*/ 639422 w 3127"/>
              <a:gd name="T67" fmla="*/ 1968500 h 2880"/>
              <a:gd name="T68" fmla="*/ 517884 w 3127"/>
              <a:gd name="T69" fmla="*/ 1913819 h 2880"/>
              <a:gd name="T70" fmla="*/ 455090 w 3127"/>
              <a:gd name="T71" fmla="*/ 1945944 h 2880"/>
              <a:gd name="T72" fmla="*/ 333553 w 3127"/>
              <a:gd name="T73" fmla="*/ 1900149 h 2880"/>
              <a:gd name="T74" fmla="*/ 283587 w 3127"/>
              <a:gd name="T75" fmla="*/ 1882378 h 2880"/>
              <a:gd name="T76" fmla="*/ 256579 w 3127"/>
              <a:gd name="T77" fmla="*/ 1909718 h 2880"/>
              <a:gd name="T78" fmla="*/ 180281 w 3127"/>
              <a:gd name="T79" fmla="*/ 1923389 h 2880"/>
              <a:gd name="T80" fmla="*/ 90478 w 3127"/>
              <a:gd name="T81" fmla="*/ 1927490 h 2880"/>
              <a:gd name="T82" fmla="*/ 81025 w 3127"/>
              <a:gd name="T83" fmla="*/ 1896048 h 2880"/>
              <a:gd name="T84" fmla="*/ 0 w 3127"/>
              <a:gd name="T85" fmla="*/ 1896048 h 28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27"/>
              <a:gd name="T130" fmla="*/ 0 h 2880"/>
              <a:gd name="T131" fmla="*/ 3127 w 3127"/>
              <a:gd name="T132" fmla="*/ 2880 h 28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27" h="2880">
                <a:moveTo>
                  <a:pt x="0" y="2774"/>
                </a:moveTo>
                <a:lnTo>
                  <a:pt x="0" y="0"/>
                </a:lnTo>
                <a:lnTo>
                  <a:pt x="3127" y="0"/>
                </a:lnTo>
                <a:lnTo>
                  <a:pt x="3127" y="2294"/>
                </a:lnTo>
                <a:lnTo>
                  <a:pt x="3047" y="2327"/>
                </a:lnTo>
                <a:lnTo>
                  <a:pt x="2987" y="2374"/>
                </a:lnTo>
                <a:lnTo>
                  <a:pt x="2887" y="2327"/>
                </a:lnTo>
                <a:lnTo>
                  <a:pt x="2841" y="2360"/>
                </a:lnTo>
                <a:lnTo>
                  <a:pt x="2801" y="2434"/>
                </a:lnTo>
                <a:lnTo>
                  <a:pt x="2741" y="2427"/>
                </a:lnTo>
                <a:lnTo>
                  <a:pt x="2681" y="2467"/>
                </a:lnTo>
                <a:lnTo>
                  <a:pt x="2647" y="2520"/>
                </a:lnTo>
                <a:lnTo>
                  <a:pt x="2547" y="2514"/>
                </a:lnTo>
                <a:lnTo>
                  <a:pt x="2434" y="2587"/>
                </a:lnTo>
                <a:lnTo>
                  <a:pt x="2401" y="2647"/>
                </a:lnTo>
                <a:lnTo>
                  <a:pt x="2267" y="2634"/>
                </a:lnTo>
                <a:lnTo>
                  <a:pt x="2221" y="2607"/>
                </a:lnTo>
                <a:lnTo>
                  <a:pt x="2147" y="2640"/>
                </a:lnTo>
                <a:lnTo>
                  <a:pt x="2054" y="2720"/>
                </a:lnTo>
                <a:lnTo>
                  <a:pt x="1947" y="2760"/>
                </a:lnTo>
                <a:lnTo>
                  <a:pt x="1867" y="2740"/>
                </a:lnTo>
                <a:lnTo>
                  <a:pt x="1781" y="2727"/>
                </a:lnTo>
                <a:lnTo>
                  <a:pt x="1741" y="2774"/>
                </a:lnTo>
                <a:lnTo>
                  <a:pt x="1674" y="2814"/>
                </a:lnTo>
                <a:lnTo>
                  <a:pt x="1594" y="2814"/>
                </a:lnTo>
                <a:lnTo>
                  <a:pt x="1514" y="2787"/>
                </a:lnTo>
                <a:cubicBezTo>
                  <a:pt x="1487" y="2785"/>
                  <a:pt x="1461" y="2778"/>
                  <a:pt x="1434" y="2780"/>
                </a:cubicBezTo>
                <a:cubicBezTo>
                  <a:pt x="1428" y="2780"/>
                  <a:pt x="1426" y="2790"/>
                  <a:pt x="1421" y="2794"/>
                </a:cubicBezTo>
                <a:cubicBezTo>
                  <a:pt x="1407" y="2806"/>
                  <a:pt x="1390" y="2818"/>
                  <a:pt x="1374" y="2827"/>
                </a:cubicBezTo>
                <a:lnTo>
                  <a:pt x="1241" y="2827"/>
                </a:lnTo>
                <a:lnTo>
                  <a:pt x="1174" y="2794"/>
                </a:lnTo>
                <a:lnTo>
                  <a:pt x="1127" y="2807"/>
                </a:lnTo>
                <a:lnTo>
                  <a:pt x="1081" y="2860"/>
                </a:lnTo>
                <a:lnTo>
                  <a:pt x="947" y="2880"/>
                </a:lnTo>
                <a:lnTo>
                  <a:pt x="767" y="2800"/>
                </a:lnTo>
                <a:lnTo>
                  <a:pt x="674" y="2847"/>
                </a:lnTo>
                <a:lnTo>
                  <a:pt x="494" y="2780"/>
                </a:lnTo>
                <a:lnTo>
                  <a:pt x="420" y="2754"/>
                </a:lnTo>
                <a:lnTo>
                  <a:pt x="380" y="2794"/>
                </a:lnTo>
                <a:lnTo>
                  <a:pt x="267" y="2814"/>
                </a:lnTo>
                <a:lnTo>
                  <a:pt x="134" y="2820"/>
                </a:lnTo>
                <a:lnTo>
                  <a:pt x="120" y="2774"/>
                </a:lnTo>
                <a:lnTo>
                  <a:pt x="0" y="2774"/>
                </a:lnTo>
                <a:close/>
              </a:path>
            </a:pathLst>
          </a:custGeom>
          <a:solidFill>
            <a:srgbClr val="E1E1E1"/>
          </a:solidFill>
          <a:ln w="3175" cap="flat" cmpd="sng">
            <a:solidFill>
              <a:schemeClr val="tx1"/>
            </a:solidFill>
            <a:prstDash val="solid"/>
            <a:round/>
            <a:headEnd/>
            <a:tailEnd/>
          </a:ln>
          <a:effectLst>
            <a:outerShdw blurRad="63500" dist="53882" dir="2700000" algn="ctr" rotWithShape="0">
              <a:srgbClr val="000000"/>
            </a:outerShdw>
          </a:effectLst>
        </p:spPr>
        <p:txBody>
          <a:bodyPr/>
          <a:lstStyle/>
          <a:p>
            <a:pPr>
              <a:spcBef>
                <a:spcPts val="217"/>
              </a:spcBef>
              <a:spcAft>
                <a:spcPts val="217"/>
              </a:spcAft>
            </a:pPr>
            <a:r>
              <a:rPr lang="en-US" sz="1302" b="1" dirty="0">
                <a:solidFill>
                  <a:schemeClr val="tx2"/>
                </a:solidFill>
                <a:latin typeface="+mj-lt"/>
                <a:cs typeface="Arial" panose="020B0604020202020204" pitchFamily="34" charset="0"/>
              </a:rPr>
              <a:t>Darryl White, </a:t>
            </a:r>
            <a:r>
              <a:rPr lang="en-US" sz="1302" i="1" dirty="0">
                <a:solidFill>
                  <a:schemeClr val="tx2"/>
                </a:solidFill>
                <a:latin typeface="+mj-lt"/>
                <a:cs typeface="Arial" panose="020B0604020202020204" pitchFamily="34" charset="0"/>
              </a:rPr>
              <a:t>CEO of Bank of Montreal </a:t>
            </a:r>
          </a:p>
          <a:p>
            <a:pPr>
              <a:spcBef>
                <a:spcPts val="217"/>
              </a:spcBef>
              <a:spcAft>
                <a:spcPts val="217"/>
              </a:spcAft>
            </a:pPr>
            <a:r>
              <a:rPr lang="en-US" sz="1100" i="1" dirty="0">
                <a:solidFill>
                  <a:schemeClr val="tx2"/>
                </a:solidFill>
              </a:rPr>
              <a:t>“Our corporate clients, I think, are concerned about all the things that we've been talking about. So I'm certainly hearing concern around inflation. I'm hearing concern around the direction that rates are likely to go in, and we got clarity on that, it sounds like this afternoon.</a:t>
            </a:r>
            <a:r>
              <a:rPr lang="en-US" sz="1100" i="1" dirty="0">
                <a:solidFill>
                  <a:schemeClr val="tx2"/>
                </a:solidFill>
                <a:cs typeface="Arial" panose="020B0604020202020204" pitchFamily="34" charset="0"/>
              </a:rPr>
              <a:t>"</a:t>
            </a:r>
          </a:p>
        </p:txBody>
      </p:sp>
      <p:sp>
        <p:nvSpPr>
          <p:cNvPr id="12" name="Freeform 51">
            <a:extLst>
              <a:ext uri="{FF2B5EF4-FFF2-40B4-BE49-F238E27FC236}">
                <a16:creationId xmlns:a16="http://schemas.microsoft.com/office/drawing/2014/main" id="{677EE72D-7F60-3136-ED7C-338830AEB6BA}"/>
              </a:ext>
            </a:extLst>
          </p:cNvPr>
          <p:cNvSpPr>
            <a:spLocks/>
          </p:cNvSpPr>
          <p:nvPr>
            <p:custDataLst>
              <p:tags r:id="rId3"/>
            </p:custDataLst>
          </p:nvPr>
        </p:nvSpPr>
        <p:spPr bwMode="auto">
          <a:xfrm>
            <a:off x="5440682" y="3262248"/>
            <a:ext cx="4160517" cy="1358029"/>
          </a:xfrm>
          <a:custGeom>
            <a:avLst/>
            <a:gdLst>
              <a:gd name="T0" fmla="*/ 0 w 3127"/>
              <a:gd name="T1" fmla="*/ 1896048 h 2880"/>
              <a:gd name="T2" fmla="*/ 0 w 3127"/>
              <a:gd name="T3" fmla="*/ 0 h 2880"/>
              <a:gd name="T4" fmla="*/ 2111375 w 3127"/>
              <a:gd name="T5" fmla="*/ 0 h 2880"/>
              <a:gd name="T6" fmla="*/ 2111375 w 3127"/>
              <a:gd name="T7" fmla="*/ 1567965 h 2880"/>
              <a:gd name="T8" fmla="*/ 2057358 w 3127"/>
              <a:gd name="T9" fmla="*/ 1590521 h 2880"/>
              <a:gd name="T10" fmla="*/ 2016846 w 3127"/>
              <a:gd name="T11" fmla="*/ 1622645 h 2880"/>
              <a:gd name="T12" fmla="*/ 1949325 w 3127"/>
              <a:gd name="T13" fmla="*/ 1590521 h 2880"/>
              <a:gd name="T14" fmla="*/ 1918266 w 3127"/>
              <a:gd name="T15" fmla="*/ 1613076 h 2880"/>
              <a:gd name="T16" fmla="*/ 1891257 w 3127"/>
              <a:gd name="T17" fmla="*/ 1663656 h 2880"/>
              <a:gd name="T18" fmla="*/ 1850745 w 3127"/>
              <a:gd name="T19" fmla="*/ 1658871 h 2880"/>
              <a:gd name="T20" fmla="*/ 1810232 w 3127"/>
              <a:gd name="T21" fmla="*/ 1686212 h 2880"/>
              <a:gd name="T22" fmla="*/ 1787275 w 3127"/>
              <a:gd name="T23" fmla="*/ 1722438 h 2880"/>
              <a:gd name="T24" fmla="*/ 1719754 w 3127"/>
              <a:gd name="T25" fmla="*/ 1718336 h 2880"/>
              <a:gd name="T26" fmla="*/ 1643456 w 3127"/>
              <a:gd name="T27" fmla="*/ 1768232 h 2880"/>
              <a:gd name="T28" fmla="*/ 1621174 w 3127"/>
              <a:gd name="T29" fmla="*/ 1809243 h 2880"/>
              <a:gd name="T30" fmla="*/ 1530696 w 3127"/>
              <a:gd name="T31" fmla="*/ 1800357 h 2880"/>
              <a:gd name="T32" fmla="*/ 1499637 w 3127"/>
              <a:gd name="T33" fmla="*/ 1781903 h 2880"/>
              <a:gd name="T34" fmla="*/ 1449671 w 3127"/>
              <a:gd name="T35" fmla="*/ 1804458 h 2880"/>
              <a:gd name="T36" fmla="*/ 1386877 w 3127"/>
              <a:gd name="T37" fmla="*/ 1859139 h 2880"/>
              <a:gd name="T38" fmla="*/ 1314630 w 3127"/>
              <a:gd name="T39" fmla="*/ 1886479 h 2880"/>
              <a:gd name="T40" fmla="*/ 1260613 w 3127"/>
              <a:gd name="T41" fmla="*/ 1872809 h 2880"/>
              <a:gd name="T42" fmla="*/ 1202545 w 3127"/>
              <a:gd name="T43" fmla="*/ 1863923 h 2880"/>
              <a:gd name="T44" fmla="*/ 1175537 w 3127"/>
              <a:gd name="T45" fmla="*/ 1896048 h 2880"/>
              <a:gd name="T46" fmla="*/ 1130298 w 3127"/>
              <a:gd name="T47" fmla="*/ 1923389 h 2880"/>
              <a:gd name="T48" fmla="*/ 1076281 w 3127"/>
              <a:gd name="T49" fmla="*/ 1923389 h 2880"/>
              <a:gd name="T50" fmla="*/ 1022265 w 3127"/>
              <a:gd name="T51" fmla="*/ 1904934 h 2880"/>
              <a:gd name="T52" fmla="*/ 968248 w 3127"/>
              <a:gd name="T53" fmla="*/ 1900149 h 2880"/>
              <a:gd name="T54" fmla="*/ 959470 w 3127"/>
              <a:gd name="T55" fmla="*/ 1909718 h 2880"/>
              <a:gd name="T56" fmla="*/ 927736 w 3127"/>
              <a:gd name="T57" fmla="*/ 1932274 h 2880"/>
              <a:gd name="T58" fmla="*/ 837933 w 3127"/>
              <a:gd name="T59" fmla="*/ 1932274 h 2880"/>
              <a:gd name="T60" fmla="*/ 792694 w 3127"/>
              <a:gd name="T61" fmla="*/ 1909718 h 2880"/>
              <a:gd name="T62" fmla="*/ 760959 w 3127"/>
              <a:gd name="T63" fmla="*/ 1918604 h 2880"/>
              <a:gd name="T64" fmla="*/ 729900 w 3127"/>
              <a:gd name="T65" fmla="*/ 1954830 h 2880"/>
              <a:gd name="T66" fmla="*/ 639422 w 3127"/>
              <a:gd name="T67" fmla="*/ 1968500 h 2880"/>
              <a:gd name="T68" fmla="*/ 517884 w 3127"/>
              <a:gd name="T69" fmla="*/ 1913819 h 2880"/>
              <a:gd name="T70" fmla="*/ 455090 w 3127"/>
              <a:gd name="T71" fmla="*/ 1945944 h 2880"/>
              <a:gd name="T72" fmla="*/ 333553 w 3127"/>
              <a:gd name="T73" fmla="*/ 1900149 h 2880"/>
              <a:gd name="T74" fmla="*/ 283587 w 3127"/>
              <a:gd name="T75" fmla="*/ 1882378 h 2880"/>
              <a:gd name="T76" fmla="*/ 256579 w 3127"/>
              <a:gd name="T77" fmla="*/ 1909718 h 2880"/>
              <a:gd name="T78" fmla="*/ 180281 w 3127"/>
              <a:gd name="T79" fmla="*/ 1923389 h 2880"/>
              <a:gd name="T80" fmla="*/ 90478 w 3127"/>
              <a:gd name="T81" fmla="*/ 1927490 h 2880"/>
              <a:gd name="T82" fmla="*/ 81025 w 3127"/>
              <a:gd name="T83" fmla="*/ 1896048 h 2880"/>
              <a:gd name="T84" fmla="*/ 0 w 3127"/>
              <a:gd name="T85" fmla="*/ 1896048 h 28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27"/>
              <a:gd name="T130" fmla="*/ 0 h 2880"/>
              <a:gd name="T131" fmla="*/ 3127 w 3127"/>
              <a:gd name="T132" fmla="*/ 2880 h 28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27" h="2880">
                <a:moveTo>
                  <a:pt x="0" y="2774"/>
                </a:moveTo>
                <a:lnTo>
                  <a:pt x="0" y="0"/>
                </a:lnTo>
                <a:lnTo>
                  <a:pt x="3127" y="0"/>
                </a:lnTo>
                <a:lnTo>
                  <a:pt x="3127" y="2294"/>
                </a:lnTo>
                <a:lnTo>
                  <a:pt x="3047" y="2327"/>
                </a:lnTo>
                <a:lnTo>
                  <a:pt x="2987" y="2374"/>
                </a:lnTo>
                <a:lnTo>
                  <a:pt x="2887" y="2327"/>
                </a:lnTo>
                <a:lnTo>
                  <a:pt x="2841" y="2360"/>
                </a:lnTo>
                <a:lnTo>
                  <a:pt x="2801" y="2434"/>
                </a:lnTo>
                <a:lnTo>
                  <a:pt x="2741" y="2427"/>
                </a:lnTo>
                <a:lnTo>
                  <a:pt x="2681" y="2467"/>
                </a:lnTo>
                <a:lnTo>
                  <a:pt x="2647" y="2520"/>
                </a:lnTo>
                <a:lnTo>
                  <a:pt x="2547" y="2514"/>
                </a:lnTo>
                <a:lnTo>
                  <a:pt x="2434" y="2587"/>
                </a:lnTo>
                <a:lnTo>
                  <a:pt x="2401" y="2647"/>
                </a:lnTo>
                <a:lnTo>
                  <a:pt x="2267" y="2634"/>
                </a:lnTo>
                <a:lnTo>
                  <a:pt x="2221" y="2607"/>
                </a:lnTo>
                <a:lnTo>
                  <a:pt x="2147" y="2640"/>
                </a:lnTo>
                <a:lnTo>
                  <a:pt x="2054" y="2720"/>
                </a:lnTo>
                <a:lnTo>
                  <a:pt x="1947" y="2760"/>
                </a:lnTo>
                <a:lnTo>
                  <a:pt x="1867" y="2740"/>
                </a:lnTo>
                <a:lnTo>
                  <a:pt x="1781" y="2727"/>
                </a:lnTo>
                <a:lnTo>
                  <a:pt x="1741" y="2774"/>
                </a:lnTo>
                <a:lnTo>
                  <a:pt x="1674" y="2814"/>
                </a:lnTo>
                <a:lnTo>
                  <a:pt x="1594" y="2814"/>
                </a:lnTo>
                <a:lnTo>
                  <a:pt x="1514" y="2787"/>
                </a:lnTo>
                <a:cubicBezTo>
                  <a:pt x="1487" y="2785"/>
                  <a:pt x="1461" y="2778"/>
                  <a:pt x="1434" y="2780"/>
                </a:cubicBezTo>
                <a:cubicBezTo>
                  <a:pt x="1428" y="2780"/>
                  <a:pt x="1426" y="2790"/>
                  <a:pt x="1421" y="2794"/>
                </a:cubicBezTo>
                <a:cubicBezTo>
                  <a:pt x="1407" y="2806"/>
                  <a:pt x="1390" y="2818"/>
                  <a:pt x="1374" y="2827"/>
                </a:cubicBezTo>
                <a:lnTo>
                  <a:pt x="1241" y="2827"/>
                </a:lnTo>
                <a:lnTo>
                  <a:pt x="1174" y="2794"/>
                </a:lnTo>
                <a:lnTo>
                  <a:pt x="1127" y="2807"/>
                </a:lnTo>
                <a:lnTo>
                  <a:pt x="1081" y="2860"/>
                </a:lnTo>
                <a:lnTo>
                  <a:pt x="947" y="2880"/>
                </a:lnTo>
                <a:lnTo>
                  <a:pt x="767" y="2800"/>
                </a:lnTo>
                <a:lnTo>
                  <a:pt x="674" y="2847"/>
                </a:lnTo>
                <a:lnTo>
                  <a:pt x="494" y="2780"/>
                </a:lnTo>
                <a:lnTo>
                  <a:pt x="420" y="2754"/>
                </a:lnTo>
                <a:lnTo>
                  <a:pt x="380" y="2794"/>
                </a:lnTo>
                <a:lnTo>
                  <a:pt x="267" y="2814"/>
                </a:lnTo>
                <a:lnTo>
                  <a:pt x="134" y="2820"/>
                </a:lnTo>
                <a:lnTo>
                  <a:pt x="120" y="2774"/>
                </a:lnTo>
                <a:lnTo>
                  <a:pt x="0" y="2774"/>
                </a:lnTo>
                <a:close/>
              </a:path>
            </a:pathLst>
          </a:custGeom>
          <a:solidFill>
            <a:srgbClr val="E1E1E1"/>
          </a:solidFill>
          <a:ln w="3175" cap="flat" cmpd="sng">
            <a:solidFill>
              <a:schemeClr val="tx1"/>
            </a:solidFill>
            <a:prstDash val="solid"/>
            <a:round/>
            <a:headEnd/>
            <a:tailEnd/>
          </a:ln>
          <a:effectLst>
            <a:outerShdw blurRad="63500" dist="53882" dir="2700000" algn="ctr" rotWithShape="0">
              <a:srgbClr val="000000"/>
            </a:outerShdw>
          </a:effectLst>
        </p:spPr>
        <p:txBody>
          <a:bodyPr/>
          <a:lstStyle/>
          <a:p>
            <a:pPr>
              <a:spcBef>
                <a:spcPts val="217"/>
              </a:spcBef>
              <a:spcAft>
                <a:spcPts val="217"/>
              </a:spcAft>
            </a:pPr>
            <a:r>
              <a:rPr lang="en-US" sz="1302" b="1" dirty="0">
                <a:solidFill>
                  <a:schemeClr val="tx2"/>
                </a:solidFill>
                <a:latin typeface="+mj-lt"/>
                <a:cs typeface="Arial" panose="020B0604020202020204" pitchFamily="34" charset="0"/>
              </a:rPr>
              <a:t>James Von Moltke, </a:t>
            </a:r>
            <a:r>
              <a:rPr lang="en-US" sz="1302" i="1" dirty="0">
                <a:solidFill>
                  <a:schemeClr val="tx2"/>
                </a:solidFill>
                <a:latin typeface="+mj-lt"/>
                <a:cs typeface="Arial" panose="020B0604020202020204" pitchFamily="34" charset="0"/>
              </a:rPr>
              <a:t>CFO of Deutsche Bank </a:t>
            </a:r>
          </a:p>
          <a:p>
            <a:pPr>
              <a:spcBef>
                <a:spcPts val="217"/>
              </a:spcBef>
              <a:spcAft>
                <a:spcPts val="217"/>
              </a:spcAft>
            </a:pPr>
            <a:r>
              <a:rPr lang="en-US" sz="1100" i="1" dirty="0">
                <a:cs typeface="Arial" panose="020B0604020202020204" pitchFamily="34" charset="0"/>
              </a:rPr>
              <a:t>“</a:t>
            </a:r>
            <a:r>
              <a:rPr lang="en-US" sz="1100" i="1" dirty="0">
                <a:solidFill>
                  <a:srgbClr val="000000"/>
                </a:solidFill>
              </a:rPr>
              <a:t>With regard to revenues, we anticipate performance around the midpoint of a range between EUR 28 billion to EUR 29 billion, reflecting the impact of interest rates, particularly in the corporate and private banks, as well as robust organic business growth.</a:t>
            </a:r>
            <a:r>
              <a:rPr lang="en-US" sz="1100" i="1" dirty="0">
                <a:cs typeface="Arial" panose="020B0604020202020204" pitchFamily="34" charset="0"/>
              </a:rPr>
              <a:t>”</a:t>
            </a:r>
          </a:p>
        </p:txBody>
      </p:sp>
      <p:sp>
        <p:nvSpPr>
          <p:cNvPr id="13" name="Freeform 51">
            <a:extLst>
              <a:ext uri="{FF2B5EF4-FFF2-40B4-BE49-F238E27FC236}">
                <a16:creationId xmlns:a16="http://schemas.microsoft.com/office/drawing/2014/main" id="{D5CB517B-1DDF-2273-EA71-20DAE8B5D31F}"/>
              </a:ext>
            </a:extLst>
          </p:cNvPr>
          <p:cNvSpPr>
            <a:spLocks/>
          </p:cNvSpPr>
          <p:nvPr>
            <p:custDataLst>
              <p:tags r:id="rId4"/>
            </p:custDataLst>
          </p:nvPr>
        </p:nvSpPr>
        <p:spPr bwMode="auto">
          <a:xfrm>
            <a:off x="457199" y="3262248"/>
            <a:ext cx="4160517" cy="1356146"/>
          </a:xfrm>
          <a:custGeom>
            <a:avLst/>
            <a:gdLst>
              <a:gd name="T0" fmla="*/ 0 w 3127"/>
              <a:gd name="T1" fmla="*/ 1896048 h 2880"/>
              <a:gd name="T2" fmla="*/ 0 w 3127"/>
              <a:gd name="T3" fmla="*/ 0 h 2880"/>
              <a:gd name="T4" fmla="*/ 2111375 w 3127"/>
              <a:gd name="T5" fmla="*/ 0 h 2880"/>
              <a:gd name="T6" fmla="*/ 2111375 w 3127"/>
              <a:gd name="T7" fmla="*/ 1567965 h 2880"/>
              <a:gd name="T8" fmla="*/ 2057358 w 3127"/>
              <a:gd name="T9" fmla="*/ 1590521 h 2880"/>
              <a:gd name="T10" fmla="*/ 2016846 w 3127"/>
              <a:gd name="T11" fmla="*/ 1622645 h 2880"/>
              <a:gd name="T12" fmla="*/ 1949325 w 3127"/>
              <a:gd name="T13" fmla="*/ 1590521 h 2880"/>
              <a:gd name="T14" fmla="*/ 1918266 w 3127"/>
              <a:gd name="T15" fmla="*/ 1613076 h 2880"/>
              <a:gd name="T16" fmla="*/ 1891257 w 3127"/>
              <a:gd name="T17" fmla="*/ 1663656 h 2880"/>
              <a:gd name="T18" fmla="*/ 1850745 w 3127"/>
              <a:gd name="T19" fmla="*/ 1658871 h 2880"/>
              <a:gd name="T20" fmla="*/ 1810232 w 3127"/>
              <a:gd name="T21" fmla="*/ 1686212 h 2880"/>
              <a:gd name="T22" fmla="*/ 1787275 w 3127"/>
              <a:gd name="T23" fmla="*/ 1722438 h 2880"/>
              <a:gd name="T24" fmla="*/ 1719754 w 3127"/>
              <a:gd name="T25" fmla="*/ 1718336 h 2880"/>
              <a:gd name="T26" fmla="*/ 1643456 w 3127"/>
              <a:gd name="T27" fmla="*/ 1768232 h 2880"/>
              <a:gd name="T28" fmla="*/ 1621174 w 3127"/>
              <a:gd name="T29" fmla="*/ 1809243 h 2880"/>
              <a:gd name="T30" fmla="*/ 1530696 w 3127"/>
              <a:gd name="T31" fmla="*/ 1800357 h 2880"/>
              <a:gd name="T32" fmla="*/ 1499637 w 3127"/>
              <a:gd name="T33" fmla="*/ 1781903 h 2880"/>
              <a:gd name="T34" fmla="*/ 1449671 w 3127"/>
              <a:gd name="T35" fmla="*/ 1804458 h 2880"/>
              <a:gd name="T36" fmla="*/ 1386877 w 3127"/>
              <a:gd name="T37" fmla="*/ 1859139 h 2880"/>
              <a:gd name="T38" fmla="*/ 1314630 w 3127"/>
              <a:gd name="T39" fmla="*/ 1886479 h 2880"/>
              <a:gd name="T40" fmla="*/ 1260613 w 3127"/>
              <a:gd name="T41" fmla="*/ 1872809 h 2880"/>
              <a:gd name="T42" fmla="*/ 1202545 w 3127"/>
              <a:gd name="T43" fmla="*/ 1863923 h 2880"/>
              <a:gd name="T44" fmla="*/ 1175537 w 3127"/>
              <a:gd name="T45" fmla="*/ 1896048 h 2880"/>
              <a:gd name="T46" fmla="*/ 1130298 w 3127"/>
              <a:gd name="T47" fmla="*/ 1923389 h 2880"/>
              <a:gd name="T48" fmla="*/ 1076281 w 3127"/>
              <a:gd name="T49" fmla="*/ 1923389 h 2880"/>
              <a:gd name="T50" fmla="*/ 1022265 w 3127"/>
              <a:gd name="T51" fmla="*/ 1904934 h 2880"/>
              <a:gd name="T52" fmla="*/ 968248 w 3127"/>
              <a:gd name="T53" fmla="*/ 1900149 h 2880"/>
              <a:gd name="T54" fmla="*/ 959470 w 3127"/>
              <a:gd name="T55" fmla="*/ 1909718 h 2880"/>
              <a:gd name="T56" fmla="*/ 927736 w 3127"/>
              <a:gd name="T57" fmla="*/ 1932274 h 2880"/>
              <a:gd name="T58" fmla="*/ 837933 w 3127"/>
              <a:gd name="T59" fmla="*/ 1932274 h 2880"/>
              <a:gd name="T60" fmla="*/ 792694 w 3127"/>
              <a:gd name="T61" fmla="*/ 1909718 h 2880"/>
              <a:gd name="T62" fmla="*/ 760959 w 3127"/>
              <a:gd name="T63" fmla="*/ 1918604 h 2880"/>
              <a:gd name="T64" fmla="*/ 729900 w 3127"/>
              <a:gd name="T65" fmla="*/ 1954830 h 2880"/>
              <a:gd name="T66" fmla="*/ 639422 w 3127"/>
              <a:gd name="T67" fmla="*/ 1968500 h 2880"/>
              <a:gd name="T68" fmla="*/ 517884 w 3127"/>
              <a:gd name="T69" fmla="*/ 1913819 h 2880"/>
              <a:gd name="T70" fmla="*/ 455090 w 3127"/>
              <a:gd name="T71" fmla="*/ 1945944 h 2880"/>
              <a:gd name="T72" fmla="*/ 333553 w 3127"/>
              <a:gd name="T73" fmla="*/ 1900149 h 2880"/>
              <a:gd name="T74" fmla="*/ 283587 w 3127"/>
              <a:gd name="T75" fmla="*/ 1882378 h 2880"/>
              <a:gd name="T76" fmla="*/ 256579 w 3127"/>
              <a:gd name="T77" fmla="*/ 1909718 h 2880"/>
              <a:gd name="T78" fmla="*/ 180281 w 3127"/>
              <a:gd name="T79" fmla="*/ 1923389 h 2880"/>
              <a:gd name="T80" fmla="*/ 90478 w 3127"/>
              <a:gd name="T81" fmla="*/ 1927490 h 2880"/>
              <a:gd name="T82" fmla="*/ 81025 w 3127"/>
              <a:gd name="T83" fmla="*/ 1896048 h 2880"/>
              <a:gd name="T84" fmla="*/ 0 w 3127"/>
              <a:gd name="T85" fmla="*/ 1896048 h 28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27"/>
              <a:gd name="T130" fmla="*/ 0 h 2880"/>
              <a:gd name="T131" fmla="*/ 3127 w 3127"/>
              <a:gd name="T132" fmla="*/ 2880 h 28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27" h="2880">
                <a:moveTo>
                  <a:pt x="0" y="2774"/>
                </a:moveTo>
                <a:lnTo>
                  <a:pt x="0" y="0"/>
                </a:lnTo>
                <a:lnTo>
                  <a:pt x="3127" y="0"/>
                </a:lnTo>
                <a:lnTo>
                  <a:pt x="3127" y="2294"/>
                </a:lnTo>
                <a:lnTo>
                  <a:pt x="3047" y="2327"/>
                </a:lnTo>
                <a:lnTo>
                  <a:pt x="2987" y="2374"/>
                </a:lnTo>
                <a:lnTo>
                  <a:pt x="2887" y="2327"/>
                </a:lnTo>
                <a:lnTo>
                  <a:pt x="2841" y="2360"/>
                </a:lnTo>
                <a:lnTo>
                  <a:pt x="2801" y="2434"/>
                </a:lnTo>
                <a:lnTo>
                  <a:pt x="2741" y="2427"/>
                </a:lnTo>
                <a:lnTo>
                  <a:pt x="2681" y="2467"/>
                </a:lnTo>
                <a:lnTo>
                  <a:pt x="2647" y="2520"/>
                </a:lnTo>
                <a:lnTo>
                  <a:pt x="2547" y="2514"/>
                </a:lnTo>
                <a:lnTo>
                  <a:pt x="2434" y="2587"/>
                </a:lnTo>
                <a:lnTo>
                  <a:pt x="2401" y="2647"/>
                </a:lnTo>
                <a:lnTo>
                  <a:pt x="2267" y="2634"/>
                </a:lnTo>
                <a:lnTo>
                  <a:pt x="2221" y="2607"/>
                </a:lnTo>
                <a:lnTo>
                  <a:pt x="2147" y="2640"/>
                </a:lnTo>
                <a:lnTo>
                  <a:pt x="2054" y="2720"/>
                </a:lnTo>
                <a:lnTo>
                  <a:pt x="1947" y="2760"/>
                </a:lnTo>
                <a:lnTo>
                  <a:pt x="1867" y="2740"/>
                </a:lnTo>
                <a:lnTo>
                  <a:pt x="1781" y="2727"/>
                </a:lnTo>
                <a:lnTo>
                  <a:pt x="1741" y="2774"/>
                </a:lnTo>
                <a:lnTo>
                  <a:pt x="1674" y="2814"/>
                </a:lnTo>
                <a:lnTo>
                  <a:pt x="1594" y="2814"/>
                </a:lnTo>
                <a:lnTo>
                  <a:pt x="1514" y="2787"/>
                </a:lnTo>
                <a:cubicBezTo>
                  <a:pt x="1487" y="2785"/>
                  <a:pt x="1461" y="2778"/>
                  <a:pt x="1434" y="2780"/>
                </a:cubicBezTo>
                <a:cubicBezTo>
                  <a:pt x="1428" y="2780"/>
                  <a:pt x="1426" y="2790"/>
                  <a:pt x="1421" y="2794"/>
                </a:cubicBezTo>
                <a:cubicBezTo>
                  <a:pt x="1407" y="2806"/>
                  <a:pt x="1390" y="2818"/>
                  <a:pt x="1374" y="2827"/>
                </a:cubicBezTo>
                <a:lnTo>
                  <a:pt x="1241" y="2827"/>
                </a:lnTo>
                <a:lnTo>
                  <a:pt x="1174" y="2794"/>
                </a:lnTo>
                <a:lnTo>
                  <a:pt x="1127" y="2807"/>
                </a:lnTo>
                <a:lnTo>
                  <a:pt x="1081" y="2860"/>
                </a:lnTo>
                <a:lnTo>
                  <a:pt x="947" y="2880"/>
                </a:lnTo>
                <a:lnTo>
                  <a:pt x="767" y="2800"/>
                </a:lnTo>
                <a:lnTo>
                  <a:pt x="674" y="2847"/>
                </a:lnTo>
                <a:lnTo>
                  <a:pt x="494" y="2780"/>
                </a:lnTo>
                <a:lnTo>
                  <a:pt x="420" y="2754"/>
                </a:lnTo>
                <a:lnTo>
                  <a:pt x="380" y="2794"/>
                </a:lnTo>
                <a:lnTo>
                  <a:pt x="267" y="2814"/>
                </a:lnTo>
                <a:lnTo>
                  <a:pt x="134" y="2820"/>
                </a:lnTo>
                <a:lnTo>
                  <a:pt x="120" y="2774"/>
                </a:lnTo>
                <a:lnTo>
                  <a:pt x="0" y="2774"/>
                </a:lnTo>
                <a:close/>
              </a:path>
            </a:pathLst>
          </a:custGeom>
          <a:solidFill>
            <a:srgbClr val="E1E1E1"/>
          </a:solidFill>
          <a:ln w="3175" cap="flat" cmpd="sng">
            <a:solidFill>
              <a:schemeClr val="tx1"/>
            </a:solidFill>
            <a:prstDash val="solid"/>
            <a:round/>
            <a:headEnd/>
            <a:tailEnd/>
          </a:ln>
          <a:effectLst>
            <a:outerShdw blurRad="63500" dist="53882" dir="2700000" algn="ctr" rotWithShape="0">
              <a:srgbClr val="000000"/>
            </a:outerShdw>
          </a:effectLst>
        </p:spPr>
        <p:txBody>
          <a:bodyPr/>
          <a:lstStyle/>
          <a:p>
            <a:pPr>
              <a:spcBef>
                <a:spcPts val="217"/>
              </a:spcBef>
              <a:spcAft>
                <a:spcPts val="217"/>
              </a:spcAft>
            </a:pPr>
            <a:r>
              <a:rPr lang="en-US" sz="1302" b="1" dirty="0">
                <a:solidFill>
                  <a:schemeClr val="tx2"/>
                </a:solidFill>
                <a:latin typeface="+mj-lt"/>
                <a:cs typeface="Arial" panose="020B0604020202020204" pitchFamily="34" charset="0"/>
              </a:rPr>
              <a:t>Alastair Borthwick, </a:t>
            </a:r>
            <a:r>
              <a:rPr lang="en-US" sz="1302" i="1" dirty="0">
                <a:solidFill>
                  <a:schemeClr val="tx2"/>
                </a:solidFill>
                <a:latin typeface="+mj-lt"/>
                <a:cs typeface="Arial" panose="020B0604020202020204" pitchFamily="34" charset="0"/>
              </a:rPr>
              <a:t>CFO of Bank of America</a:t>
            </a:r>
          </a:p>
          <a:p>
            <a:pPr>
              <a:spcBef>
                <a:spcPts val="217"/>
              </a:spcBef>
              <a:spcAft>
                <a:spcPts val="217"/>
              </a:spcAft>
            </a:pPr>
            <a:r>
              <a:rPr lang="en-US" sz="1100" i="1" dirty="0">
                <a:solidFill>
                  <a:schemeClr val="tx2"/>
                </a:solidFill>
                <a:cs typeface="Arial" panose="020B0604020202020204" pitchFamily="34" charset="0"/>
              </a:rPr>
              <a:t>“Y</a:t>
            </a:r>
            <a:r>
              <a:rPr lang="en-US" sz="1100" i="1" dirty="0">
                <a:solidFill>
                  <a:schemeClr val="tx2"/>
                </a:solidFill>
              </a:rPr>
              <a:t>es, we'd like them to be higher. Look, it's primarily been a demand issue on the part of clients. We've talked about the fact that as the Fed has raised rates, it's having the desired effect.”</a:t>
            </a:r>
            <a:endParaRPr lang="en-US" sz="1100" i="1" dirty="0">
              <a:solidFill>
                <a:schemeClr val="tx2"/>
              </a:solidFill>
              <a:cs typeface="Arial" panose="020B0604020202020204" pitchFamily="34" charset="0"/>
            </a:endParaRPr>
          </a:p>
        </p:txBody>
      </p:sp>
      <p:sp>
        <p:nvSpPr>
          <p:cNvPr id="14" name="Freeform 51">
            <a:extLst>
              <a:ext uri="{FF2B5EF4-FFF2-40B4-BE49-F238E27FC236}">
                <a16:creationId xmlns:a16="http://schemas.microsoft.com/office/drawing/2014/main" id="{E7331BCA-B32C-E07E-AC41-B0518D203865}"/>
              </a:ext>
            </a:extLst>
          </p:cNvPr>
          <p:cNvSpPr>
            <a:spLocks/>
          </p:cNvSpPr>
          <p:nvPr>
            <p:custDataLst>
              <p:tags r:id="rId5"/>
            </p:custDataLst>
          </p:nvPr>
        </p:nvSpPr>
        <p:spPr bwMode="auto">
          <a:xfrm>
            <a:off x="5440682" y="4905984"/>
            <a:ext cx="4160517" cy="1758776"/>
          </a:xfrm>
          <a:custGeom>
            <a:avLst/>
            <a:gdLst>
              <a:gd name="T0" fmla="*/ 0 w 3127"/>
              <a:gd name="T1" fmla="*/ 1896048 h 2880"/>
              <a:gd name="T2" fmla="*/ 0 w 3127"/>
              <a:gd name="T3" fmla="*/ 0 h 2880"/>
              <a:gd name="T4" fmla="*/ 2111375 w 3127"/>
              <a:gd name="T5" fmla="*/ 0 h 2880"/>
              <a:gd name="T6" fmla="*/ 2111375 w 3127"/>
              <a:gd name="T7" fmla="*/ 1567965 h 2880"/>
              <a:gd name="T8" fmla="*/ 2057358 w 3127"/>
              <a:gd name="T9" fmla="*/ 1590521 h 2880"/>
              <a:gd name="T10" fmla="*/ 2016846 w 3127"/>
              <a:gd name="T11" fmla="*/ 1622645 h 2880"/>
              <a:gd name="T12" fmla="*/ 1949325 w 3127"/>
              <a:gd name="T13" fmla="*/ 1590521 h 2880"/>
              <a:gd name="T14" fmla="*/ 1918266 w 3127"/>
              <a:gd name="T15" fmla="*/ 1613076 h 2880"/>
              <a:gd name="T16" fmla="*/ 1891257 w 3127"/>
              <a:gd name="T17" fmla="*/ 1663656 h 2880"/>
              <a:gd name="T18" fmla="*/ 1850745 w 3127"/>
              <a:gd name="T19" fmla="*/ 1658871 h 2880"/>
              <a:gd name="T20" fmla="*/ 1810232 w 3127"/>
              <a:gd name="T21" fmla="*/ 1686212 h 2880"/>
              <a:gd name="T22" fmla="*/ 1787275 w 3127"/>
              <a:gd name="T23" fmla="*/ 1722438 h 2880"/>
              <a:gd name="T24" fmla="*/ 1719754 w 3127"/>
              <a:gd name="T25" fmla="*/ 1718336 h 2880"/>
              <a:gd name="T26" fmla="*/ 1643456 w 3127"/>
              <a:gd name="T27" fmla="*/ 1768232 h 2880"/>
              <a:gd name="T28" fmla="*/ 1621174 w 3127"/>
              <a:gd name="T29" fmla="*/ 1809243 h 2880"/>
              <a:gd name="T30" fmla="*/ 1530696 w 3127"/>
              <a:gd name="T31" fmla="*/ 1800357 h 2880"/>
              <a:gd name="T32" fmla="*/ 1499637 w 3127"/>
              <a:gd name="T33" fmla="*/ 1781903 h 2880"/>
              <a:gd name="T34" fmla="*/ 1449671 w 3127"/>
              <a:gd name="T35" fmla="*/ 1804458 h 2880"/>
              <a:gd name="T36" fmla="*/ 1386877 w 3127"/>
              <a:gd name="T37" fmla="*/ 1859139 h 2880"/>
              <a:gd name="T38" fmla="*/ 1314630 w 3127"/>
              <a:gd name="T39" fmla="*/ 1886479 h 2880"/>
              <a:gd name="T40" fmla="*/ 1260613 w 3127"/>
              <a:gd name="T41" fmla="*/ 1872809 h 2880"/>
              <a:gd name="T42" fmla="*/ 1202545 w 3127"/>
              <a:gd name="T43" fmla="*/ 1863923 h 2880"/>
              <a:gd name="T44" fmla="*/ 1175537 w 3127"/>
              <a:gd name="T45" fmla="*/ 1896048 h 2880"/>
              <a:gd name="T46" fmla="*/ 1130298 w 3127"/>
              <a:gd name="T47" fmla="*/ 1923389 h 2880"/>
              <a:gd name="T48" fmla="*/ 1076281 w 3127"/>
              <a:gd name="T49" fmla="*/ 1923389 h 2880"/>
              <a:gd name="T50" fmla="*/ 1022265 w 3127"/>
              <a:gd name="T51" fmla="*/ 1904934 h 2880"/>
              <a:gd name="T52" fmla="*/ 968248 w 3127"/>
              <a:gd name="T53" fmla="*/ 1900149 h 2880"/>
              <a:gd name="T54" fmla="*/ 959470 w 3127"/>
              <a:gd name="T55" fmla="*/ 1909718 h 2880"/>
              <a:gd name="T56" fmla="*/ 927736 w 3127"/>
              <a:gd name="T57" fmla="*/ 1932274 h 2880"/>
              <a:gd name="T58" fmla="*/ 837933 w 3127"/>
              <a:gd name="T59" fmla="*/ 1932274 h 2880"/>
              <a:gd name="T60" fmla="*/ 792694 w 3127"/>
              <a:gd name="T61" fmla="*/ 1909718 h 2880"/>
              <a:gd name="T62" fmla="*/ 760959 w 3127"/>
              <a:gd name="T63" fmla="*/ 1918604 h 2880"/>
              <a:gd name="T64" fmla="*/ 729900 w 3127"/>
              <a:gd name="T65" fmla="*/ 1954830 h 2880"/>
              <a:gd name="T66" fmla="*/ 639422 w 3127"/>
              <a:gd name="T67" fmla="*/ 1968500 h 2880"/>
              <a:gd name="T68" fmla="*/ 517884 w 3127"/>
              <a:gd name="T69" fmla="*/ 1913819 h 2880"/>
              <a:gd name="T70" fmla="*/ 455090 w 3127"/>
              <a:gd name="T71" fmla="*/ 1945944 h 2880"/>
              <a:gd name="T72" fmla="*/ 333553 w 3127"/>
              <a:gd name="T73" fmla="*/ 1900149 h 2880"/>
              <a:gd name="T74" fmla="*/ 283587 w 3127"/>
              <a:gd name="T75" fmla="*/ 1882378 h 2880"/>
              <a:gd name="T76" fmla="*/ 256579 w 3127"/>
              <a:gd name="T77" fmla="*/ 1909718 h 2880"/>
              <a:gd name="T78" fmla="*/ 180281 w 3127"/>
              <a:gd name="T79" fmla="*/ 1923389 h 2880"/>
              <a:gd name="T80" fmla="*/ 90478 w 3127"/>
              <a:gd name="T81" fmla="*/ 1927490 h 2880"/>
              <a:gd name="T82" fmla="*/ 81025 w 3127"/>
              <a:gd name="T83" fmla="*/ 1896048 h 2880"/>
              <a:gd name="T84" fmla="*/ 0 w 3127"/>
              <a:gd name="T85" fmla="*/ 1896048 h 28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27"/>
              <a:gd name="T130" fmla="*/ 0 h 2880"/>
              <a:gd name="T131" fmla="*/ 3127 w 3127"/>
              <a:gd name="T132" fmla="*/ 2880 h 28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27" h="2880">
                <a:moveTo>
                  <a:pt x="0" y="2774"/>
                </a:moveTo>
                <a:lnTo>
                  <a:pt x="0" y="0"/>
                </a:lnTo>
                <a:lnTo>
                  <a:pt x="3127" y="0"/>
                </a:lnTo>
                <a:lnTo>
                  <a:pt x="3127" y="2294"/>
                </a:lnTo>
                <a:lnTo>
                  <a:pt x="3047" y="2327"/>
                </a:lnTo>
                <a:lnTo>
                  <a:pt x="2987" y="2374"/>
                </a:lnTo>
                <a:lnTo>
                  <a:pt x="2887" y="2327"/>
                </a:lnTo>
                <a:lnTo>
                  <a:pt x="2841" y="2360"/>
                </a:lnTo>
                <a:lnTo>
                  <a:pt x="2801" y="2434"/>
                </a:lnTo>
                <a:lnTo>
                  <a:pt x="2741" y="2427"/>
                </a:lnTo>
                <a:lnTo>
                  <a:pt x="2681" y="2467"/>
                </a:lnTo>
                <a:lnTo>
                  <a:pt x="2647" y="2520"/>
                </a:lnTo>
                <a:lnTo>
                  <a:pt x="2547" y="2514"/>
                </a:lnTo>
                <a:lnTo>
                  <a:pt x="2434" y="2587"/>
                </a:lnTo>
                <a:lnTo>
                  <a:pt x="2401" y="2647"/>
                </a:lnTo>
                <a:lnTo>
                  <a:pt x="2267" y="2634"/>
                </a:lnTo>
                <a:lnTo>
                  <a:pt x="2221" y="2607"/>
                </a:lnTo>
                <a:lnTo>
                  <a:pt x="2147" y="2640"/>
                </a:lnTo>
                <a:lnTo>
                  <a:pt x="2054" y="2720"/>
                </a:lnTo>
                <a:lnTo>
                  <a:pt x="1947" y="2760"/>
                </a:lnTo>
                <a:lnTo>
                  <a:pt x="1867" y="2740"/>
                </a:lnTo>
                <a:lnTo>
                  <a:pt x="1781" y="2727"/>
                </a:lnTo>
                <a:lnTo>
                  <a:pt x="1741" y="2774"/>
                </a:lnTo>
                <a:lnTo>
                  <a:pt x="1674" y="2814"/>
                </a:lnTo>
                <a:lnTo>
                  <a:pt x="1594" y="2814"/>
                </a:lnTo>
                <a:lnTo>
                  <a:pt x="1514" y="2787"/>
                </a:lnTo>
                <a:cubicBezTo>
                  <a:pt x="1487" y="2785"/>
                  <a:pt x="1461" y="2778"/>
                  <a:pt x="1434" y="2780"/>
                </a:cubicBezTo>
                <a:cubicBezTo>
                  <a:pt x="1428" y="2780"/>
                  <a:pt x="1426" y="2790"/>
                  <a:pt x="1421" y="2794"/>
                </a:cubicBezTo>
                <a:cubicBezTo>
                  <a:pt x="1407" y="2806"/>
                  <a:pt x="1390" y="2818"/>
                  <a:pt x="1374" y="2827"/>
                </a:cubicBezTo>
                <a:lnTo>
                  <a:pt x="1241" y="2827"/>
                </a:lnTo>
                <a:lnTo>
                  <a:pt x="1174" y="2794"/>
                </a:lnTo>
                <a:lnTo>
                  <a:pt x="1127" y="2807"/>
                </a:lnTo>
                <a:lnTo>
                  <a:pt x="1081" y="2860"/>
                </a:lnTo>
                <a:lnTo>
                  <a:pt x="947" y="2880"/>
                </a:lnTo>
                <a:lnTo>
                  <a:pt x="767" y="2800"/>
                </a:lnTo>
                <a:lnTo>
                  <a:pt x="674" y="2847"/>
                </a:lnTo>
                <a:lnTo>
                  <a:pt x="494" y="2780"/>
                </a:lnTo>
                <a:lnTo>
                  <a:pt x="420" y="2754"/>
                </a:lnTo>
                <a:lnTo>
                  <a:pt x="380" y="2794"/>
                </a:lnTo>
                <a:lnTo>
                  <a:pt x="267" y="2814"/>
                </a:lnTo>
                <a:lnTo>
                  <a:pt x="134" y="2820"/>
                </a:lnTo>
                <a:lnTo>
                  <a:pt x="120" y="2774"/>
                </a:lnTo>
                <a:lnTo>
                  <a:pt x="0" y="2774"/>
                </a:lnTo>
                <a:close/>
              </a:path>
            </a:pathLst>
          </a:custGeom>
          <a:solidFill>
            <a:srgbClr val="E1E1E1"/>
          </a:solidFill>
          <a:ln w="3175" cap="flat" cmpd="sng">
            <a:solidFill>
              <a:schemeClr val="tx1"/>
            </a:solidFill>
            <a:prstDash val="solid"/>
            <a:round/>
            <a:headEnd/>
            <a:tailEnd/>
          </a:ln>
          <a:effectLst>
            <a:outerShdw blurRad="63500" dist="53882" dir="2700000" algn="ctr" rotWithShape="0">
              <a:srgbClr val="000000"/>
            </a:outerShdw>
          </a:effectLst>
        </p:spPr>
        <p:txBody>
          <a:bodyPr/>
          <a:lstStyle/>
          <a:p>
            <a:pPr>
              <a:spcBef>
                <a:spcPts val="217"/>
              </a:spcBef>
              <a:spcAft>
                <a:spcPts val="217"/>
              </a:spcAft>
            </a:pPr>
            <a:r>
              <a:rPr lang="en-US" sz="1302" b="1" dirty="0">
                <a:solidFill>
                  <a:schemeClr val="tx2"/>
                </a:solidFill>
                <a:latin typeface="+mj-lt"/>
                <a:cs typeface="Arial" panose="020B0604020202020204" pitchFamily="34" charset="0"/>
              </a:rPr>
              <a:t>David Casper, </a:t>
            </a:r>
            <a:r>
              <a:rPr lang="en-US" sz="1302" i="1" dirty="0">
                <a:solidFill>
                  <a:schemeClr val="tx2"/>
                </a:solidFill>
                <a:latin typeface="+mj-lt"/>
                <a:cs typeface="Arial" panose="020B0604020202020204" pitchFamily="34" charset="0"/>
              </a:rPr>
              <a:t>CEO of BMO Harris Bank</a:t>
            </a:r>
          </a:p>
          <a:p>
            <a:pPr>
              <a:spcBef>
                <a:spcPts val="217"/>
              </a:spcBef>
              <a:spcAft>
                <a:spcPts val="217"/>
              </a:spcAft>
            </a:pPr>
            <a:r>
              <a:rPr lang="en-US" sz="1100" i="1" dirty="0">
                <a:solidFill>
                  <a:schemeClr val="tx2"/>
                </a:solidFill>
                <a:cs typeface="Arial" panose="020B0604020202020204" pitchFamily="34" charset="0"/>
              </a:rPr>
              <a:t>“N</a:t>
            </a:r>
            <a:r>
              <a:rPr lang="en-US" sz="1100" i="1" dirty="0">
                <a:solidFill>
                  <a:schemeClr val="tx2"/>
                </a:solidFill>
              </a:rPr>
              <a:t>et interest margin in the Private Bank and Corporate Bank remained strong in the second quarter as deposit betas remained below our model assumptions in both divisions. We expect margins to begin to decline from this point but expect that the tailwind from interest rates for 2023 will be larger than the EUR 900 million we had guided at the start of the year.</a:t>
            </a:r>
            <a:r>
              <a:rPr lang="en-US" sz="1100" i="1" dirty="0">
                <a:solidFill>
                  <a:schemeClr val="tx2"/>
                </a:solidFill>
                <a:cs typeface="Arial" panose="020B0604020202020204" pitchFamily="34" charset="0"/>
              </a:rPr>
              <a:t>”</a:t>
            </a:r>
          </a:p>
        </p:txBody>
      </p:sp>
      <p:sp>
        <p:nvSpPr>
          <p:cNvPr id="21" name="Freeform 51">
            <a:extLst>
              <a:ext uri="{FF2B5EF4-FFF2-40B4-BE49-F238E27FC236}">
                <a16:creationId xmlns:a16="http://schemas.microsoft.com/office/drawing/2014/main" id="{187BBD54-95A1-7750-FFFF-1822BE7C122C}"/>
              </a:ext>
            </a:extLst>
          </p:cNvPr>
          <p:cNvSpPr>
            <a:spLocks/>
          </p:cNvSpPr>
          <p:nvPr>
            <p:custDataLst>
              <p:tags r:id="rId6"/>
            </p:custDataLst>
          </p:nvPr>
        </p:nvSpPr>
        <p:spPr bwMode="auto">
          <a:xfrm>
            <a:off x="457199" y="1430528"/>
            <a:ext cx="4160517" cy="1550839"/>
          </a:xfrm>
          <a:custGeom>
            <a:avLst/>
            <a:gdLst>
              <a:gd name="T0" fmla="*/ 0 w 3127"/>
              <a:gd name="T1" fmla="*/ 1896048 h 2880"/>
              <a:gd name="T2" fmla="*/ 0 w 3127"/>
              <a:gd name="T3" fmla="*/ 0 h 2880"/>
              <a:gd name="T4" fmla="*/ 2111375 w 3127"/>
              <a:gd name="T5" fmla="*/ 0 h 2880"/>
              <a:gd name="T6" fmla="*/ 2111375 w 3127"/>
              <a:gd name="T7" fmla="*/ 1567965 h 2880"/>
              <a:gd name="T8" fmla="*/ 2057358 w 3127"/>
              <a:gd name="T9" fmla="*/ 1590521 h 2880"/>
              <a:gd name="T10" fmla="*/ 2016846 w 3127"/>
              <a:gd name="T11" fmla="*/ 1622645 h 2880"/>
              <a:gd name="T12" fmla="*/ 1949325 w 3127"/>
              <a:gd name="T13" fmla="*/ 1590521 h 2880"/>
              <a:gd name="T14" fmla="*/ 1918266 w 3127"/>
              <a:gd name="T15" fmla="*/ 1613076 h 2880"/>
              <a:gd name="T16" fmla="*/ 1891257 w 3127"/>
              <a:gd name="T17" fmla="*/ 1663656 h 2880"/>
              <a:gd name="T18" fmla="*/ 1850745 w 3127"/>
              <a:gd name="T19" fmla="*/ 1658871 h 2880"/>
              <a:gd name="T20" fmla="*/ 1810232 w 3127"/>
              <a:gd name="T21" fmla="*/ 1686212 h 2880"/>
              <a:gd name="T22" fmla="*/ 1787275 w 3127"/>
              <a:gd name="T23" fmla="*/ 1722438 h 2880"/>
              <a:gd name="T24" fmla="*/ 1719754 w 3127"/>
              <a:gd name="T25" fmla="*/ 1718336 h 2880"/>
              <a:gd name="T26" fmla="*/ 1643456 w 3127"/>
              <a:gd name="T27" fmla="*/ 1768232 h 2880"/>
              <a:gd name="T28" fmla="*/ 1621174 w 3127"/>
              <a:gd name="T29" fmla="*/ 1809243 h 2880"/>
              <a:gd name="T30" fmla="*/ 1530696 w 3127"/>
              <a:gd name="T31" fmla="*/ 1800357 h 2880"/>
              <a:gd name="T32" fmla="*/ 1499637 w 3127"/>
              <a:gd name="T33" fmla="*/ 1781903 h 2880"/>
              <a:gd name="T34" fmla="*/ 1449671 w 3127"/>
              <a:gd name="T35" fmla="*/ 1804458 h 2880"/>
              <a:gd name="T36" fmla="*/ 1386877 w 3127"/>
              <a:gd name="T37" fmla="*/ 1859139 h 2880"/>
              <a:gd name="T38" fmla="*/ 1314630 w 3127"/>
              <a:gd name="T39" fmla="*/ 1886479 h 2880"/>
              <a:gd name="T40" fmla="*/ 1260613 w 3127"/>
              <a:gd name="T41" fmla="*/ 1872809 h 2880"/>
              <a:gd name="T42" fmla="*/ 1202545 w 3127"/>
              <a:gd name="T43" fmla="*/ 1863923 h 2880"/>
              <a:gd name="T44" fmla="*/ 1175537 w 3127"/>
              <a:gd name="T45" fmla="*/ 1896048 h 2880"/>
              <a:gd name="T46" fmla="*/ 1130298 w 3127"/>
              <a:gd name="T47" fmla="*/ 1923389 h 2880"/>
              <a:gd name="T48" fmla="*/ 1076281 w 3127"/>
              <a:gd name="T49" fmla="*/ 1923389 h 2880"/>
              <a:gd name="T50" fmla="*/ 1022265 w 3127"/>
              <a:gd name="T51" fmla="*/ 1904934 h 2880"/>
              <a:gd name="T52" fmla="*/ 968248 w 3127"/>
              <a:gd name="T53" fmla="*/ 1900149 h 2880"/>
              <a:gd name="T54" fmla="*/ 959470 w 3127"/>
              <a:gd name="T55" fmla="*/ 1909718 h 2880"/>
              <a:gd name="T56" fmla="*/ 927736 w 3127"/>
              <a:gd name="T57" fmla="*/ 1932274 h 2880"/>
              <a:gd name="T58" fmla="*/ 837933 w 3127"/>
              <a:gd name="T59" fmla="*/ 1932274 h 2880"/>
              <a:gd name="T60" fmla="*/ 792694 w 3127"/>
              <a:gd name="T61" fmla="*/ 1909718 h 2880"/>
              <a:gd name="T62" fmla="*/ 760959 w 3127"/>
              <a:gd name="T63" fmla="*/ 1918604 h 2880"/>
              <a:gd name="T64" fmla="*/ 729900 w 3127"/>
              <a:gd name="T65" fmla="*/ 1954830 h 2880"/>
              <a:gd name="T66" fmla="*/ 639422 w 3127"/>
              <a:gd name="T67" fmla="*/ 1968500 h 2880"/>
              <a:gd name="T68" fmla="*/ 517884 w 3127"/>
              <a:gd name="T69" fmla="*/ 1913819 h 2880"/>
              <a:gd name="T70" fmla="*/ 455090 w 3127"/>
              <a:gd name="T71" fmla="*/ 1945944 h 2880"/>
              <a:gd name="T72" fmla="*/ 333553 w 3127"/>
              <a:gd name="T73" fmla="*/ 1900149 h 2880"/>
              <a:gd name="T74" fmla="*/ 283587 w 3127"/>
              <a:gd name="T75" fmla="*/ 1882378 h 2880"/>
              <a:gd name="T76" fmla="*/ 256579 w 3127"/>
              <a:gd name="T77" fmla="*/ 1909718 h 2880"/>
              <a:gd name="T78" fmla="*/ 180281 w 3127"/>
              <a:gd name="T79" fmla="*/ 1923389 h 2880"/>
              <a:gd name="T80" fmla="*/ 90478 w 3127"/>
              <a:gd name="T81" fmla="*/ 1927490 h 2880"/>
              <a:gd name="T82" fmla="*/ 81025 w 3127"/>
              <a:gd name="T83" fmla="*/ 1896048 h 2880"/>
              <a:gd name="T84" fmla="*/ 0 w 3127"/>
              <a:gd name="T85" fmla="*/ 1896048 h 28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27"/>
              <a:gd name="T130" fmla="*/ 0 h 2880"/>
              <a:gd name="T131" fmla="*/ 3127 w 3127"/>
              <a:gd name="T132" fmla="*/ 2880 h 28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27" h="2880">
                <a:moveTo>
                  <a:pt x="0" y="2774"/>
                </a:moveTo>
                <a:lnTo>
                  <a:pt x="0" y="0"/>
                </a:lnTo>
                <a:lnTo>
                  <a:pt x="3127" y="0"/>
                </a:lnTo>
                <a:lnTo>
                  <a:pt x="3127" y="2294"/>
                </a:lnTo>
                <a:lnTo>
                  <a:pt x="3047" y="2327"/>
                </a:lnTo>
                <a:lnTo>
                  <a:pt x="2987" y="2374"/>
                </a:lnTo>
                <a:lnTo>
                  <a:pt x="2887" y="2327"/>
                </a:lnTo>
                <a:lnTo>
                  <a:pt x="2841" y="2360"/>
                </a:lnTo>
                <a:lnTo>
                  <a:pt x="2801" y="2434"/>
                </a:lnTo>
                <a:lnTo>
                  <a:pt x="2741" y="2427"/>
                </a:lnTo>
                <a:lnTo>
                  <a:pt x="2681" y="2467"/>
                </a:lnTo>
                <a:lnTo>
                  <a:pt x="2647" y="2520"/>
                </a:lnTo>
                <a:lnTo>
                  <a:pt x="2547" y="2514"/>
                </a:lnTo>
                <a:lnTo>
                  <a:pt x="2434" y="2587"/>
                </a:lnTo>
                <a:lnTo>
                  <a:pt x="2401" y="2647"/>
                </a:lnTo>
                <a:lnTo>
                  <a:pt x="2267" y="2634"/>
                </a:lnTo>
                <a:lnTo>
                  <a:pt x="2221" y="2607"/>
                </a:lnTo>
                <a:lnTo>
                  <a:pt x="2147" y="2640"/>
                </a:lnTo>
                <a:lnTo>
                  <a:pt x="2054" y="2720"/>
                </a:lnTo>
                <a:lnTo>
                  <a:pt x="1947" y="2760"/>
                </a:lnTo>
                <a:lnTo>
                  <a:pt x="1867" y="2740"/>
                </a:lnTo>
                <a:lnTo>
                  <a:pt x="1781" y="2727"/>
                </a:lnTo>
                <a:lnTo>
                  <a:pt x="1741" y="2774"/>
                </a:lnTo>
                <a:lnTo>
                  <a:pt x="1674" y="2814"/>
                </a:lnTo>
                <a:lnTo>
                  <a:pt x="1594" y="2814"/>
                </a:lnTo>
                <a:lnTo>
                  <a:pt x="1514" y="2787"/>
                </a:lnTo>
                <a:cubicBezTo>
                  <a:pt x="1487" y="2785"/>
                  <a:pt x="1461" y="2778"/>
                  <a:pt x="1434" y="2780"/>
                </a:cubicBezTo>
                <a:cubicBezTo>
                  <a:pt x="1428" y="2780"/>
                  <a:pt x="1426" y="2790"/>
                  <a:pt x="1421" y="2794"/>
                </a:cubicBezTo>
                <a:cubicBezTo>
                  <a:pt x="1407" y="2806"/>
                  <a:pt x="1390" y="2818"/>
                  <a:pt x="1374" y="2827"/>
                </a:cubicBezTo>
                <a:lnTo>
                  <a:pt x="1241" y="2827"/>
                </a:lnTo>
                <a:lnTo>
                  <a:pt x="1174" y="2794"/>
                </a:lnTo>
                <a:lnTo>
                  <a:pt x="1127" y="2807"/>
                </a:lnTo>
                <a:lnTo>
                  <a:pt x="1081" y="2860"/>
                </a:lnTo>
                <a:lnTo>
                  <a:pt x="947" y="2880"/>
                </a:lnTo>
                <a:lnTo>
                  <a:pt x="767" y="2800"/>
                </a:lnTo>
                <a:lnTo>
                  <a:pt x="674" y="2847"/>
                </a:lnTo>
                <a:lnTo>
                  <a:pt x="494" y="2780"/>
                </a:lnTo>
                <a:lnTo>
                  <a:pt x="420" y="2754"/>
                </a:lnTo>
                <a:lnTo>
                  <a:pt x="380" y="2794"/>
                </a:lnTo>
                <a:lnTo>
                  <a:pt x="267" y="2814"/>
                </a:lnTo>
                <a:lnTo>
                  <a:pt x="134" y="2820"/>
                </a:lnTo>
                <a:lnTo>
                  <a:pt x="120" y="2774"/>
                </a:lnTo>
                <a:lnTo>
                  <a:pt x="0" y="2774"/>
                </a:lnTo>
                <a:close/>
              </a:path>
            </a:pathLst>
          </a:custGeom>
          <a:solidFill>
            <a:srgbClr val="E1E1E1"/>
          </a:solidFill>
          <a:ln w="3175" cap="flat" cmpd="sng">
            <a:solidFill>
              <a:schemeClr val="tx1"/>
            </a:solidFill>
            <a:prstDash val="solid"/>
            <a:round/>
            <a:headEnd/>
            <a:tailEnd/>
          </a:ln>
          <a:effectLst>
            <a:outerShdw blurRad="63500" dist="53882" dir="2700000" algn="ctr" rotWithShape="0">
              <a:srgbClr val="000000"/>
            </a:outerShdw>
          </a:effectLst>
        </p:spPr>
        <p:txBody>
          <a:bodyPr/>
          <a:lstStyle/>
          <a:p>
            <a:pPr>
              <a:spcBef>
                <a:spcPts val="217"/>
              </a:spcBef>
              <a:spcAft>
                <a:spcPts val="217"/>
              </a:spcAft>
            </a:pPr>
            <a:r>
              <a:rPr lang="en-US" sz="1302" b="1" dirty="0">
                <a:solidFill>
                  <a:schemeClr val="tx2"/>
                </a:solidFill>
                <a:latin typeface="+mj-lt"/>
                <a:cs typeface="Arial" panose="020B0604020202020204" pitchFamily="34" charset="0"/>
              </a:rPr>
              <a:t>Jeremy Barnum, </a:t>
            </a:r>
            <a:r>
              <a:rPr lang="en-US" sz="1302" i="1" dirty="0">
                <a:solidFill>
                  <a:schemeClr val="tx2"/>
                </a:solidFill>
                <a:latin typeface="+mj-lt"/>
                <a:cs typeface="Arial" panose="020B0604020202020204" pitchFamily="34" charset="0"/>
              </a:rPr>
              <a:t>CFO of JPMorgan Chase </a:t>
            </a:r>
          </a:p>
          <a:p>
            <a:pPr>
              <a:spcBef>
                <a:spcPts val="217"/>
              </a:spcBef>
              <a:spcAft>
                <a:spcPts val="217"/>
              </a:spcAft>
            </a:pPr>
            <a:r>
              <a:rPr lang="en-US" sz="1100" i="1" dirty="0">
                <a:solidFill>
                  <a:schemeClr val="tx2"/>
                </a:solidFill>
                <a:cs typeface="Arial" panose="020B0604020202020204" pitchFamily="34" charset="0"/>
              </a:rPr>
              <a:t>“I</a:t>
            </a:r>
            <a:r>
              <a:rPr lang="en-US" sz="1100" i="1" dirty="0">
                <a:solidFill>
                  <a:schemeClr val="tx2"/>
                </a:solidFill>
              </a:rPr>
              <a:t> mean I don't want to speak for Jamie, but when I think he says the world isn't ready for 6% to 7% interest rates, part of the reason he's saying that is to try to improve the probability that the world will be ready for 6% to 7% interest rates, you know what I mean?”</a:t>
            </a:r>
            <a:endParaRPr lang="en-US" sz="1100" i="1" dirty="0">
              <a:solidFill>
                <a:schemeClr val="tx2"/>
              </a:solidFill>
              <a:cs typeface="Arial" panose="020B0604020202020204" pitchFamily="34" charset="0"/>
            </a:endParaRPr>
          </a:p>
        </p:txBody>
      </p:sp>
      <p:sp>
        <p:nvSpPr>
          <p:cNvPr id="3" name="shp_FootNote">
            <a:extLst>
              <a:ext uri="{FF2B5EF4-FFF2-40B4-BE49-F238E27FC236}">
                <a16:creationId xmlns:a16="http://schemas.microsoft.com/office/drawing/2014/main" id="{03EB52A9-642C-2732-5807-F49DCF325422}"/>
              </a:ext>
            </a:extLst>
          </p:cNvPr>
          <p:cNvSpPr txBox="1"/>
          <p:nvPr>
            <p:custDataLst>
              <p:tags r:id="rId7"/>
            </p:custDataLst>
          </p:nvPr>
        </p:nvSpPr>
        <p:spPr>
          <a:xfrm>
            <a:off x="457198" y="6944054"/>
            <a:ext cx="8229600" cy="200055"/>
          </a:xfrm>
          <a:prstGeom prst="rect">
            <a:avLst/>
          </a:prstGeom>
          <a:noFill/>
        </p:spPr>
        <p:txBody>
          <a:bodyPr vert="horz" wrap="square" lIns="0" tIns="0" rIns="0" bIns="0" rtlCol="0" anchor="b">
            <a:noAutofit/>
          </a:bodyPr>
          <a:lstStyle>
            <a:defPPr>
              <a:defRPr lang="en-US"/>
            </a:defPPr>
            <a:lvl1pPr marL="406400" indent="-406400">
              <a:defRPr sz="800" i="1">
                <a:solidFill>
                  <a:schemeClr val="tx2"/>
                </a:solidFill>
              </a:defRPr>
            </a:lvl1pPr>
          </a:lstStyle>
          <a:p>
            <a:pPr marL="457200" lvl="0" indent="-457200"/>
            <a:r>
              <a:rPr lang="en-US" i="0" dirty="0">
                <a:solidFill>
                  <a:schemeClr val="tx1"/>
                </a:solidFill>
              </a:rPr>
              <a:t>Source: Company Filings, Online Sources</a:t>
            </a:r>
          </a:p>
        </p:txBody>
      </p:sp>
    </p:spTree>
    <p:extLst>
      <p:ext uri="{BB962C8B-B14F-4D97-AF65-F5344CB8AC3E}">
        <p14:creationId xmlns:p14="http://schemas.microsoft.com/office/powerpoint/2010/main" val="89875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Pitchbook"/>
</p:tagLst>
</file>

<file path=ppt/tags/tag10.xml><?xml version="1.0" encoding="utf-8"?>
<p:tagLst xmlns:a="http://schemas.openxmlformats.org/drawingml/2006/main" xmlns:r="http://schemas.openxmlformats.org/officeDocument/2006/relationships" xmlns:p="http://schemas.openxmlformats.org/presentationml/2006/main">
  <p:tag name="FILLFORECOLOR" val="Tint_ColorTint09"/>
  <p:tag name="DEVICE" val="Canon Colorpass 1000"/>
</p:tagLst>
</file>

<file path=ppt/tags/tag11.xml><?xml version="1.0" encoding="utf-8"?>
<p:tagLst xmlns:a="http://schemas.openxmlformats.org/drawingml/2006/main" xmlns:r="http://schemas.openxmlformats.org/officeDocument/2006/relationships" xmlns:p="http://schemas.openxmlformats.org/presentationml/2006/main">
  <p:tag name="FILLFORECOLOR" val="Tint_ColorTint09"/>
  <p:tag name="DEVICE" val="Canon Colorpass 1000"/>
</p:tagLst>
</file>

<file path=ppt/tags/tag12.xml><?xml version="1.0" encoding="utf-8"?>
<p:tagLst xmlns:a="http://schemas.openxmlformats.org/drawingml/2006/main" xmlns:r="http://schemas.openxmlformats.org/officeDocument/2006/relationships" xmlns:p="http://schemas.openxmlformats.org/presentationml/2006/main">
  <p:tag name="UPSLIDESHAPELIBITEMID" val="2aaa8e39-1169-403e-9b1e-38ad8b5e0bb8"/>
  <p:tag name="UPSLIDESHAPELIBITEMEDITIONDATE" val="638266701038856221"/>
  <p:tag name="UPSLIDESHAPELIBITEMLASTCREATOR" val="BrockA"/>
  <p:tag name="UPSLIDESHAPELIBITEMNAME" val="Full Footnote (A4)"/>
  <p:tag name="UPSLIDESTOREDSHAPELOCATION" val="c:\boxshare\box\upslide\categories\Corporate Branding\Landscape A4\Footnotes.lib"/>
</p:tagLst>
</file>

<file path=ppt/tags/tag2.xml><?xml version="1.0" encoding="utf-8"?>
<p:tagLst xmlns:a="http://schemas.openxmlformats.org/drawingml/2006/main" xmlns:r="http://schemas.openxmlformats.org/officeDocument/2006/relationships" xmlns:p="http://schemas.openxmlformats.org/presentationml/2006/main">
  <p:tag name="GS_SHAPE" val="Company_Logo"/>
</p:tagLst>
</file>

<file path=ppt/tags/tag3.xml><?xml version="1.0" encoding="utf-8"?>
<p:tagLst xmlns:a="http://schemas.openxmlformats.org/drawingml/2006/main" xmlns:r="http://schemas.openxmlformats.org/officeDocument/2006/relationships" xmlns:p="http://schemas.openxmlformats.org/presentationml/2006/main">
  <p:tag name="GS_SHAPE" val="Draft Stamp"/>
</p:tagLst>
</file>

<file path=ppt/tags/tag4.xml><?xml version="1.0" encoding="utf-8"?>
<p:tagLst xmlns:a="http://schemas.openxmlformats.org/drawingml/2006/main" xmlns:r="http://schemas.openxmlformats.org/officeDocument/2006/relationships" xmlns:p="http://schemas.openxmlformats.org/presentationml/2006/main">
  <p:tag name="GS_SHAPE" val="Draft Stamp"/>
</p:tagLst>
</file>

<file path=ppt/tags/tag5.xml><?xml version="1.0" encoding="utf-8"?>
<p:tagLst xmlns:a="http://schemas.openxmlformats.org/drawingml/2006/main" xmlns:r="http://schemas.openxmlformats.org/officeDocument/2006/relationships" xmlns:p="http://schemas.openxmlformats.org/presentationml/2006/main">
  <p:tag name="GS_SHAPE" val="Company_Logo"/>
</p:tagLst>
</file>

<file path=ppt/tags/tag6.xml><?xml version="1.0" encoding="utf-8"?>
<p:tagLst xmlns:a="http://schemas.openxmlformats.org/drawingml/2006/main" xmlns:r="http://schemas.openxmlformats.org/officeDocument/2006/relationships" xmlns:p="http://schemas.openxmlformats.org/presentationml/2006/main">
  <p:tag name="FILLFORECOLOR" val="Tint_ColorTint09"/>
  <p:tag name="DEVICE" val="Canon Colorpass 1000"/>
</p:tagLst>
</file>

<file path=ppt/tags/tag7.xml><?xml version="1.0" encoding="utf-8"?>
<p:tagLst xmlns:a="http://schemas.openxmlformats.org/drawingml/2006/main" xmlns:r="http://schemas.openxmlformats.org/officeDocument/2006/relationships" xmlns:p="http://schemas.openxmlformats.org/presentationml/2006/main">
  <p:tag name="FILLFORECOLOR" val="Tint_ColorTint09"/>
  <p:tag name="DEVICE" val="Canon Colorpass 1000"/>
</p:tagLst>
</file>

<file path=ppt/tags/tag8.xml><?xml version="1.0" encoding="utf-8"?>
<p:tagLst xmlns:a="http://schemas.openxmlformats.org/drawingml/2006/main" xmlns:r="http://schemas.openxmlformats.org/officeDocument/2006/relationships" xmlns:p="http://schemas.openxmlformats.org/presentationml/2006/main">
  <p:tag name="FILLFORECOLOR" val="Tint_ColorTint09"/>
  <p:tag name="DEVICE" val="Canon Colorpass 1000"/>
</p:tagLst>
</file>

<file path=ppt/tags/tag9.xml><?xml version="1.0" encoding="utf-8"?>
<p:tagLst xmlns:a="http://schemas.openxmlformats.org/drawingml/2006/main" xmlns:r="http://schemas.openxmlformats.org/officeDocument/2006/relationships" xmlns:p="http://schemas.openxmlformats.org/presentationml/2006/main">
  <p:tag name="FILLFORECOLOR" val="Tint_ColorTint09"/>
  <p:tag name="DEVICE" val="Canon Colorpass 1000"/>
</p:tagLst>
</file>

<file path=ppt/theme/theme1.xml><?xml version="1.0" encoding="utf-8"?>
<a:theme xmlns:a="http://schemas.openxmlformats.org/drawingml/2006/main" name="GS Pitchbook">
  <a:themeElements>
    <a:clrScheme name="2015BrandingColors">
      <a:dk1>
        <a:srgbClr val="646464"/>
      </a:dk1>
      <a:lt1>
        <a:srgbClr val="FFFFFF"/>
      </a:lt1>
      <a:dk2>
        <a:srgbClr val="000000"/>
      </a:dk2>
      <a:lt2>
        <a:srgbClr val="E1E1E1"/>
      </a:lt2>
      <a:accent1>
        <a:srgbClr val="53284F"/>
      </a:accent1>
      <a:accent2>
        <a:srgbClr val="A0A0A0"/>
      </a:accent2>
      <a:accent3>
        <a:srgbClr val="5E8AB4"/>
      </a:accent3>
      <a:accent4>
        <a:srgbClr val="719949"/>
      </a:accent4>
      <a:accent5>
        <a:srgbClr val="646464"/>
      </a:accent5>
      <a:accent6>
        <a:srgbClr val="003B71"/>
      </a:accent6>
      <a:hlink>
        <a:srgbClr val="5E8AB4"/>
      </a:hlink>
      <a:folHlink>
        <a:srgbClr val="5E8AB4"/>
      </a:folHlink>
    </a:clrScheme>
    <a:fontScheme name="2015BrandingFonts">
      <a:majorFont>
        <a:latin typeface="Arial"/>
        <a:ea typeface=""/>
        <a:cs typeface=""/>
      </a:majorFont>
      <a:minorFont>
        <a:latin typeface="Arial"/>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spDef>
      <a:spPr>
        <a:noFill/>
        <a:ln w="12700">
          <a:solidFill>
            <a:schemeClr val="tx1"/>
          </a:solidFill>
          <a:miter lim="800000"/>
        </a:ln>
      </a:spPr>
      <a:bodyPr lIns="45720" tIns="18288" rIns="45720" bIns="18288"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45720" tIns="0" rIns="45720" bIns="0" rtlCol="0">
        <a:spAutoFit/>
      </a:bodyPr>
      <a:lstStyle>
        <a:defPPr>
          <a:defRPr sz="1200" dirty="0" smtClean="0"/>
        </a:defPPr>
      </a:lstStyle>
    </a:txDef>
  </a:objectDefaults>
  <a:extraClrSchemeLst/>
  <a:extLst>
    <a:ext uri="{05A4C25C-085E-4340-85A3-A5531E510DB2}">
      <thm15:themeFamily xmlns:thm15="http://schemas.microsoft.com/office/thememl/2012/main" name="2015GS Pitchbook.potm" id="{EF82275A-5E8B-41BF-9305-9A960DF8B80E}" vid="{56B29EA8-A3CB-4DCB-BE4E-6E331A5A2A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2015GS Pitchbook</Template>
  <TotalTime>105</TotalTime>
  <Words>412</Words>
  <Application>Microsoft Macintosh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Garamond</vt:lpstr>
      <vt:lpstr>Symbol</vt:lpstr>
      <vt:lpstr>Wingdings</vt:lpstr>
      <vt:lpstr>GS Pitchbook</vt:lpstr>
      <vt:lpstr>Interest Rate Impacts in the Eyes of Leaders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Guggenheim Securities Pitchbook</dc:title>
  <dc:creator>Kassim, Qudus</dc:creator>
  <dc:description>v2.5</dc:description>
  <cp:lastModifiedBy>Gabriel Stengel</cp:lastModifiedBy>
  <cp:revision>8</cp:revision>
  <cp:lastPrinted>2015-05-15T19:20:38Z</cp:lastPrinted>
  <dcterms:created xsi:type="dcterms:W3CDTF">2023-12-04T04:49:44Z</dcterms:created>
  <dcterms:modified xsi:type="dcterms:W3CDTF">2023-12-14T21:52:10Z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v2.5</vt:lpwstr>
  </property>
</Properties>
</file>