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3"/>
  </p:notesMasterIdLst>
  <p:handoutMasterIdLst>
    <p:handoutMasterId r:id="rId4"/>
  </p:handoutMasterIdLst>
  <p:sldIdLst>
    <p:sldId id="263" r:id="rId2"/>
  </p:sldIdLst>
  <p:sldSz cx="10058400" cy="7772400"/>
  <p:notesSz cx="6985000" cy="9283700"/>
  <p:custDataLst>
    <p:tags r:id="rId5"/>
  </p:custDataLst>
  <p:defaultTextStyle>
    <a:defPPr>
      <a:defRPr lang="en-US"/>
    </a:defPPr>
    <a:lvl1pPr marL="0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412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824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8237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7649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7061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6473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5886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5298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3">
          <p15:clr>
            <a:srgbClr val="A4A3A4"/>
          </p15:clr>
        </p15:guide>
        <p15:guide id="2" orient="horz" pos="720" userDrawn="1">
          <p15:clr>
            <a:srgbClr val="A4A3A4"/>
          </p15:clr>
        </p15:guide>
        <p15:guide id="3" pos="3168">
          <p15:clr>
            <a:srgbClr val="A4A3A4"/>
          </p15:clr>
        </p15:guide>
        <p15:guide id="4" pos="288">
          <p15:clr>
            <a:srgbClr val="A4A3A4"/>
          </p15:clr>
        </p15:guide>
        <p15:guide id="5" pos="6048">
          <p15:clr>
            <a:srgbClr val="A4A3A4"/>
          </p15:clr>
        </p15:guide>
        <p15:guide id="6" orient="horz" pos="1152">
          <p15:clr>
            <a:srgbClr val="A4A3A4"/>
          </p15:clr>
        </p15:guide>
        <p15:guide id="7" orient="horz" pos="1164">
          <p15:clr>
            <a:srgbClr val="A4A3A4"/>
          </p15:clr>
        </p15:guide>
        <p15:guide id="8" orient="horz" pos="2448">
          <p15:clr>
            <a:srgbClr val="A4A3A4"/>
          </p15:clr>
        </p15:guide>
        <p15:guide id="9" orient="horz" pos="4323">
          <p15:clr>
            <a:srgbClr val="A4A3A4"/>
          </p15:clr>
        </p15:guide>
        <p15:guide id="10" orient="horz" pos="840" userDrawn="1">
          <p15:clr>
            <a:srgbClr val="A4A3A4"/>
          </p15:clr>
        </p15:guide>
        <p15:guide id="11" orient="horz" pos="2778">
          <p15:clr>
            <a:srgbClr val="A4A3A4"/>
          </p15:clr>
        </p15:guide>
        <p15:guide id="12" orient="horz" pos="2766">
          <p15:clr>
            <a:srgbClr val="A4A3A4"/>
          </p15:clr>
        </p15:guide>
        <p15:guide id="13" orient="horz" pos="4067">
          <p15:clr>
            <a:srgbClr val="A4A3A4"/>
          </p15:clr>
        </p15:guide>
        <p15:guide id="14" orient="horz" pos="2196">
          <p15:clr>
            <a:srgbClr val="A4A3A4"/>
          </p15:clr>
        </p15:guide>
        <p15:guide id="15" orient="horz" pos="2205">
          <p15:clr>
            <a:srgbClr val="A4A3A4"/>
          </p15:clr>
        </p15:guide>
        <p15:guide id="16" orient="horz" pos="3230">
          <p15:clr>
            <a:srgbClr val="A4A3A4"/>
          </p15:clr>
        </p15:guide>
        <p15:guide id="17" orient="horz" pos="3240">
          <p15:clr>
            <a:srgbClr val="A4A3A4"/>
          </p15:clr>
        </p15:guide>
        <p15:guide id="18" orient="horz" pos="4602">
          <p15:clr>
            <a:srgbClr val="A4A3A4"/>
          </p15:clr>
        </p15:guide>
        <p15:guide id="19" pos="3048">
          <p15:clr>
            <a:srgbClr val="A4A3A4"/>
          </p15:clr>
        </p15:guide>
        <p15:guide id="20" pos="3292">
          <p15:clr>
            <a:srgbClr val="A4A3A4"/>
          </p15:clr>
        </p15:guide>
        <p15:guide id="21" pos="2162">
          <p15:clr>
            <a:srgbClr val="A4A3A4"/>
          </p15:clr>
        </p15:guide>
        <p15:guide id="22" pos="4106">
          <p15:clr>
            <a:srgbClr val="A4A3A4"/>
          </p15:clr>
        </p15:guide>
        <p15:guide id="23" pos="2235">
          <p15:clr>
            <a:srgbClr val="A4A3A4"/>
          </p15:clr>
        </p15:guide>
        <p15:guide id="24" pos="417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4" userDrawn="1">
          <p15:clr>
            <a:srgbClr val="A4A3A4"/>
          </p15:clr>
        </p15:guide>
        <p15:guide id="2" pos="220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1E1E1"/>
    <a:srgbClr val="A0A0A0"/>
    <a:srgbClr val="5E8AB4"/>
    <a:srgbClr val="5EFFFF"/>
    <a:srgbClr val="B4A87D"/>
    <a:srgbClr val="646464"/>
    <a:srgbClr val="CBCBCB"/>
    <a:srgbClr val="B9B9B9"/>
    <a:srgbClr val="A7A7A7"/>
    <a:srgbClr val="5F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865" autoAdjust="0"/>
    <p:restoredTop sz="94660"/>
  </p:normalViewPr>
  <p:slideViewPr>
    <p:cSldViewPr snapToGrid="0" showGuides="1">
      <p:cViewPr varScale="1">
        <p:scale>
          <a:sx n="113" d="100"/>
          <a:sy n="113" d="100"/>
        </p:scale>
        <p:origin x="1744" y="184"/>
      </p:cViewPr>
      <p:guideLst>
        <p:guide orient="horz" pos="3363"/>
        <p:guide orient="horz" pos="720"/>
        <p:guide pos="3168"/>
        <p:guide pos="288"/>
        <p:guide pos="6048"/>
        <p:guide orient="horz" pos="1152"/>
        <p:guide orient="horz" pos="1164"/>
        <p:guide orient="horz" pos="2448"/>
        <p:guide orient="horz" pos="4323"/>
        <p:guide orient="horz" pos="840"/>
        <p:guide orient="horz" pos="2778"/>
        <p:guide orient="horz" pos="2766"/>
        <p:guide orient="horz" pos="4067"/>
        <p:guide orient="horz" pos="2196"/>
        <p:guide orient="horz" pos="2205"/>
        <p:guide orient="horz" pos="3230"/>
        <p:guide orient="horz" pos="3240"/>
        <p:guide orient="horz" pos="4602"/>
        <p:guide pos="3048"/>
        <p:guide pos="3292"/>
        <p:guide pos="2162"/>
        <p:guide pos="4106"/>
        <p:guide pos="2235"/>
        <p:guide pos="417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8" d="100"/>
          <a:sy n="78" d="100"/>
        </p:scale>
        <p:origin x="-3828" y="-90"/>
      </p:cViewPr>
      <p:guideLst>
        <p:guide orient="horz" pos="2924"/>
        <p:guide pos="22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27466" cy="464503"/>
          </a:xfrm>
          <a:prstGeom prst="rect">
            <a:avLst/>
          </a:prstGeom>
        </p:spPr>
        <p:txBody>
          <a:bodyPr vert="horz" lIns="91221" tIns="45610" rIns="91221" bIns="4561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55953" y="0"/>
            <a:ext cx="3027466" cy="464503"/>
          </a:xfrm>
          <a:prstGeom prst="rect">
            <a:avLst/>
          </a:prstGeom>
        </p:spPr>
        <p:txBody>
          <a:bodyPr vert="horz" lIns="91221" tIns="45610" rIns="91221" bIns="45610" rtlCol="0"/>
          <a:lstStyle>
            <a:lvl1pPr algn="r">
              <a:defRPr sz="1200"/>
            </a:lvl1pPr>
          </a:lstStyle>
          <a:p>
            <a:fld id="{4FA08260-1D4F-4AD4-BEF8-0CFBF9526BCB}" type="datetimeFigureOut">
              <a:rPr lang="en-US" smtClean="0"/>
              <a:pPr/>
              <a:t>12/14/23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8817612"/>
            <a:ext cx="3027466" cy="464503"/>
          </a:xfrm>
          <a:prstGeom prst="rect">
            <a:avLst/>
          </a:prstGeom>
        </p:spPr>
        <p:txBody>
          <a:bodyPr vert="horz" lIns="91221" tIns="45610" rIns="91221" bIns="4561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55953" y="8817612"/>
            <a:ext cx="3027466" cy="464503"/>
          </a:xfrm>
          <a:prstGeom prst="rect">
            <a:avLst/>
          </a:prstGeom>
        </p:spPr>
        <p:txBody>
          <a:bodyPr vert="horz" lIns="91221" tIns="45610" rIns="91221" bIns="45610" rtlCol="0" anchor="b"/>
          <a:lstStyle>
            <a:lvl1pPr algn="r">
              <a:defRPr sz="1200"/>
            </a:lvl1pPr>
          </a:lstStyle>
          <a:p>
            <a:fld id="{E7613D5C-1CCB-47AD-8DB7-4BE36E7C0C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9948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6833" cy="464185"/>
          </a:xfrm>
          <a:prstGeom prst="rect">
            <a:avLst/>
          </a:prstGeom>
        </p:spPr>
        <p:txBody>
          <a:bodyPr vert="horz" lIns="92953" tIns="46477" rIns="92953" bIns="4647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56551" y="0"/>
            <a:ext cx="3026833" cy="464185"/>
          </a:xfrm>
          <a:prstGeom prst="rect">
            <a:avLst/>
          </a:prstGeom>
        </p:spPr>
        <p:txBody>
          <a:bodyPr vert="horz" lIns="92953" tIns="46477" rIns="92953" bIns="46477" rtlCol="0"/>
          <a:lstStyle>
            <a:lvl1pPr algn="r">
              <a:defRPr sz="1200"/>
            </a:lvl1pPr>
          </a:lstStyle>
          <a:p>
            <a:fld id="{A6826397-A7B3-416A-AC46-33BF43E4B55C}" type="datetimeFigureOut">
              <a:rPr lang="en-US" smtClean="0"/>
              <a:pPr/>
              <a:t>12/14/23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39838" y="695325"/>
            <a:ext cx="4505325" cy="3481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53" tIns="46477" rIns="92953" bIns="46477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8500" y="4409758"/>
            <a:ext cx="5588000" cy="4177665"/>
          </a:xfrm>
          <a:prstGeom prst="rect">
            <a:avLst/>
          </a:prstGeom>
        </p:spPr>
        <p:txBody>
          <a:bodyPr vert="horz" lIns="92953" tIns="46477" rIns="92953" bIns="46477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7904"/>
            <a:ext cx="3026833" cy="464185"/>
          </a:xfrm>
          <a:prstGeom prst="rect">
            <a:avLst/>
          </a:prstGeom>
        </p:spPr>
        <p:txBody>
          <a:bodyPr vert="horz" lIns="92953" tIns="46477" rIns="92953" bIns="4647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56551" y="8817904"/>
            <a:ext cx="3026833" cy="464185"/>
          </a:xfrm>
          <a:prstGeom prst="rect">
            <a:avLst/>
          </a:prstGeom>
        </p:spPr>
        <p:txBody>
          <a:bodyPr vert="horz" lIns="92953" tIns="46477" rIns="92953" bIns="46477" rtlCol="0" anchor="b"/>
          <a:lstStyle>
            <a:lvl1pPr algn="r">
              <a:defRPr sz="1200"/>
            </a:lvl1pPr>
          </a:lstStyle>
          <a:p>
            <a:fld id="{05F193B0-4241-4392-8391-3235D3A18C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7638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4" Type="http://schemas.openxmlformats.org/officeDocument/2006/relationships/image" Target="../media/image1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5"/>
          <p:cNvSpPr>
            <a:spLocks noGrp="1"/>
          </p:cNvSpPr>
          <p:nvPr userDrawn="1">
            <p:ph type="body" sz="quarter" idx="21" hasCustomPrompt="1"/>
          </p:nvPr>
        </p:nvSpPr>
        <p:spPr>
          <a:xfrm>
            <a:off x="868680" y="4905349"/>
            <a:ext cx="8732520" cy="433414"/>
          </a:xfrm>
        </p:spPr>
        <p:txBody>
          <a:bodyPr anchor="ctr"/>
          <a:lstStyle>
            <a:lvl1pPr>
              <a:buNone/>
              <a:defRPr sz="16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Presentation to: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1" y="685800"/>
            <a:ext cx="9144019" cy="1600203"/>
          </a:xfrm>
          <a:prstGeom prst="rect">
            <a:avLst/>
          </a:prstGeom>
        </p:spPr>
      </p:pic>
      <p:pic>
        <p:nvPicPr>
          <p:cNvPr id="9" name="Picture 2" descr="S:\Marketing Communications\Creative Services\Master_Assets\Guggenheim Logos\White\GUGG_logo_RGB_white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8681" y="1394987"/>
            <a:ext cx="2295144" cy="181828"/>
          </a:xfrm>
          <a:prstGeom prst="rect">
            <a:avLst/>
          </a:prstGeom>
          <a:noFill/>
        </p:spPr>
      </p:pic>
      <p:sp>
        <p:nvSpPr>
          <p:cNvPr id="13" name="Title 15"/>
          <p:cNvSpPr>
            <a:spLocks noGrp="1"/>
          </p:cNvSpPr>
          <p:nvPr userDrawn="1">
            <p:ph type="title" hasCustomPrompt="1"/>
          </p:nvPr>
        </p:nvSpPr>
        <p:spPr>
          <a:xfrm>
            <a:off x="868680" y="3483864"/>
            <a:ext cx="8732520" cy="492443"/>
          </a:xfrm>
        </p:spPr>
        <p:txBody>
          <a:bodyPr/>
          <a:lstStyle>
            <a:lvl1pPr>
              <a:buFont typeface="Arial" pitchFamily="34" charset="0"/>
              <a:buNone/>
              <a:defRPr sz="3200" b="0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dirty="0"/>
              <a:t>[Company Name]</a:t>
            </a:r>
          </a:p>
        </p:txBody>
      </p:sp>
      <p:sp>
        <p:nvSpPr>
          <p:cNvPr id="15" name="Text Placeholder 5"/>
          <p:cNvSpPr>
            <a:spLocks noGrp="1"/>
          </p:cNvSpPr>
          <p:nvPr userDrawn="1">
            <p:ph type="body" sz="quarter" idx="17"/>
          </p:nvPr>
        </p:nvSpPr>
        <p:spPr>
          <a:xfrm>
            <a:off x="868680" y="2944368"/>
            <a:ext cx="8732520" cy="433414"/>
          </a:xfrm>
        </p:spPr>
        <p:txBody>
          <a:bodyPr anchor="b"/>
          <a:lstStyle>
            <a:lvl1pPr>
              <a:buNone/>
              <a:defRPr sz="1600" b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5"/>
          <p:cNvSpPr>
            <a:spLocks noGrp="1"/>
          </p:cNvSpPr>
          <p:nvPr userDrawn="1">
            <p:ph type="body" sz="quarter" idx="18"/>
          </p:nvPr>
        </p:nvSpPr>
        <p:spPr>
          <a:xfrm>
            <a:off x="868680" y="6874670"/>
            <a:ext cx="8732520" cy="335378"/>
          </a:xfrm>
        </p:spPr>
        <p:txBody>
          <a:bodyPr/>
          <a:lstStyle>
            <a:lvl1pPr>
              <a:buNone/>
              <a:defRPr sz="1000" b="0">
                <a:solidFill>
                  <a:schemeClr val="accent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8"/>
          <p:cNvSpPr>
            <a:spLocks noGrp="1"/>
          </p:cNvSpPr>
          <p:nvPr userDrawn="1">
            <p:ph type="body" sz="quarter" idx="19" hasCustomPrompt="1"/>
          </p:nvPr>
        </p:nvSpPr>
        <p:spPr>
          <a:xfrm>
            <a:off x="868679" y="5342562"/>
            <a:ext cx="8732520" cy="293349"/>
          </a:xfrm>
        </p:spPr>
        <p:txBody>
          <a:bodyPr/>
          <a:lstStyle>
            <a:lvl1pPr>
              <a:buNone/>
              <a:defRPr sz="2400" b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[Company Name]</a:t>
            </a:r>
          </a:p>
        </p:txBody>
      </p:sp>
      <p:sp>
        <p:nvSpPr>
          <p:cNvPr id="18" name="Text Placeholder 7"/>
          <p:cNvSpPr>
            <a:spLocks noGrp="1"/>
          </p:cNvSpPr>
          <p:nvPr userDrawn="1">
            <p:ph type="body" sz="quarter" idx="20" hasCustomPrompt="1"/>
          </p:nvPr>
        </p:nvSpPr>
        <p:spPr>
          <a:xfrm>
            <a:off x="868679" y="6082923"/>
            <a:ext cx="8732520" cy="350691"/>
          </a:xfrm>
        </p:spPr>
        <p:txBody>
          <a:bodyPr/>
          <a:lstStyle>
            <a:lvl1pPr>
              <a:buNone/>
              <a:defRPr sz="16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[Date]</a:t>
            </a:r>
          </a:p>
        </p:txBody>
      </p:sp>
    </p:spTree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2448" userDrawn="1">
          <p15:clr>
            <a:srgbClr val="FBAE40"/>
          </p15:clr>
        </p15:guide>
        <p15:guide id="2" pos="316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Title, Subtitle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75335"/>
            <a:ext cx="9144000" cy="33832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57200" y="1847850"/>
            <a:ext cx="9122230" cy="2038350"/>
          </a:xfrm>
        </p:spPr>
        <p:txBody>
          <a:bodyPr/>
          <a:lstStyle>
            <a:lvl1pPr marL="228600" indent="-228600">
              <a:spcBef>
                <a:spcPts val="800"/>
              </a:spcBef>
              <a:buFont typeface="Wingdings" pitchFamily="2" charset="2"/>
              <a:buChar char=""/>
              <a:defRPr/>
            </a:lvl1pPr>
            <a:lvl2pPr marL="457200" indent="-228600">
              <a:defRPr/>
            </a:lvl2pPr>
            <a:lvl3pPr marL="685800" indent="-171450">
              <a:buFont typeface="Arial" pitchFamily="34" charset="0"/>
              <a:buChar char="̶"/>
              <a:tabLst/>
              <a:defRPr/>
            </a:lvl3pPr>
            <a:lvl4pPr marL="914400" indent="-228600">
              <a:buClr>
                <a:schemeClr val="tx1"/>
              </a:buClr>
              <a:buFont typeface="Wingdings" pitchFamily="2" charset="2"/>
              <a:buChar char="§"/>
              <a:tabLst/>
              <a:defRPr>
                <a:solidFill>
                  <a:schemeClr val="tx1"/>
                </a:solidFill>
                <a:latin typeface="+mj-lt"/>
              </a:defRPr>
            </a:lvl4pPr>
            <a:lvl5pPr marL="2292350" indent="-254000"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1353312"/>
            <a:ext cx="9144000" cy="219456"/>
          </a:xfrm>
        </p:spPr>
        <p:txBody>
          <a:bodyPr/>
          <a:lstStyle>
            <a:lvl1pPr marL="0" indent="0">
              <a:buNone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75388"/>
            <a:ext cx="9144000" cy="33832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457200" y="1543049"/>
            <a:ext cx="4381500" cy="3795713"/>
          </a:xfrm>
        </p:spPr>
        <p:txBody>
          <a:bodyPr/>
          <a:lstStyle>
            <a:lvl1pPr marL="228600" indent="-228600">
              <a:spcBef>
                <a:spcPts val="800"/>
              </a:spcBef>
              <a:buFont typeface="Wingdings" pitchFamily="2" charset="2"/>
              <a:buChar char=""/>
              <a:defRPr/>
            </a:lvl1pPr>
            <a:lvl2pPr marL="457200" indent="-228600">
              <a:defRPr/>
            </a:lvl2pPr>
            <a:lvl3pPr marL="685800" indent="-171450">
              <a:buFont typeface="Arial" pitchFamily="34" charset="0"/>
              <a:buChar char="̶"/>
              <a:tabLst/>
              <a:defRPr/>
            </a:lvl3pPr>
            <a:lvl4pPr marL="914400" indent="-228600">
              <a:buClr>
                <a:schemeClr val="tx1"/>
              </a:buClr>
              <a:buFont typeface="Wingdings" pitchFamily="2" charset="2"/>
              <a:buChar char="§"/>
              <a:tabLst/>
              <a:defRPr>
                <a:solidFill>
                  <a:schemeClr val="tx1"/>
                </a:solidFill>
                <a:latin typeface="+mj-lt"/>
              </a:defRPr>
            </a:lvl4pPr>
            <a:lvl5pPr marL="2292350" indent="-254000"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5226050" y="1543049"/>
            <a:ext cx="4375149" cy="3795713"/>
          </a:xfrm>
        </p:spPr>
        <p:txBody>
          <a:bodyPr/>
          <a:lstStyle>
            <a:lvl1pPr marL="228600" indent="-228600">
              <a:spcBef>
                <a:spcPts val="800"/>
              </a:spcBef>
              <a:buFont typeface="Wingdings" pitchFamily="2" charset="2"/>
              <a:buChar char=""/>
              <a:defRPr/>
            </a:lvl1pPr>
            <a:lvl2pPr marL="457200" indent="-228600">
              <a:defRPr/>
            </a:lvl2pPr>
            <a:lvl3pPr marL="685800" indent="-171450">
              <a:buFont typeface="Arial" pitchFamily="34" charset="0"/>
              <a:buChar char="̶"/>
              <a:tabLst/>
              <a:defRPr/>
            </a:lvl3pPr>
            <a:lvl4pPr marL="914400" indent="-228600">
              <a:buClr>
                <a:schemeClr val="tx1"/>
              </a:buClr>
              <a:buFont typeface="Wingdings" pitchFamily="2" charset="2"/>
              <a:buChar char="§"/>
              <a:tabLst/>
              <a:defRPr>
                <a:solidFill>
                  <a:schemeClr val="tx1"/>
                </a:solidFill>
                <a:latin typeface="+mj-lt"/>
              </a:defRPr>
            </a:lvl4pPr>
            <a:lvl5pPr marL="2292350" indent="-254000"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with Sub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75388"/>
            <a:ext cx="9144000" cy="33832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457200" y="1847850"/>
            <a:ext cx="4381500" cy="3490912"/>
          </a:xfrm>
        </p:spPr>
        <p:txBody>
          <a:bodyPr/>
          <a:lstStyle>
            <a:lvl1pPr marL="228600" indent="-228600">
              <a:spcBef>
                <a:spcPts val="800"/>
              </a:spcBef>
              <a:buFont typeface="Wingdings" pitchFamily="2" charset="2"/>
              <a:buChar char=""/>
              <a:defRPr/>
            </a:lvl1pPr>
            <a:lvl2pPr marL="457200" indent="-228600">
              <a:defRPr/>
            </a:lvl2pPr>
            <a:lvl3pPr marL="685800" indent="-171450">
              <a:buFont typeface="Arial" pitchFamily="34" charset="0"/>
              <a:buChar char="̶"/>
              <a:tabLst/>
              <a:defRPr/>
            </a:lvl3pPr>
            <a:lvl4pPr marL="914400" indent="-228600">
              <a:buClr>
                <a:schemeClr val="tx1"/>
              </a:buClr>
              <a:buFont typeface="Wingdings" pitchFamily="2" charset="2"/>
              <a:buChar char="§"/>
              <a:tabLst/>
              <a:defRPr>
                <a:solidFill>
                  <a:schemeClr val="tx1"/>
                </a:solidFill>
                <a:latin typeface="+mj-lt"/>
              </a:defRPr>
            </a:lvl4pPr>
            <a:lvl5pPr marL="2292350" indent="-254000"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5226050" y="1847850"/>
            <a:ext cx="4375149" cy="3490912"/>
          </a:xfrm>
        </p:spPr>
        <p:txBody>
          <a:bodyPr/>
          <a:lstStyle>
            <a:lvl1pPr marL="228600" indent="-228600">
              <a:spcBef>
                <a:spcPts val="800"/>
              </a:spcBef>
              <a:buFont typeface="Wingdings" pitchFamily="2" charset="2"/>
              <a:buChar char=""/>
              <a:defRPr/>
            </a:lvl1pPr>
            <a:lvl2pPr marL="457200" indent="-228600">
              <a:defRPr/>
            </a:lvl2pPr>
            <a:lvl3pPr marL="685800" indent="-171450">
              <a:buFont typeface="Arial" pitchFamily="34" charset="0"/>
              <a:buChar char="̶"/>
              <a:tabLst/>
              <a:defRPr/>
            </a:lvl3pPr>
            <a:lvl4pPr marL="914400" indent="-228600">
              <a:buClr>
                <a:schemeClr val="tx1"/>
              </a:buClr>
              <a:buFont typeface="Wingdings" pitchFamily="2" charset="2"/>
              <a:buChar char="§"/>
              <a:tabLst/>
              <a:defRPr>
                <a:solidFill>
                  <a:schemeClr val="tx1"/>
                </a:solidFill>
                <a:latin typeface="+mj-lt"/>
              </a:defRPr>
            </a:lvl4pPr>
            <a:lvl5pPr marL="2292350" indent="-254000"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1353312"/>
            <a:ext cx="9144000" cy="219456"/>
          </a:xfrm>
        </p:spPr>
        <p:txBody>
          <a:bodyPr/>
          <a:lstStyle>
            <a:lvl1pPr marL="0" indent="0">
              <a:buNone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75388"/>
            <a:ext cx="9143999" cy="33832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457200" y="1847850"/>
            <a:ext cx="4381500" cy="3490912"/>
          </a:xfrm>
        </p:spPr>
        <p:txBody>
          <a:bodyPr lIns="45720" rIns="45720"/>
          <a:lstStyle>
            <a:lvl1pPr marL="228600" indent="-228600">
              <a:spcBef>
                <a:spcPts val="800"/>
              </a:spcBef>
              <a:buFont typeface="Wingdings" pitchFamily="2" charset="2"/>
              <a:buChar char=""/>
              <a:defRPr/>
            </a:lvl1pPr>
            <a:lvl2pPr marL="457200" indent="-228600">
              <a:defRPr/>
            </a:lvl2pPr>
            <a:lvl3pPr marL="685800" indent="-171450">
              <a:buFont typeface="Arial" pitchFamily="34" charset="0"/>
              <a:buChar char="̶"/>
              <a:tabLst/>
              <a:defRPr/>
            </a:lvl3pPr>
            <a:lvl4pPr marL="914400" indent="-228600">
              <a:buClr>
                <a:schemeClr val="tx1"/>
              </a:buClr>
              <a:buFont typeface="Wingdings" pitchFamily="2" charset="2"/>
              <a:buChar char="§"/>
              <a:tabLst/>
              <a:defRPr>
                <a:solidFill>
                  <a:schemeClr val="tx1"/>
                </a:solidFill>
                <a:latin typeface="+mj-lt"/>
              </a:defRPr>
            </a:lvl4pPr>
            <a:lvl5pPr marL="2292350" indent="-254000"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5226050" y="1847850"/>
            <a:ext cx="4375149" cy="3490912"/>
          </a:xfrm>
        </p:spPr>
        <p:txBody>
          <a:bodyPr lIns="45720" rIns="45720"/>
          <a:lstStyle>
            <a:lvl1pPr marL="228600" indent="-228600">
              <a:spcBef>
                <a:spcPts val="800"/>
              </a:spcBef>
              <a:buFont typeface="Wingdings" pitchFamily="2" charset="2"/>
              <a:buChar char=""/>
              <a:defRPr/>
            </a:lvl1pPr>
            <a:lvl2pPr marL="457200" indent="-228600">
              <a:defRPr/>
            </a:lvl2pPr>
            <a:lvl3pPr marL="685800" indent="-171450">
              <a:buFont typeface="Arial" pitchFamily="34" charset="0"/>
              <a:buChar char="̶"/>
              <a:tabLst/>
              <a:defRPr/>
            </a:lvl3pPr>
            <a:lvl4pPr marL="914400" indent="-228600">
              <a:buClr>
                <a:schemeClr val="tx1"/>
              </a:buClr>
              <a:buFont typeface="Wingdings" pitchFamily="2" charset="2"/>
              <a:buChar char="§"/>
              <a:tabLst/>
              <a:defRPr>
                <a:solidFill>
                  <a:schemeClr val="tx1"/>
                </a:solidFill>
                <a:latin typeface="+mj-lt"/>
              </a:defRPr>
            </a:lvl4pPr>
            <a:lvl5pPr marL="2292350" indent="-254000"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57199" y="1600200"/>
            <a:ext cx="4379976" cy="228600"/>
          </a:xfrm>
          <a:solidFill>
            <a:schemeClr val="accent1"/>
          </a:solidFill>
        </p:spPr>
        <p:txBody>
          <a:bodyPr lIns="45720"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[Object Title]</a:t>
            </a:r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5230368" y="1600200"/>
            <a:ext cx="4379976" cy="228600"/>
          </a:xfrm>
          <a:solidFill>
            <a:schemeClr val="accent1"/>
          </a:solidFill>
        </p:spPr>
        <p:txBody>
          <a:bodyPr lIns="45720"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[Object Title]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312" userDrawn="1">
          <p15:clr>
            <a:srgbClr val="FBAE40"/>
          </p15:clr>
        </p15:guide>
        <p15:guide id="2" pos="3024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75388"/>
            <a:ext cx="9144000" cy="33832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457200" y="1847850"/>
            <a:ext cx="2974975" cy="3490912"/>
          </a:xfrm>
        </p:spPr>
        <p:txBody>
          <a:bodyPr lIns="45720" rIns="45720"/>
          <a:lstStyle>
            <a:lvl1pPr marL="228600" indent="-228600">
              <a:spcBef>
                <a:spcPts val="800"/>
              </a:spcBef>
              <a:buFont typeface="Wingdings" pitchFamily="2" charset="2"/>
              <a:buChar char=""/>
              <a:defRPr/>
            </a:lvl1pPr>
            <a:lvl2pPr marL="457200" indent="-228600">
              <a:defRPr/>
            </a:lvl2pPr>
            <a:lvl3pPr marL="685800" indent="-171450">
              <a:buFont typeface="Arial" pitchFamily="34" charset="0"/>
              <a:buChar char="̶"/>
              <a:tabLst/>
              <a:defRPr/>
            </a:lvl3pPr>
            <a:lvl4pPr marL="914400" indent="-228600">
              <a:buClr>
                <a:schemeClr val="tx1"/>
              </a:buClr>
              <a:buFont typeface="Wingdings" pitchFamily="2" charset="2"/>
              <a:buChar char="§"/>
              <a:tabLst/>
              <a:defRPr>
                <a:solidFill>
                  <a:schemeClr val="tx1"/>
                </a:solidFill>
                <a:latin typeface="+mj-lt"/>
              </a:defRPr>
            </a:lvl4pPr>
            <a:lvl5pPr marL="2292350" indent="-254000"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20"/>
          </p:nvPr>
        </p:nvSpPr>
        <p:spPr>
          <a:xfrm>
            <a:off x="3548063" y="1847850"/>
            <a:ext cx="2970213" cy="3490912"/>
          </a:xfrm>
        </p:spPr>
        <p:txBody>
          <a:bodyPr lIns="45720" rIns="45720"/>
          <a:lstStyle>
            <a:lvl1pPr marL="228600" indent="-228600">
              <a:spcBef>
                <a:spcPts val="800"/>
              </a:spcBef>
              <a:buFont typeface="Wingdings" pitchFamily="2" charset="2"/>
              <a:buChar char=""/>
              <a:defRPr/>
            </a:lvl1pPr>
            <a:lvl2pPr marL="457200" indent="-228600">
              <a:defRPr/>
            </a:lvl2pPr>
            <a:lvl3pPr marL="685800" indent="-171450">
              <a:buFont typeface="Arial" pitchFamily="34" charset="0"/>
              <a:buChar char="̶"/>
              <a:tabLst/>
              <a:defRPr/>
            </a:lvl3pPr>
            <a:lvl4pPr marL="914400" indent="-228600">
              <a:buClr>
                <a:schemeClr val="tx1"/>
              </a:buClr>
              <a:buFont typeface="Wingdings" pitchFamily="2" charset="2"/>
              <a:buChar char="§"/>
              <a:tabLst/>
              <a:defRPr>
                <a:solidFill>
                  <a:schemeClr val="tx1"/>
                </a:solidFill>
                <a:latin typeface="+mj-lt"/>
              </a:defRPr>
            </a:lvl4pPr>
            <a:lvl5pPr marL="2292350" indent="-254000"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6626225" y="1847850"/>
            <a:ext cx="2974975" cy="3490912"/>
          </a:xfrm>
        </p:spPr>
        <p:txBody>
          <a:bodyPr lIns="45720" rIns="45720"/>
          <a:lstStyle>
            <a:lvl1pPr marL="228600" indent="-228600">
              <a:spcBef>
                <a:spcPts val="800"/>
              </a:spcBef>
              <a:buFont typeface="Wingdings" pitchFamily="2" charset="2"/>
              <a:buChar char=""/>
              <a:defRPr/>
            </a:lvl1pPr>
            <a:lvl2pPr marL="457200" indent="-228600">
              <a:defRPr/>
            </a:lvl2pPr>
            <a:lvl3pPr marL="685800" indent="-171450">
              <a:buFont typeface="Arial" pitchFamily="34" charset="0"/>
              <a:buChar char="̶"/>
              <a:tabLst/>
              <a:defRPr/>
            </a:lvl3pPr>
            <a:lvl4pPr marL="914400" indent="-228600">
              <a:buClr>
                <a:schemeClr val="tx1"/>
              </a:buClr>
              <a:buFont typeface="Wingdings" pitchFamily="2" charset="2"/>
              <a:buChar char="§"/>
              <a:tabLst/>
              <a:defRPr>
                <a:solidFill>
                  <a:schemeClr val="tx1"/>
                </a:solidFill>
                <a:latin typeface="+mj-lt"/>
              </a:defRPr>
            </a:lvl4pPr>
            <a:lvl5pPr marL="2292350" indent="-254000"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57199" y="1600200"/>
            <a:ext cx="2971800" cy="228600"/>
          </a:xfrm>
          <a:solidFill>
            <a:schemeClr val="accent1"/>
          </a:solidFill>
        </p:spPr>
        <p:txBody>
          <a:bodyPr lIns="45720"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[Object Title]</a:t>
            </a:r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22" hasCustomPrompt="1"/>
          </p:nvPr>
        </p:nvSpPr>
        <p:spPr>
          <a:xfrm>
            <a:off x="3542394" y="1600200"/>
            <a:ext cx="2971800" cy="228600"/>
          </a:xfrm>
          <a:solidFill>
            <a:schemeClr val="accent1"/>
          </a:solidFill>
        </p:spPr>
        <p:txBody>
          <a:bodyPr lIns="45720"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[Object Title]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6629399" y="1600200"/>
            <a:ext cx="2971800" cy="228600"/>
          </a:xfrm>
          <a:solidFill>
            <a:schemeClr val="accent1"/>
          </a:solidFill>
        </p:spPr>
        <p:txBody>
          <a:bodyPr lIns="45720"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[Object Title]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75388"/>
            <a:ext cx="9144000" cy="33832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457200" y="1847850"/>
            <a:ext cx="4381500" cy="2038350"/>
          </a:xfrm>
        </p:spPr>
        <p:txBody>
          <a:bodyPr lIns="45720" rIns="45720"/>
          <a:lstStyle>
            <a:lvl1pPr marL="228600" indent="-228600">
              <a:spcBef>
                <a:spcPts val="800"/>
              </a:spcBef>
              <a:buFont typeface="Wingdings" pitchFamily="2" charset="2"/>
              <a:buChar char=""/>
              <a:defRPr/>
            </a:lvl1pPr>
            <a:lvl2pPr marL="457200" indent="-228600">
              <a:defRPr/>
            </a:lvl2pPr>
            <a:lvl3pPr marL="685800" indent="-171450">
              <a:buFont typeface="Arial" pitchFamily="34" charset="0"/>
              <a:buChar char="̶"/>
              <a:tabLst/>
              <a:defRPr/>
            </a:lvl3pPr>
            <a:lvl4pPr marL="914400" indent="-228600">
              <a:buClr>
                <a:schemeClr val="tx1"/>
              </a:buClr>
              <a:buFont typeface="Wingdings" pitchFamily="2" charset="2"/>
              <a:buChar char="§"/>
              <a:tabLst/>
              <a:defRPr>
                <a:solidFill>
                  <a:schemeClr val="tx1"/>
                </a:solidFill>
                <a:latin typeface="+mj-lt"/>
              </a:defRPr>
            </a:lvl4pPr>
            <a:lvl5pPr marL="2292350" indent="-254000"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5226050" y="1847850"/>
            <a:ext cx="4375149" cy="2038350"/>
          </a:xfrm>
        </p:spPr>
        <p:txBody>
          <a:bodyPr lIns="45720" rIns="45720"/>
          <a:lstStyle>
            <a:lvl1pPr marL="228600" indent="-228600">
              <a:spcBef>
                <a:spcPts val="800"/>
              </a:spcBef>
              <a:buFont typeface="Wingdings" pitchFamily="2" charset="2"/>
              <a:buChar char=""/>
              <a:defRPr/>
            </a:lvl1pPr>
            <a:lvl2pPr marL="457200" indent="-228600">
              <a:defRPr/>
            </a:lvl2pPr>
            <a:lvl3pPr marL="685800" indent="-171450">
              <a:buFont typeface="Arial" pitchFamily="34" charset="0"/>
              <a:buChar char="̶"/>
              <a:tabLst/>
              <a:defRPr/>
            </a:lvl3pPr>
            <a:lvl4pPr marL="914400" indent="-228600">
              <a:buClr>
                <a:schemeClr val="tx1"/>
              </a:buClr>
              <a:buFont typeface="Wingdings" pitchFamily="2" charset="2"/>
              <a:buChar char="§"/>
              <a:tabLst/>
              <a:defRPr>
                <a:solidFill>
                  <a:schemeClr val="tx1"/>
                </a:solidFill>
                <a:latin typeface="+mj-lt"/>
              </a:defRPr>
            </a:lvl4pPr>
            <a:lvl5pPr marL="2292350" indent="-254000"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8"/>
          </p:nvPr>
        </p:nvSpPr>
        <p:spPr>
          <a:xfrm>
            <a:off x="457200" y="4410075"/>
            <a:ext cx="4381500" cy="2038350"/>
          </a:xfrm>
        </p:spPr>
        <p:txBody>
          <a:bodyPr lIns="45720" rIns="45720"/>
          <a:lstStyle>
            <a:lvl1pPr marL="228600" indent="-228600">
              <a:spcBef>
                <a:spcPts val="800"/>
              </a:spcBef>
              <a:buFont typeface="Wingdings" pitchFamily="2" charset="2"/>
              <a:buChar char=""/>
              <a:defRPr/>
            </a:lvl1pPr>
            <a:lvl2pPr marL="457200" indent="-228600">
              <a:defRPr/>
            </a:lvl2pPr>
            <a:lvl3pPr marL="685800" indent="-171450">
              <a:buFont typeface="Arial" pitchFamily="34" charset="0"/>
              <a:buChar char="̶"/>
              <a:tabLst/>
              <a:defRPr/>
            </a:lvl3pPr>
            <a:lvl4pPr marL="914400" indent="-228600">
              <a:buClr>
                <a:schemeClr val="tx1"/>
              </a:buClr>
              <a:buFont typeface="Wingdings" pitchFamily="2" charset="2"/>
              <a:buChar char="§"/>
              <a:tabLst/>
              <a:defRPr>
                <a:solidFill>
                  <a:schemeClr val="tx1"/>
                </a:solidFill>
                <a:latin typeface="+mj-lt"/>
              </a:defRPr>
            </a:lvl4pPr>
            <a:lvl5pPr marL="2292350" indent="-254000"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19"/>
          </p:nvPr>
        </p:nvSpPr>
        <p:spPr>
          <a:xfrm>
            <a:off x="5226050" y="4410075"/>
            <a:ext cx="4375149" cy="2038350"/>
          </a:xfrm>
        </p:spPr>
        <p:txBody>
          <a:bodyPr lIns="45720" rIns="45720"/>
          <a:lstStyle>
            <a:lvl1pPr marL="228600" indent="-228600">
              <a:spcBef>
                <a:spcPts val="800"/>
              </a:spcBef>
              <a:buFont typeface="Wingdings" pitchFamily="2" charset="2"/>
              <a:buChar char=""/>
              <a:defRPr/>
            </a:lvl1pPr>
            <a:lvl2pPr marL="457200" indent="-228600">
              <a:defRPr/>
            </a:lvl2pPr>
            <a:lvl3pPr marL="685800" indent="-171450">
              <a:buFont typeface="Arial" pitchFamily="34" charset="0"/>
              <a:buChar char="̶"/>
              <a:tabLst/>
              <a:defRPr/>
            </a:lvl3pPr>
            <a:lvl4pPr marL="914400" indent="-228600">
              <a:buClr>
                <a:schemeClr val="tx1"/>
              </a:buClr>
              <a:buFont typeface="Wingdings" pitchFamily="2" charset="2"/>
              <a:buChar char="§"/>
              <a:tabLst/>
              <a:defRPr>
                <a:solidFill>
                  <a:schemeClr val="tx1"/>
                </a:solidFill>
                <a:latin typeface="+mj-lt"/>
              </a:defRPr>
            </a:lvl4pPr>
            <a:lvl5pPr marL="2292350" indent="-254000"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57199" y="1600200"/>
            <a:ext cx="4379976" cy="228600"/>
          </a:xfrm>
          <a:solidFill>
            <a:schemeClr val="accent1"/>
          </a:solidFill>
        </p:spPr>
        <p:txBody>
          <a:bodyPr lIns="45720"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[Object Title]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20" hasCustomPrompt="1"/>
          </p:nvPr>
        </p:nvSpPr>
        <p:spPr>
          <a:xfrm>
            <a:off x="5226050" y="1600200"/>
            <a:ext cx="4379976" cy="228600"/>
          </a:xfrm>
          <a:solidFill>
            <a:schemeClr val="accent1"/>
          </a:solidFill>
        </p:spPr>
        <p:txBody>
          <a:bodyPr lIns="45720"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[Object Title]</a:t>
            </a:r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5226050" y="4151376"/>
            <a:ext cx="4379976" cy="228600"/>
          </a:xfrm>
          <a:solidFill>
            <a:schemeClr val="accent1"/>
          </a:solidFill>
        </p:spPr>
        <p:txBody>
          <a:bodyPr lIns="45720"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[Object Title]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22" hasCustomPrompt="1"/>
          </p:nvPr>
        </p:nvSpPr>
        <p:spPr>
          <a:xfrm>
            <a:off x="457199" y="4151376"/>
            <a:ext cx="4379976" cy="228600"/>
          </a:xfrm>
          <a:solidFill>
            <a:schemeClr val="accent1"/>
          </a:solidFill>
        </p:spPr>
        <p:txBody>
          <a:bodyPr lIns="45720"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[Object Title]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024" userDrawn="1">
          <p15:clr>
            <a:srgbClr val="FBAE40"/>
          </p15:clr>
        </p15:guide>
        <p15:guide id="2" pos="3312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Up: 1 Top, 1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75388"/>
            <a:ext cx="9144000" cy="33832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457200" y="1847850"/>
            <a:ext cx="9144000" cy="2038350"/>
          </a:xfrm>
        </p:spPr>
        <p:txBody>
          <a:bodyPr lIns="45720" rIns="45720"/>
          <a:lstStyle>
            <a:lvl1pPr marL="228600" indent="-228600">
              <a:spcBef>
                <a:spcPts val="800"/>
              </a:spcBef>
              <a:buFont typeface="Wingdings" pitchFamily="2" charset="2"/>
              <a:buChar char=""/>
              <a:defRPr/>
            </a:lvl1pPr>
            <a:lvl2pPr marL="457200" indent="-228600">
              <a:defRPr/>
            </a:lvl2pPr>
            <a:lvl3pPr marL="685800" indent="-171450">
              <a:buFont typeface="Arial" pitchFamily="34" charset="0"/>
              <a:buChar char="̶"/>
              <a:tabLst/>
              <a:defRPr/>
            </a:lvl3pPr>
            <a:lvl4pPr marL="914400" indent="-228600">
              <a:buClr>
                <a:schemeClr val="tx1"/>
              </a:buClr>
              <a:buFont typeface="Wingdings" pitchFamily="2" charset="2"/>
              <a:buChar char="§"/>
              <a:tabLst/>
              <a:defRPr>
                <a:solidFill>
                  <a:schemeClr val="tx1"/>
                </a:solidFill>
                <a:latin typeface="+mj-lt"/>
              </a:defRPr>
            </a:lvl4pPr>
            <a:lvl5pPr marL="2292350" indent="-254000"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9"/>
          </p:nvPr>
        </p:nvSpPr>
        <p:spPr>
          <a:xfrm>
            <a:off x="457200" y="4410075"/>
            <a:ext cx="9144000" cy="2038350"/>
          </a:xfrm>
        </p:spPr>
        <p:txBody>
          <a:bodyPr lIns="45720" rIns="45720"/>
          <a:lstStyle>
            <a:lvl1pPr marL="228600" indent="-228600">
              <a:spcBef>
                <a:spcPts val="800"/>
              </a:spcBef>
              <a:buFont typeface="Wingdings" pitchFamily="2" charset="2"/>
              <a:buChar char=""/>
              <a:defRPr/>
            </a:lvl1pPr>
            <a:lvl2pPr marL="457200" indent="-228600">
              <a:defRPr/>
            </a:lvl2pPr>
            <a:lvl3pPr marL="685800" indent="-171450">
              <a:buFont typeface="Arial" pitchFamily="34" charset="0"/>
              <a:buChar char="̶"/>
              <a:tabLst/>
              <a:defRPr/>
            </a:lvl3pPr>
            <a:lvl4pPr marL="914400" indent="-228600">
              <a:buClr>
                <a:schemeClr val="tx1"/>
              </a:buClr>
              <a:buFont typeface="Wingdings" pitchFamily="2" charset="2"/>
              <a:buChar char="§"/>
              <a:tabLst/>
              <a:defRPr>
                <a:solidFill>
                  <a:schemeClr val="tx1"/>
                </a:solidFill>
                <a:latin typeface="+mj-lt"/>
              </a:defRPr>
            </a:lvl4pPr>
            <a:lvl5pPr marL="2292350" indent="-254000"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57199" y="1600200"/>
            <a:ext cx="9144000" cy="228600"/>
          </a:xfrm>
          <a:solidFill>
            <a:schemeClr val="accent1"/>
          </a:solidFill>
        </p:spPr>
        <p:txBody>
          <a:bodyPr lIns="45720"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[Object Title]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20" hasCustomPrompt="1"/>
          </p:nvPr>
        </p:nvSpPr>
        <p:spPr>
          <a:xfrm>
            <a:off x="457199" y="4151376"/>
            <a:ext cx="9144000" cy="228600"/>
          </a:xfrm>
          <a:solidFill>
            <a:schemeClr val="accent1"/>
          </a:solidFill>
        </p:spPr>
        <p:txBody>
          <a:bodyPr lIns="45720"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[Object Title]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Up: 1 Top, 2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75388"/>
            <a:ext cx="9144000" cy="33832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8"/>
          </p:nvPr>
        </p:nvSpPr>
        <p:spPr>
          <a:xfrm>
            <a:off x="457200" y="4410075"/>
            <a:ext cx="4381500" cy="2038350"/>
          </a:xfrm>
        </p:spPr>
        <p:txBody>
          <a:bodyPr lIns="45720" rIns="45720"/>
          <a:lstStyle>
            <a:lvl1pPr marL="228600" indent="-228600">
              <a:spcBef>
                <a:spcPts val="800"/>
              </a:spcBef>
              <a:buFont typeface="Wingdings" pitchFamily="2" charset="2"/>
              <a:buChar char=""/>
              <a:defRPr/>
            </a:lvl1pPr>
            <a:lvl2pPr marL="457200" indent="-228600">
              <a:defRPr/>
            </a:lvl2pPr>
            <a:lvl3pPr marL="685800" indent="-171450">
              <a:buFont typeface="Arial" pitchFamily="34" charset="0"/>
              <a:buChar char="̶"/>
              <a:tabLst/>
              <a:defRPr/>
            </a:lvl3pPr>
            <a:lvl4pPr marL="914400" indent="-228600">
              <a:buClr>
                <a:schemeClr val="tx1"/>
              </a:buClr>
              <a:buFont typeface="Wingdings" pitchFamily="2" charset="2"/>
              <a:buChar char="§"/>
              <a:tabLst/>
              <a:defRPr>
                <a:solidFill>
                  <a:schemeClr val="tx1"/>
                </a:solidFill>
                <a:latin typeface="+mj-lt"/>
              </a:defRPr>
            </a:lvl4pPr>
            <a:lvl5pPr marL="2292350" indent="-254000"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19"/>
          </p:nvPr>
        </p:nvSpPr>
        <p:spPr>
          <a:xfrm>
            <a:off x="5226050" y="4410075"/>
            <a:ext cx="4375149" cy="2038350"/>
          </a:xfrm>
        </p:spPr>
        <p:txBody>
          <a:bodyPr lIns="45720" rIns="45720"/>
          <a:lstStyle>
            <a:lvl1pPr marL="228600" indent="-228600">
              <a:spcBef>
                <a:spcPts val="800"/>
              </a:spcBef>
              <a:buFont typeface="Wingdings" pitchFamily="2" charset="2"/>
              <a:buChar char=""/>
              <a:defRPr/>
            </a:lvl1pPr>
            <a:lvl2pPr marL="457200" indent="-228600">
              <a:defRPr/>
            </a:lvl2pPr>
            <a:lvl3pPr marL="685800" indent="-171450">
              <a:buFont typeface="Arial" pitchFamily="34" charset="0"/>
              <a:buChar char="̶"/>
              <a:tabLst/>
              <a:defRPr/>
            </a:lvl3pPr>
            <a:lvl4pPr marL="914400" indent="-228600">
              <a:buClr>
                <a:schemeClr val="tx1"/>
              </a:buClr>
              <a:buFont typeface="Wingdings" pitchFamily="2" charset="2"/>
              <a:buChar char="§"/>
              <a:tabLst/>
              <a:defRPr>
                <a:solidFill>
                  <a:schemeClr val="tx1"/>
                </a:solidFill>
                <a:latin typeface="+mj-lt"/>
              </a:defRPr>
            </a:lvl4pPr>
            <a:lvl5pPr marL="2292350" indent="-254000"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457200" y="1847850"/>
            <a:ext cx="9144000" cy="2038350"/>
          </a:xfrm>
        </p:spPr>
        <p:txBody>
          <a:bodyPr lIns="45720" rIns="45720"/>
          <a:lstStyle>
            <a:lvl1pPr marL="228600" indent="-228600">
              <a:spcBef>
                <a:spcPts val="800"/>
              </a:spcBef>
              <a:buFont typeface="Wingdings" pitchFamily="2" charset="2"/>
              <a:buChar char=""/>
              <a:defRPr/>
            </a:lvl1pPr>
            <a:lvl2pPr marL="457200" indent="-228600">
              <a:defRPr/>
            </a:lvl2pPr>
            <a:lvl3pPr marL="685800" indent="-171450">
              <a:buFont typeface="Arial" pitchFamily="34" charset="0"/>
              <a:buChar char="̶"/>
              <a:tabLst/>
              <a:defRPr/>
            </a:lvl3pPr>
            <a:lvl4pPr marL="914400" indent="-228600">
              <a:buClr>
                <a:schemeClr val="tx1"/>
              </a:buClr>
              <a:buFont typeface="Wingdings" pitchFamily="2" charset="2"/>
              <a:buChar char="§"/>
              <a:tabLst/>
              <a:defRPr>
                <a:solidFill>
                  <a:schemeClr val="tx1"/>
                </a:solidFill>
                <a:latin typeface="+mj-lt"/>
              </a:defRPr>
            </a:lvl4pPr>
            <a:lvl5pPr marL="2292350" indent="-254000"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20" hasCustomPrompt="1"/>
          </p:nvPr>
        </p:nvSpPr>
        <p:spPr>
          <a:xfrm>
            <a:off x="457199" y="1600200"/>
            <a:ext cx="9144000" cy="228600"/>
          </a:xfrm>
          <a:solidFill>
            <a:schemeClr val="accent1"/>
          </a:solidFill>
        </p:spPr>
        <p:txBody>
          <a:bodyPr lIns="45720"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[Object Title]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5226050" y="4151376"/>
            <a:ext cx="4379976" cy="228600"/>
          </a:xfrm>
          <a:solidFill>
            <a:schemeClr val="accent1"/>
          </a:solidFill>
        </p:spPr>
        <p:txBody>
          <a:bodyPr lIns="45720"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[Object Title]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24" hasCustomPrompt="1"/>
          </p:nvPr>
        </p:nvSpPr>
        <p:spPr>
          <a:xfrm>
            <a:off x="457199" y="4151376"/>
            <a:ext cx="4379976" cy="228600"/>
          </a:xfrm>
          <a:solidFill>
            <a:schemeClr val="accent1"/>
          </a:solidFill>
        </p:spPr>
        <p:txBody>
          <a:bodyPr lIns="45720"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[Object Title]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Up: 1 Top, 3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75388"/>
            <a:ext cx="9144000" cy="33832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457200" y="1847850"/>
            <a:ext cx="9144000" cy="2038350"/>
          </a:xfrm>
        </p:spPr>
        <p:txBody>
          <a:bodyPr lIns="45720" rIns="45720"/>
          <a:lstStyle>
            <a:lvl1pPr marL="228600" indent="-228600">
              <a:spcBef>
                <a:spcPts val="800"/>
              </a:spcBef>
              <a:buFont typeface="Wingdings" pitchFamily="2" charset="2"/>
              <a:buChar char=""/>
              <a:defRPr/>
            </a:lvl1pPr>
            <a:lvl2pPr marL="457200" indent="-228600">
              <a:defRPr/>
            </a:lvl2pPr>
            <a:lvl3pPr marL="685800" indent="-171450">
              <a:buFont typeface="Arial" pitchFamily="34" charset="0"/>
              <a:buChar char="̶"/>
              <a:tabLst/>
              <a:defRPr/>
            </a:lvl3pPr>
            <a:lvl4pPr marL="914400" indent="-228600">
              <a:buClr>
                <a:schemeClr val="tx1"/>
              </a:buClr>
              <a:buFont typeface="Wingdings" pitchFamily="2" charset="2"/>
              <a:buChar char="§"/>
              <a:tabLst/>
              <a:defRPr>
                <a:solidFill>
                  <a:schemeClr val="tx1"/>
                </a:solidFill>
                <a:latin typeface="+mj-lt"/>
              </a:defRPr>
            </a:lvl4pPr>
            <a:lvl5pPr marL="2292350" indent="-254000"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20"/>
          </p:nvPr>
        </p:nvSpPr>
        <p:spPr>
          <a:xfrm>
            <a:off x="457200" y="4410074"/>
            <a:ext cx="2974975" cy="2046289"/>
          </a:xfrm>
        </p:spPr>
        <p:txBody>
          <a:bodyPr lIns="45720" rIns="45720"/>
          <a:lstStyle>
            <a:lvl1pPr marL="228600" indent="-228600">
              <a:spcBef>
                <a:spcPts val="800"/>
              </a:spcBef>
              <a:buFont typeface="Wingdings" pitchFamily="2" charset="2"/>
              <a:buChar char=""/>
              <a:defRPr/>
            </a:lvl1pPr>
            <a:lvl2pPr marL="457200" indent="-228600">
              <a:defRPr/>
            </a:lvl2pPr>
            <a:lvl3pPr marL="685800" indent="-171450">
              <a:buFont typeface="Arial" pitchFamily="34" charset="0"/>
              <a:buChar char="̶"/>
              <a:tabLst/>
              <a:defRPr/>
            </a:lvl3pPr>
            <a:lvl4pPr marL="914400" indent="-228600">
              <a:buClr>
                <a:schemeClr val="tx1"/>
              </a:buClr>
              <a:buFont typeface="Wingdings" pitchFamily="2" charset="2"/>
              <a:buChar char="§"/>
              <a:tabLst/>
              <a:defRPr>
                <a:solidFill>
                  <a:schemeClr val="tx1"/>
                </a:solidFill>
                <a:latin typeface="+mj-lt"/>
              </a:defRPr>
            </a:lvl4pPr>
            <a:lvl5pPr marL="2292350" indent="-254000"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3548063" y="4410074"/>
            <a:ext cx="2970213" cy="2046289"/>
          </a:xfrm>
        </p:spPr>
        <p:txBody>
          <a:bodyPr lIns="45720" rIns="45720"/>
          <a:lstStyle>
            <a:lvl1pPr marL="228600" indent="-228600">
              <a:spcBef>
                <a:spcPts val="800"/>
              </a:spcBef>
              <a:buFont typeface="Wingdings" pitchFamily="2" charset="2"/>
              <a:buChar char=""/>
              <a:defRPr/>
            </a:lvl1pPr>
            <a:lvl2pPr marL="457200" indent="-228600">
              <a:defRPr/>
            </a:lvl2pPr>
            <a:lvl3pPr marL="685800" indent="-171450">
              <a:buFont typeface="Arial" pitchFamily="34" charset="0"/>
              <a:buChar char="̶"/>
              <a:tabLst/>
              <a:defRPr/>
            </a:lvl3pPr>
            <a:lvl4pPr marL="914400" indent="-228600">
              <a:buClr>
                <a:schemeClr val="tx1"/>
              </a:buClr>
              <a:buFont typeface="Wingdings" pitchFamily="2" charset="2"/>
              <a:buChar char="§"/>
              <a:tabLst/>
              <a:defRPr>
                <a:solidFill>
                  <a:schemeClr val="tx1"/>
                </a:solidFill>
                <a:latin typeface="+mj-lt"/>
              </a:defRPr>
            </a:lvl4pPr>
            <a:lvl5pPr marL="2292350" indent="-254000"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22"/>
          </p:nvPr>
        </p:nvSpPr>
        <p:spPr>
          <a:xfrm>
            <a:off x="6626225" y="4410074"/>
            <a:ext cx="2974975" cy="2046289"/>
          </a:xfrm>
        </p:spPr>
        <p:txBody>
          <a:bodyPr lIns="45720" rIns="45720"/>
          <a:lstStyle>
            <a:lvl1pPr marL="228600" indent="-228600">
              <a:spcBef>
                <a:spcPts val="800"/>
              </a:spcBef>
              <a:buFont typeface="Wingdings" pitchFamily="2" charset="2"/>
              <a:buChar char=""/>
              <a:defRPr/>
            </a:lvl1pPr>
            <a:lvl2pPr marL="457200" indent="-228600">
              <a:defRPr/>
            </a:lvl2pPr>
            <a:lvl3pPr marL="685800" indent="-171450">
              <a:buFont typeface="Arial" pitchFamily="34" charset="0"/>
              <a:buChar char="̶"/>
              <a:tabLst/>
              <a:defRPr/>
            </a:lvl3pPr>
            <a:lvl4pPr marL="914400" indent="-228600">
              <a:buClr>
                <a:schemeClr val="tx1"/>
              </a:buClr>
              <a:buFont typeface="Wingdings" pitchFamily="2" charset="2"/>
              <a:buChar char="§"/>
              <a:tabLst/>
              <a:defRPr>
                <a:solidFill>
                  <a:schemeClr val="tx1"/>
                </a:solidFill>
                <a:latin typeface="+mj-lt"/>
              </a:defRPr>
            </a:lvl4pPr>
            <a:lvl5pPr marL="2292350" indent="-254000"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457199" y="1600200"/>
            <a:ext cx="9144000" cy="228600"/>
          </a:xfrm>
          <a:solidFill>
            <a:schemeClr val="accent1"/>
          </a:solidFill>
        </p:spPr>
        <p:txBody>
          <a:bodyPr lIns="45720"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[Object Title]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24" hasCustomPrompt="1"/>
          </p:nvPr>
        </p:nvSpPr>
        <p:spPr>
          <a:xfrm>
            <a:off x="457199" y="4151376"/>
            <a:ext cx="2971800" cy="228600"/>
          </a:xfrm>
          <a:solidFill>
            <a:schemeClr val="accent1"/>
          </a:solidFill>
        </p:spPr>
        <p:txBody>
          <a:bodyPr lIns="45720"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[Object Title]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25" hasCustomPrompt="1"/>
          </p:nvPr>
        </p:nvSpPr>
        <p:spPr>
          <a:xfrm>
            <a:off x="3542394" y="4151376"/>
            <a:ext cx="2971800" cy="228600"/>
          </a:xfrm>
          <a:solidFill>
            <a:schemeClr val="accent1"/>
          </a:solidFill>
        </p:spPr>
        <p:txBody>
          <a:bodyPr lIns="45720"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[Object Title]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26" hasCustomPrompt="1"/>
          </p:nvPr>
        </p:nvSpPr>
        <p:spPr>
          <a:xfrm>
            <a:off x="6629399" y="4151376"/>
            <a:ext cx="2971800" cy="228600"/>
          </a:xfrm>
          <a:solidFill>
            <a:schemeClr val="accent1"/>
          </a:solidFill>
        </p:spPr>
        <p:txBody>
          <a:bodyPr lIns="45720"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[Object Title]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Up: 2 Top, 1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75388"/>
            <a:ext cx="9144000" cy="33832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457200" y="1847850"/>
            <a:ext cx="4381500" cy="2038350"/>
          </a:xfrm>
        </p:spPr>
        <p:txBody>
          <a:bodyPr lIns="45720" rIns="45720"/>
          <a:lstStyle>
            <a:lvl1pPr marL="228600" indent="-228600">
              <a:spcBef>
                <a:spcPts val="800"/>
              </a:spcBef>
              <a:buFont typeface="Wingdings" pitchFamily="2" charset="2"/>
              <a:buChar char=""/>
              <a:defRPr/>
            </a:lvl1pPr>
            <a:lvl2pPr marL="457200" indent="-228600">
              <a:defRPr/>
            </a:lvl2pPr>
            <a:lvl3pPr marL="685800" indent="-171450">
              <a:buFont typeface="Arial" pitchFamily="34" charset="0"/>
              <a:buChar char="̶"/>
              <a:tabLst/>
              <a:defRPr/>
            </a:lvl3pPr>
            <a:lvl4pPr marL="914400" indent="-228600">
              <a:buClr>
                <a:schemeClr val="tx1"/>
              </a:buClr>
              <a:buFont typeface="Wingdings" pitchFamily="2" charset="2"/>
              <a:buChar char="§"/>
              <a:tabLst/>
              <a:defRPr>
                <a:solidFill>
                  <a:schemeClr val="tx1"/>
                </a:solidFill>
                <a:latin typeface="+mj-lt"/>
              </a:defRPr>
            </a:lvl4pPr>
            <a:lvl5pPr marL="2292350" indent="-254000"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8"/>
          </p:nvPr>
        </p:nvSpPr>
        <p:spPr>
          <a:xfrm>
            <a:off x="5226050" y="1847850"/>
            <a:ext cx="4375149" cy="2038350"/>
          </a:xfrm>
        </p:spPr>
        <p:txBody>
          <a:bodyPr lIns="45720" rIns="45720"/>
          <a:lstStyle>
            <a:lvl1pPr marL="228600" indent="-228600">
              <a:spcBef>
                <a:spcPts val="800"/>
              </a:spcBef>
              <a:buFont typeface="Wingdings" pitchFamily="2" charset="2"/>
              <a:buChar char=""/>
              <a:defRPr/>
            </a:lvl1pPr>
            <a:lvl2pPr marL="457200" indent="-228600">
              <a:defRPr/>
            </a:lvl2pPr>
            <a:lvl3pPr marL="685800" indent="-171450">
              <a:buFont typeface="Arial" pitchFamily="34" charset="0"/>
              <a:buChar char="̶"/>
              <a:tabLst/>
              <a:defRPr/>
            </a:lvl3pPr>
            <a:lvl4pPr marL="914400" indent="-228600">
              <a:buClr>
                <a:schemeClr val="tx1"/>
              </a:buClr>
              <a:buFont typeface="Wingdings" pitchFamily="2" charset="2"/>
              <a:buChar char="§"/>
              <a:tabLst/>
              <a:defRPr>
                <a:solidFill>
                  <a:schemeClr val="tx1"/>
                </a:solidFill>
                <a:latin typeface="+mj-lt"/>
              </a:defRPr>
            </a:lvl4pPr>
            <a:lvl5pPr marL="2292350" indent="-254000"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9"/>
          </p:nvPr>
        </p:nvSpPr>
        <p:spPr>
          <a:xfrm>
            <a:off x="457200" y="4410075"/>
            <a:ext cx="9144000" cy="2038350"/>
          </a:xfrm>
        </p:spPr>
        <p:txBody>
          <a:bodyPr lIns="45720" rIns="45720"/>
          <a:lstStyle>
            <a:lvl1pPr marL="228600" indent="-228600">
              <a:spcBef>
                <a:spcPts val="800"/>
              </a:spcBef>
              <a:buFont typeface="Wingdings" pitchFamily="2" charset="2"/>
              <a:buChar char=""/>
              <a:defRPr/>
            </a:lvl1pPr>
            <a:lvl2pPr marL="457200" indent="-228600">
              <a:defRPr/>
            </a:lvl2pPr>
            <a:lvl3pPr marL="685800" indent="-171450">
              <a:buFont typeface="Arial" pitchFamily="34" charset="0"/>
              <a:buChar char="̶"/>
              <a:tabLst/>
              <a:defRPr/>
            </a:lvl3pPr>
            <a:lvl4pPr marL="914400" indent="-228600">
              <a:buClr>
                <a:schemeClr val="tx1"/>
              </a:buClr>
              <a:buFont typeface="Wingdings" pitchFamily="2" charset="2"/>
              <a:buChar char="§"/>
              <a:tabLst/>
              <a:defRPr>
                <a:solidFill>
                  <a:schemeClr val="tx1"/>
                </a:solidFill>
                <a:latin typeface="+mj-lt"/>
              </a:defRPr>
            </a:lvl4pPr>
            <a:lvl5pPr marL="2292350" indent="-254000"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20" hasCustomPrompt="1"/>
          </p:nvPr>
        </p:nvSpPr>
        <p:spPr>
          <a:xfrm>
            <a:off x="457199" y="4151376"/>
            <a:ext cx="9144000" cy="228600"/>
          </a:xfrm>
          <a:solidFill>
            <a:schemeClr val="accent1"/>
          </a:solidFill>
        </p:spPr>
        <p:txBody>
          <a:bodyPr lIns="45720"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[Object Title]</a:t>
            </a:r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5226050" y="1600200"/>
            <a:ext cx="4379976" cy="228600"/>
          </a:xfrm>
          <a:solidFill>
            <a:schemeClr val="accent1"/>
          </a:solidFill>
        </p:spPr>
        <p:txBody>
          <a:bodyPr lIns="45720"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[Object Title]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24" hasCustomPrompt="1"/>
          </p:nvPr>
        </p:nvSpPr>
        <p:spPr>
          <a:xfrm>
            <a:off x="457199" y="1600200"/>
            <a:ext cx="4379976" cy="228600"/>
          </a:xfrm>
          <a:solidFill>
            <a:schemeClr val="accent1"/>
          </a:solidFill>
        </p:spPr>
        <p:txBody>
          <a:bodyPr lIns="45720"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[Object Title]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 userDrawn="1"/>
        </p:nvSpPr>
        <p:spPr>
          <a:xfrm>
            <a:off x="457200" y="775335"/>
            <a:ext cx="9144000" cy="338328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r>
              <a:rPr lang="en-US" sz="2200" b="0" dirty="0">
                <a:solidFill>
                  <a:schemeClr val="accent1"/>
                </a:solidFill>
                <a:latin typeface="+mj-lt"/>
              </a:rPr>
              <a:t>Table of Contents</a:t>
            </a:r>
          </a:p>
        </p:txBody>
      </p:sp>
      <p:cxnSp>
        <p:nvCxnSpPr>
          <p:cNvPr id="13" name="Straight Connector 7"/>
          <p:cNvCxnSpPr>
            <a:cxnSpLocks/>
          </p:cNvCxnSpPr>
          <p:nvPr userDrawn="1"/>
        </p:nvCxnSpPr>
        <p:spPr bwMode="auto">
          <a:xfrm>
            <a:off x="457200" y="1143000"/>
            <a:ext cx="9144000" cy="0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</p:spPr>
      </p:cxnSp>
      <p:pic>
        <p:nvPicPr>
          <p:cNvPr id="16" name="Picture 15" descr="GUGG_logo_262"/>
          <p:cNvPicPr>
            <a:picLocks noChangeAspect="1" noChangeArrowheads="1"/>
          </p:cNvPicPr>
          <p:nvPr userDrawn="1"/>
        </p:nvPicPr>
        <p:blipFill>
          <a:blip r:embed="rId4" cstate="print"/>
          <a:stretch>
            <a:fillRect/>
          </a:stretch>
        </p:blipFill>
        <p:spPr bwMode="auto">
          <a:xfrm>
            <a:off x="457200" y="7293290"/>
            <a:ext cx="1371600" cy="132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8" name="Straight Connector 10"/>
          <p:cNvCxnSpPr>
            <a:cxnSpLocks/>
          </p:cNvCxnSpPr>
          <p:nvPr userDrawn="1"/>
        </p:nvCxnSpPr>
        <p:spPr bwMode="auto">
          <a:xfrm>
            <a:off x="457200" y="7156810"/>
            <a:ext cx="9144000" cy="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</p:spPr>
      </p:cxnSp>
      <p:sp>
        <p:nvSpPr>
          <p:cNvPr id="8" name="Footer Placeholder 5" hidden="1"/>
          <p:cNvSpPr txBox="1">
            <a:spLocks/>
          </p:cNvSpPr>
          <p:nvPr userDrawn="1">
            <p:custDataLst>
              <p:tags r:id="rId1"/>
            </p:custDataLst>
          </p:nvPr>
        </p:nvSpPr>
        <p:spPr bwMode="auto">
          <a:xfrm>
            <a:off x="435429" y="7482842"/>
            <a:ext cx="8686800" cy="123111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 rtl="0">
              <a:spcBef>
                <a:spcPct val="50000"/>
              </a:spcBef>
              <a:defRPr/>
            </a:pPr>
            <a:r>
              <a:rPr lang="en-US" sz="800" kern="1200">
                <a:solidFill>
                  <a:schemeClr val="bg1">
                    <a:lumMod val="50000"/>
                  </a:schemeClr>
                </a:solidFill>
                <a:latin typeface="Calibri"/>
                <a:ea typeface="+mn-ea"/>
                <a:cs typeface="+mn-cs"/>
              </a:rPr>
              <a:t>C:\Users\VIChilelli\Desktop\2015GS Pitchbook.potm – Printed 5/16/2017 10:11:52 AM</a:t>
            </a:r>
            <a:endParaRPr lang="en-US" sz="800" kern="1200" dirty="0">
              <a:solidFill>
                <a:schemeClr val="bg1">
                  <a:lumMod val="50000"/>
                </a:scheme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0" name="TextBox 9"/>
          <p:cNvSpPr txBox="1"/>
          <p:nvPr userDrawn="1">
            <p:custDataLst>
              <p:tags r:id="rId2"/>
            </p:custDataLst>
          </p:nvPr>
        </p:nvSpPr>
        <p:spPr>
          <a:xfrm>
            <a:off x="5545282" y="7286752"/>
            <a:ext cx="4032198" cy="153888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spAutoFit/>
          </a:bodyPr>
          <a:lstStyle/>
          <a:p>
            <a:pPr algn="r"/>
            <a:r>
              <a:rPr lang="en-US" sz="1000" b="1">
                <a:latin typeface="Arial"/>
              </a:rPr>
              <a:t>Guggenheim Securities</a:t>
            </a:r>
            <a:endParaRPr lang="en-US" sz="1000" b="1" dirty="0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Up: 3 Top, 1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75388"/>
            <a:ext cx="9144000" cy="33832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20"/>
          </p:nvPr>
        </p:nvSpPr>
        <p:spPr>
          <a:xfrm>
            <a:off x="457200" y="4410075"/>
            <a:ext cx="9144000" cy="2038350"/>
          </a:xfrm>
        </p:spPr>
        <p:txBody>
          <a:bodyPr lIns="45720" rIns="45720"/>
          <a:lstStyle>
            <a:lvl1pPr marL="228600" indent="-228600">
              <a:spcBef>
                <a:spcPts val="800"/>
              </a:spcBef>
              <a:buFont typeface="Wingdings" pitchFamily="2" charset="2"/>
              <a:buChar char=""/>
              <a:defRPr/>
            </a:lvl1pPr>
            <a:lvl2pPr marL="457200" indent="-228600">
              <a:defRPr/>
            </a:lvl2pPr>
            <a:lvl3pPr marL="685800" indent="-171450">
              <a:buFont typeface="Arial" pitchFamily="34" charset="0"/>
              <a:buChar char="̶"/>
              <a:tabLst/>
              <a:defRPr/>
            </a:lvl3pPr>
            <a:lvl4pPr marL="914400" indent="-228600">
              <a:buClr>
                <a:schemeClr val="tx1"/>
              </a:buClr>
              <a:buFont typeface="Wingdings" pitchFamily="2" charset="2"/>
              <a:buChar char="§"/>
              <a:tabLst/>
              <a:defRPr>
                <a:solidFill>
                  <a:schemeClr val="tx1"/>
                </a:solidFill>
                <a:latin typeface="+mj-lt"/>
              </a:defRPr>
            </a:lvl4pPr>
            <a:lvl5pPr marL="2292350" indent="-254000"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457200" y="1847850"/>
            <a:ext cx="2974975" cy="2038350"/>
          </a:xfrm>
        </p:spPr>
        <p:txBody>
          <a:bodyPr lIns="45720" rIns="45720"/>
          <a:lstStyle>
            <a:lvl1pPr marL="228600" indent="-228600">
              <a:spcBef>
                <a:spcPts val="800"/>
              </a:spcBef>
              <a:buFont typeface="Wingdings" pitchFamily="2" charset="2"/>
              <a:buChar char=""/>
              <a:defRPr/>
            </a:lvl1pPr>
            <a:lvl2pPr marL="457200" indent="-228600">
              <a:defRPr/>
            </a:lvl2pPr>
            <a:lvl3pPr marL="685800" indent="-171450">
              <a:buFont typeface="Arial" pitchFamily="34" charset="0"/>
              <a:buChar char="̶"/>
              <a:tabLst/>
              <a:defRPr/>
            </a:lvl3pPr>
            <a:lvl4pPr marL="914400" indent="-228600">
              <a:buClr>
                <a:schemeClr val="tx1"/>
              </a:buClr>
              <a:buFont typeface="Wingdings" pitchFamily="2" charset="2"/>
              <a:buChar char="§"/>
              <a:tabLst/>
              <a:defRPr>
                <a:solidFill>
                  <a:schemeClr val="tx1"/>
                </a:solidFill>
                <a:latin typeface="+mj-lt"/>
              </a:defRPr>
            </a:lvl4pPr>
            <a:lvl5pPr marL="2292350" indent="-254000"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22"/>
          </p:nvPr>
        </p:nvSpPr>
        <p:spPr>
          <a:xfrm>
            <a:off x="3548063" y="1847850"/>
            <a:ext cx="2970213" cy="2038350"/>
          </a:xfrm>
        </p:spPr>
        <p:txBody>
          <a:bodyPr lIns="45720" rIns="45720"/>
          <a:lstStyle>
            <a:lvl1pPr marL="228600" indent="-228600">
              <a:spcBef>
                <a:spcPts val="800"/>
              </a:spcBef>
              <a:buFont typeface="Wingdings" pitchFamily="2" charset="2"/>
              <a:buChar char=""/>
              <a:defRPr/>
            </a:lvl1pPr>
            <a:lvl2pPr marL="457200" indent="-228600">
              <a:defRPr/>
            </a:lvl2pPr>
            <a:lvl3pPr marL="685800" indent="-171450">
              <a:buFont typeface="Arial" pitchFamily="34" charset="0"/>
              <a:buChar char="̶"/>
              <a:tabLst/>
              <a:defRPr/>
            </a:lvl3pPr>
            <a:lvl4pPr marL="914400" indent="-228600">
              <a:buClr>
                <a:schemeClr val="tx1"/>
              </a:buClr>
              <a:buFont typeface="Wingdings" pitchFamily="2" charset="2"/>
              <a:buChar char="§"/>
              <a:tabLst/>
              <a:defRPr>
                <a:solidFill>
                  <a:schemeClr val="tx1"/>
                </a:solidFill>
                <a:latin typeface="+mj-lt"/>
              </a:defRPr>
            </a:lvl4pPr>
            <a:lvl5pPr marL="2292350" indent="-254000"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23"/>
          </p:nvPr>
        </p:nvSpPr>
        <p:spPr>
          <a:xfrm>
            <a:off x="6626225" y="1847850"/>
            <a:ext cx="2974975" cy="2038350"/>
          </a:xfrm>
        </p:spPr>
        <p:txBody>
          <a:bodyPr lIns="45720" rIns="45720"/>
          <a:lstStyle>
            <a:lvl1pPr marL="228600" indent="-228600">
              <a:spcBef>
                <a:spcPts val="800"/>
              </a:spcBef>
              <a:buFont typeface="Wingdings" pitchFamily="2" charset="2"/>
              <a:buChar char=""/>
              <a:defRPr/>
            </a:lvl1pPr>
            <a:lvl2pPr marL="457200" indent="-228600">
              <a:defRPr/>
            </a:lvl2pPr>
            <a:lvl3pPr marL="685800" indent="-171450">
              <a:buFont typeface="Arial" pitchFamily="34" charset="0"/>
              <a:buChar char="̶"/>
              <a:tabLst/>
              <a:defRPr/>
            </a:lvl3pPr>
            <a:lvl4pPr marL="914400" indent="-228600">
              <a:buClr>
                <a:schemeClr val="tx1"/>
              </a:buClr>
              <a:buFont typeface="Wingdings" pitchFamily="2" charset="2"/>
              <a:buChar char="§"/>
              <a:tabLst/>
              <a:defRPr>
                <a:solidFill>
                  <a:schemeClr val="tx1"/>
                </a:solidFill>
                <a:latin typeface="+mj-lt"/>
              </a:defRPr>
            </a:lvl4pPr>
            <a:lvl5pPr marL="2292350" indent="-254000"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24" hasCustomPrompt="1"/>
          </p:nvPr>
        </p:nvSpPr>
        <p:spPr>
          <a:xfrm>
            <a:off x="457199" y="4151376"/>
            <a:ext cx="9144000" cy="228600"/>
          </a:xfrm>
          <a:solidFill>
            <a:schemeClr val="accent1"/>
          </a:solidFill>
        </p:spPr>
        <p:txBody>
          <a:bodyPr lIns="45720"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[Object Title]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25" hasCustomPrompt="1"/>
          </p:nvPr>
        </p:nvSpPr>
        <p:spPr>
          <a:xfrm>
            <a:off x="457199" y="1600200"/>
            <a:ext cx="2971800" cy="228600"/>
          </a:xfrm>
          <a:solidFill>
            <a:schemeClr val="accent1"/>
          </a:solidFill>
        </p:spPr>
        <p:txBody>
          <a:bodyPr lIns="45720"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[Object Title]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26" hasCustomPrompt="1"/>
          </p:nvPr>
        </p:nvSpPr>
        <p:spPr>
          <a:xfrm>
            <a:off x="3542394" y="1600200"/>
            <a:ext cx="2971800" cy="228600"/>
          </a:xfrm>
          <a:solidFill>
            <a:schemeClr val="accent1"/>
          </a:solidFill>
        </p:spPr>
        <p:txBody>
          <a:bodyPr lIns="45720"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[Object Title]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27" hasCustomPrompt="1"/>
          </p:nvPr>
        </p:nvSpPr>
        <p:spPr>
          <a:xfrm>
            <a:off x="6629399" y="1600200"/>
            <a:ext cx="2971800" cy="228600"/>
          </a:xfrm>
          <a:solidFill>
            <a:schemeClr val="accent1"/>
          </a:solidFill>
        </p:spPr>
        <p:txBody>
          <a:bodyPr lIns="45720"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[Object Title]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-Up: 3 Top, 3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75388"/>
            <a:ext cx="9144000" cy="33832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4"/>
          <p:cNvSpPr>
            <a:spLocks noGrp="1"/>
          </p:cNvSpPr>
          <p:nvPr>
            <p:ph type="body" sz="quarter" idx="24"/>
          </p:nvPr>
        </p:nvSpPr>
        <p:spPr>
          <a:xfrm>
            <a:off x="457200" y="1847850"/>
            <a:ext cx="2974975" cy="2038350"/>
          </a:xfrm>
        </p:spPr>
        <p:txBody>
          <a:bodyPr lIns="45720" rIns="45720"/>
          <a:lstStyle>
            <a:lvl1pPr marL="228600" indent="-228600">
              <a:spcBef>
                <a:spcPts val="800"/>
              </a:spcBef>
              <a:buFont typeface="Wingdings" pitchFamily="2" charset="2"/>
              <a:buChar char=""/>
              <a:defRPr/>
            </a:lvl1pPr>
            <a:lvl2pPr marL="457200" indent="-228600">
              <a:defRPr/>
            </a:lvl2pPr>
            <a:lvl3pPr marL="685800" indent="-171450">
              <a:buFont typeface="Arial" pitchFamily="34" charset="0"/>
              <a:buChar char="̶"/>
              <a:tabLst/>
              <a:defRPr/>
            </a:lvl3pPr>
            <a:lvl4pPr marL="914400" indent="-228600">
              <a:buClr>
                <a:schemeClr val="tx1"/>
              </a:buClr>
              <a:buFont typeface="Wingdings" pitchFamily="2" charset="2"/>
              <a:buChar char="§"/>
              <a:tabLst/>
              <a:defRPr>
                <a:solidFill>
                  <a:schemeClr val="tx1"/>
                </a:solidFill>
                <a:latin typeface="+mj-lt"/>
              </a:defRPr>
            </a:lvl4pPr>
            <a:lvl5pPr marL="2292350" indent="-254000"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4" name="Text Placeholder 4"/>
          <p:cNvSpPr>
            <a:spLocks noGrp="1"/>
          </p:cNvSpPr>
          <p:nvPr>
            <p:ph type="body" sz="quarter" idx="22"/>
          </p:nvPr>
        </p:nvSpPr>
        <p:spPr>
          <a:xfrm>
            <a:off x="3548063" y="1847850"/>
            <a:ext cx="2970213" cy="2038350"/>
          </a:xfrm>
        </p:spPr>
        <p:txBody>
          <a:bodyPr lIns="45720" rIns="45720"/>
          <a:lstStyle>
            <a:lvl1pPr marL="228600" indent="-228600">
              <a:spcBef>
                <a:spcPts val="800"/>
              </a:spcBef>
              <a:buFont typeface="Wingdings" pitchFamily="2" charset="2"/>
              <a:buChar char=""/>
              <a:defRPr/>
            </a:lvl1pPr>
            <a:lvl2pPr marL="457200" indent="-228600">
              <a:defRPr/>
            </a:lvl2pPr>
            <a:lvl3pPr marL="685800" indent="-171450">
              <a:buFont typeface="Arial" pitchFamily="34" charset="0"/>
              <a:buChar char="̶"/>
              <a:tabLst/>
              <a:defRPr/>
            </a:lvl3pPr>
            <a:lvl4pPr marL="914400" indent="-228600">
              <a:buClr>
                <a:schemeClr val="tx1"/>
              </a:buClr>
              <a:buFont typeface="Wingdings" pitchFamily="2" charset="2"/>
              <a:buChar char="§"/>
              <a:tabLst/>
              <a:defRPr>
                <a:solidFill>
                  <a:schemeClr val="tx1"/>
                </a:solidFill>
                <a:latin typeface="+mj-lt"/>
              </a:defRPr>
            </a:lvl4pPr>
            <a:lvl5pPr marL="2292350" indent="-254000"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25"/>
          </p:nvPr>
        </p:nvSpPr>
        <p:spPr>
          <a:xfrm>
            <a:off x="6626225" y="1847850"/>
            <a:ext cx="2974975" cy="2038350"/>
          </a:xfrm>
        </p:spPr>
        <p:txBody>
          <a:bodyPr lIns="45720" rIns="45720"/>
          <a:lstStyle>
            <a:lvl1pPr marL="228600" indent="-228600">
              <a:spcBef>
                <a:spcPts val="800"/>
              </a:spcBef>
              <a:buFont typeface="Wingdings" pitchFamily="2" charset="2"/>
              <a:buChar char=""/>
              <a:defRPr/>
            </a:lvl1pPr>
            <a:lvl2pPr marL="457200" indent="-228600">
              <a:defRPr/>
            </a:lvl2pPr>
            <a:lvl3pPr marL="685800" indent="-171450">
              <a:buFont typeface="Arial" pitchFamily="34" charset="0"/>
              <a:buChar char="̶"/>
              <a:tabLst/>
              <a:defRPr/>
            </a:lvl3pPr>
            <a:lvl4pPr marL="914400" indent="-228600">
              <a:buClr>
                <a:schemeClr val="tx1"/>
              </a:buClr>
              <a:buFont typeface="Wingdings" pitchFamily="2" charset="2"/>
              <a:buChar char="§"/>
              <a:tabLst/>
              <a:defRPr>
                <a:solidFill>
                  <a:schemeClr val="tx1"/>
                </a:solidFill>
                <a:latin typeface="+mj-lt"/>
              </a:defRPr>
            </a:lvl4pPr>
            <a:lvl5pPr marL="2292350" indent="-254000"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6" name="Text Placeholder 4"/>
          <p:cNvSpPr>
            <a:spLocks noGrp="1"/>
          </p:cNvSpPr>
          <p:nvPr>
            <p:ph type="body" sz="quarter" idx="26"/>
          </p:nvPr>
        </p:nvSpPr>
        <p:spPr>
          <a:xfrm>
            <a:off x="457200" y="4410075"/>
            <a:ext cx="2974975" cy="2046288"/>
          </a:xfrm>
        </p:spPr>
        <p:txBody>
          <a:bodyPr lIns="45720" rIns="45720"/>
          <a:lstStyle>
            <a:lvl1pPr marL="228600" indent="-228600">
              <a:spcBef>
                <a:spcPts val="800"/>
              </a:spcBef>
              <a:buFont typeface="Wingdings" pitchFamily="2" charset="2"/>
              <a:buChar char=""/>
              <a:defRPr/>
            </a:lvl1pPr>
            <a:lvl2pPr marL="457200" indent="-228600">
              <a:defRPr/>
            </a:lvl2pPr>
            <a:lvl3pPr marL="685800" indent="-171450">
              <a:buFont typeface="Arial" pitchFamily="34" charset="0"/>
              <a:buChar char="̶"/>
              <a:tabLst/>
              <a:defRPr/>
            </a:lvl3pPr>
            <a:lvl4pPr marL="914400" indent="-228600">
              <a:buClr>
                <a:schemeClr val="tx1"/>
              </a:buClr>
              <a:buFont typeface="Wingdings" pitchFamily="2" charset="2"/>
              <a:buChar char="§"/>
              <a:tabLst/>
              <a:defRPr>
                <a:solidFill>
                  <a:schemeClr val="tx1"/>
                </a:solidFill>
                <a:latin typeface="+mj-lt"/>
              </a:defRPr>
            </a:lvl4pPr>
            <a:lvl5pPr marL="2292350" indent="-254000"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7" name="Text Placeholder 4"/>
          <p:cNvSpPr>
            <a:spLocks noGrp="1"/>
          </p:cNvSpPr>
          <p:nvPr>
            <p:ph type="body" sz="quarter" idx="27"/>
          </p:nvPr>
        </p:nvSpPr>
        <p:spPr>
          <a:xfrm>
            <a:off x="3548063" y="4410075"/>
            <a:ext cx="2970213" cy="2046288"/>
          </a:xfrm>
        </p:spPr>
        <p:txBody>
          <a:bodyPr lIns="45720" rIns="45720"/>
          <a:lstStyle>
            <a:lvl1pPr marL="228600" indent="-228600">
              <a:spcBef>
                <a:spcPts val="800"/>
              </a:spcBef>
              <a:buFont typeface="Wingdings" pitchFamily="2" charset="2"/>
              <a:buChar char=""/>
              <a:defRPr/>
            </a:lvl1pPr>
            <a:lvl2pPr marL="457200" indent="-228600">
              <a:defRPr/>
            </a:lvl2pPr>
            <a:lvl3pPr marL="685800" indent="-171450">
              <a:buFont typeface="Arial" pitchFamily="34" charset="0"/>
              <a:buChar char="̶"/>
              <a:tabLst/>
              <a:defRPr/>
            </a:lvl3pPr>
            <a:lvl4pPr marL="914400" indent="-228600">
              <a:buClr>
                <a:schemeClr val="tx1"/>
              </a:buClr>
              <a:buFont typeface="Wingdings" pitchFamily="2" charset="2"/>
              <a:buChar char="§"/>
              <a:tabLst/>
              <a:defRPr>
                <a:solidFill>
                  <a:schemeClr val="tx1"/>
                </a:solidFill>
                <a:latin typeface="+mj-lt"/>
              </a:defRPr>
            </a:lvl4pPr>
            <a:lvl5pPr marL="2292350" indent="-254000"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8" name="Text Placeholder 4"/>
          <p:cNvSpPr>
            <a:spLocks noGrp="1"/>
          </p:cNvSpPr>
          <p:nvPr>
            <p:ph type="body" sz="quarter" idx="28"/>
          </p:nvPr>
        </p:nvSpPr>
        <p:spPr>
          <a:xfrm>
            <a:off x="6626225" y="4410075"/>
            <a:ext cx="2974975" cy="2046288"/>
          </a:xfrm>
        </p:spPr>
        <p:txBody>
          <a:bodyPr lIns="45720" rIns="45720"/>
          <a:lstStyle>
            <a:lvl1pPr marL="228600" indent="-228600">
              <a:spcBef>
                <a:spcPts val="800"/>
              </a:spcBef>
              <a:buFont typeface="Wingdings" pitchFamily="2" charset="2"/>
              <a:buChar char=""/>
              <a:defRPr/>
            </a:lvl1pPr>
            <a:lvl2pPr marL="457200" indent="-228600">
              <a:defRPr/>
            </a:lvl2pPr>
            <a:lvl3pPr marL="685800" indent="-171450">
              <a:buFont typeface="Arial" pitchFamily="34" charset="0"/>
              <a:buChar char="̶"/>
              <a:tabLst/>
              <a:defRPr/>
            </a:lvl3pPr>
            <a:lvl4pPr marL="914400" indent="-228600">
              <a:buClr>
                <a:schemeClr val="tx1"/>
              </a:buClr>
              <a:buFont typeface="Wingdings" pitchFamily="2" charset="2"/>
              <a:buChar char="§"/>
              <a:tabLst/>
              <a:defRPr>
                <a:solidFill>
                  <a:schemeClr val="tx1"/>
                </a:solidFill>
                <a:latin typeface="+mj-lt"/>
              </a:defRPr>
            </a:lvl4pPr>
            <a:lvl5pPr marL="2292350" indent="-254000"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29" hasCustomPrompt="1"/>
          </p:nvPr>
        </p:nvSpPr>
        <p:spPr>
          <a:xfrm>
            <a:off x="457199" y="1600200"/>
            <a:ext cx="2971800" cy="228600"/>
          </a:xfrm>
          <a:solidFill>
            <a:schemeClr val="accent1"/>
          </a:solidFill>
        </p:spPr>
        <p:txBody>
          <a:bodyPr lIns="45720"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[Object Title]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30" hasCustomPrompt="1"/>
          </p:nvPr>
        </p:nvSpPr>
        <p:spPr>
          <a:xfrm>
            <a:off x="3542394" y="1600200"/>
            <a:ext cx="2971800" cy="228600"/>
          </a:xfrm>
          <a:solidFill>
            <a:schemeClr val="accent1"/>
          </a:solidFill>
        </p:spPr>
        <p:txBody>
          <a:bodyPr lIns="45720"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[Object Title]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31" hasCustomPrompt="1"/>
          </p:nvPr>
        </p:nvSpPr>
        <p:spPr>
          <a:xfrm>
            <a:off x="6629399" y="1600200"/>
            <a:ext cx="2971800" cy="228600"/>
          </a:xfrm>
          <a:solidFill>
            <a:schemeClr val="accent1"/>
          </a:solidFill>
        </p:spPr>
        <p:txBody>
          <a:bodyPr lIns="45720"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[Object Title]</a:t>
            </a:r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32" hasCustomPrompt="1"/>
          </p:nvPr>
        </p:nvSpPr>
        <p:spPr>
          <a:xfrm>
            <a:off x="457199" y="4151376"/>
            <a:ext cx="2971800" cy="228600"/>
          </a:xfrm>
          <a:solidFill>
            <a:schemeClr val="accent1"/>
          </a:solidFill>
        </p:spPr>
        <p:txBody>
          <a:bodyPr lIns="45720"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[Object Title]</a:t>
            </a:r>
          </a:p>
        </p:txBody>
      </p:sp>
      <p:sp>
        <p:nvSpPr>
          <p:cNvPr id="21" name="Text Placeholder 4"/>
          <p:cNvSpPr>
            <a:spLocks noGrp="1"/>
          </p:cNvSpPr>
          <p:nvPr>
            <p:ph type="body" sz="quarter" idx="33" hasCustomPrompt="1"/>
          </p:nvPr>
        </p:nvSpPr>
        <p:spPr>
          <a:xfrm>
            <a:off x="3542394" y="4151376"/>
            <a:ext cx="2971800" cy="228600"/>
          </a:xfrm>
          <a:solidFill>
            <a:schemeClr val="accent1"/>
          </a:solidFill>
        </p:spPr>
        <p:txBody>
          <a:bodyPr lIns="45720"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[Object Title]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4" hasCustomPrompt="1"/>
          </p:nvPr>
        </p:nvSpPr>
        <p:spPr>
          <a:xfrm>
            <a:off x="6629399" y="4151376"/>
            <a:ext cx="2971800" cy="228600"/>
          </a:xfrm>
          <a:solidFill>
            <a:schemeClr val="accent1"/>
          </a:solidFill>
        </p:spPr>
        <p:txBody>
          <a:bodyPr lIns="45720"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[Object Title]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Up: 2 Left, 1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75388"/>
            <a:ext cx="9144000" cy="33832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457200" y="1847850"/>
            <a:ext cx="4381500" cy="2038350"/>
          </a:xfrm>
        </p:spPr>
        <p:txBody>
          <a:bodyPr lIns="45720" rIns="45720"/>
          <a:lstStyle>
            <a:lvl1pPr marL="228600" indent="-228600">
              <a:spcBef>
                <a:spcPts val="800"/>
              </a:spcBef>
              <a:buFont typeface="Wingdings" pitchFamily="2" charset="2"/>
              <a:buChar char=""/>
              <a:defRPr/>
            </a:lvl1pPr>
            <a:lvl2pPr marL="457200" indent="-228600">
              <a:defRPr/>
            </a:lvl2pPr>
            <a:lvl3pPr marL="685800" indent="-171450">
              <a:buFont typeface="Arial" pitchFamily="34" charset="0"/>
              <a:buChar char="̶"/>
              <a:tabLst/>
              <a:defRPr/>
            </a:lvl3pPr>
            <a:lvl4pPr marL="914400" indent="-228600">
              <a:buClr>
                <a:schemeClr val="tx1"/>
              </a:buClr>
              <a:buFont typeface="Wingdings" pitchFamily="2" charset="2"/>
              <a:buChar char="§"/>
              <a:tabLst/>
              <a:defRPr>
                <a:solidFill>
                  <a:schemeClr val="tx1"/>
                </a:solidFill>
                <a:latin typeface="+mj-lt"/>
              </a:defRPr>
            </a:lvl4pPr>
            <a:lvl5pPr marL="2292350" indent="-254000"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8"/>
          </p:nvPr>
        </p:nvSpPr>
        <p:spPr>
          <a:xfrm>
            <a:off x="5226050" y="1847849"/>
            <a:ext cx="4375149" cy="4608513"/>
          </a:xfrm>
        </p:spPr>
        <p:txBody>
          <a:bodyPr lIns="45720" rIns="45720"/>
          <a:lstStyle>
            <a:lvl1pPr marL="228600" indent="-228600">
              <a:spcBef>
                <a:spcPts val="800"/>
              </a:spcBef>
              <a:buFont typeface="Wingdings" pitchFamily="2" charset="2"/>
              <a:buChar char=""/>
              <a:defRPr/>
            </a:lvl1pPr>
            <a:lvl2pPr marL="457200" indent="-228600">
              <a:defRPr/>
            </a:lvl2pPr>
            <a:lvl3pPr marL="685800" indent="-171450">
              <a:buFont typeface="Arial" pitchFamily="34" charset="0"/>
              <a:buChar char="̶"/>
              <a:tabLst/>
              <a:defRPr/>
            </a:lvl3pPr>
            <a:lvl4pPr marL="914400" indent="-228600">
              <a:buClr>
                <a:schemeClr val="tx1"/>
              </a:buClr>
              <a:buFont typeface="Wingdings" pitchFamily="2" charset="2"/>
              <a:buChar char="§"/>
              <a:tabLst/>
              <a:defRPr>
                <a:solidFill>
                  <a:schemeClr val="tx1"/>
                </a:solidFill>
                <a:latin typeface="+mj-lt"/>
              </a:defRPr>
            </a:lvl4pPr>
            <a:lvl5pPr marL="2292350" indent="-254000"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9"/>
          </p:nvPr>
        </p:nvSpPr>
        <p:spPr>
          <a:xfrm>
            <a:off x="457200" y="4410075"/>
            <a:ext cx="4381500" cy="2038350"/>
          </a:xfrm>
        </p:spPr>
        <p:txBody>
          <a:bodyPr lIns="45720" rIns="45720"/>
          <a:lstStyle>
            <a:lvl1pPr marL="228600" indent="-228600">
              <a:spcBef>
                <a:spcPts val="800"/>
              </a:spcBef>
              <a:buFont typeface="Wingdings" pitchFamily="2" charset="2"/>
              <a:buChar char=""/>
              <a:defRPr/>
            </a:lvl1pPr>
            <a:lvl2pPr marL="457200" indent="-228600">
              <a:defRPr/>
            </a:lvl2pPr>
            <a:lvl3pPr marL="685800" indent="-171450">
              <a:buFont typeface="Arial" pitchFamily="34" charset="0"/>
              <a:buChar char="̶"/>
              <a:tabLst/>
              <a:defRPr/>
            </a:lvl3pPr>
            <a:lvl4pPr marL="914400" indent="-228600">
              <a:buClr>
                <a:schemeClr val="tx1"/>
              </a:buClr>
              <a:buFont typeface="Wingdings" pitchFamily="2" charset="2"/>
              <a:buChar char="§"/>
              <a:tabLst/>
              <a:defRPr>
                <a:solidFill>
                  <a:schemeClr val="tx1"/>
                </a:solidFill>
                <a:latin typeface="+mj-lt"/>
              </a:defRPr>
            </a:lvl4pPr>
            <a:lvl5pPr marL="2292350" indent="-254000"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29" hasCustomPrompt="1"/>
          </p:nvPr>
        </p:nvSpPr>
        <p:spPr>
          <a:xfrm>
            <a:off x="457199" y="1600200"/>
            <a:ext cx="4379976" cy="228600"/>
          </a:xfrm>
          <a:solidFill>
            <a:schemeClr val="accent1"/>
          </a:solidFill>
        </p:spPr>
        <p:txBody>
          <a:bodyPr lIns="45720"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[Object Title]</a:t>
            </a:r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30" hasCustomPrompt="1"/>
          </p:nvPr>
        </p:nvSpPr>
        <p:spPr>
          <a:xfrm>
            <a:off x="5230368" y="1600200"/>
            <a:ext cx="4379976" cy="228600"/>
          </a:xfrm>
          <a:solidFill>
            <a:schemeClr val="accent1"/>
          </a:solidFill>
        </p:spPr>
        <p:txBody>
          <a:bodyPr lIns="45720"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[Object Title]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31" hasCustomPrompt="1"/>
          </p:nvPr>
        </p:nvSpPr>
        <p:spPr>
          <a:xfrm>
            <a:off x="457200" y="4151376"/>
            <a:ext cx="4379976" cy="228600"/>
          </a:xfrm>
          <a:solidFill>
            <a:schemeClr val="accent1"/>
          </a:solidFill>
        </p:spPr>
        <p:txBody>
          <a:bodyPr lIns="45720"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[Object Title]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Up: 1 Left, 2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75335"/>
            <a:ext cx="9144000" cy="33832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5226050" y="1847850"/>
            <a:ext cx="4375150" cy="2038350"/>
          </a:xfrm>
        </p:spPr>
        <p:txBody>
          <a:bodyPr lIns="45720" rIns="45720"/>
          <a:lstStyle>
            <a:lvl1pPr marL="228600" indent="-228600">
              <a:spcBef>
                <a:spcPts val="800"/>
              </a:spcBef>
              <a:buFont typeface="Wingdings" pitchFamily="2" charset="2"/>
              <a:buChar char=""/>
              <a:defRPr/>
            </a:lvl1pPr>
            <a:lvl2pPr marL="457200" indent="-228600">
              <a:defRPr/>
            </a:lvl2pPr>
            <a:lvl3pPr marL="685800" indent="-171450">
              <a:buFont typeface="Arial" pitchFamily="34" charset="0"/>
              <a:buChar char="̶"/>
              <a:tabLst/>
              <a:defRPr/>
            </a:lvl3pPr>
            <a:lvl4pPr marL="914400" indent="-228600">
              <a:buClr>
                <a:schemeClr val="tx1"/>
              </a:buClr>
              <a:buFont typeface="Wingdings" pitchFamily="2" charset="2"/>
              <a:buChar char="§"/>
              <a:tabLst/>
              <a:defRPr>
                <a:solidFill>
                  <a:schemeClr val="tx1"/>
                </a:solidFill>
                <a:latin typeface="+mj-lt"/>
              </a:defRPr>
            </a:lvl4pPr>
            <a:lvl5pPr marL="2292350" indent="-254000"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19"/>
          </p:nvPr>
        </p:nvSpPr>
        <p:spPr>
          <a:xfrm>
            <a:off x="5226050" y="4410075"/>
            <a:ext cx="4375150" cy="2038350"/>
          </a:xfrm>
        </p:spPr>
        <p:txBody>
          <a:bodyPr lIns="45720" rIns="45720"/>
          <a:lstStyle>
            <a:lvl1pPr marL="228600" indent="-228600">
              <a:spcBef>
                <a:spcPts val="800"/>
              </a:spcBef>
              <a:buFont typeface="Wingdings" pitchFamily="2" charset="2"/>
              <a:buChar char=""/>
              <a:defRPr/>
            </a:lvl1pPr>
            <a:lvl2pPr marL="457200" indent="-228600">
              <a:defRPr/>
            </a:lvl2pPr>
            <a:lvl3pPr marL="685800" indent="-171450">
              <a:buFont typeface="Arial" pitchFamily="34" charset="0"/>
              <a:buChar char="̶"/>
              <a:tabLst/>
              <a:defRPr/>
            </a:lvl3pPr>
            <a:lvl4pPr marL="914400" indent="-228600">
              <a:buClr>
                <a:schemeClr val="tx1"/>
              </a:buClr>
              <a:buFont typeface="Wingdings" pitchFamily="2" charset="2"/>
              <a:buChar char="§"/>
              <a:tabLst/>
              <a:defRPr>
                <a:solidFill>
                  <a:schemeClr val="tx1"/>
                </a:solidFill>
                <a:latin typeface="+mj-lt"/>
              </a:defRPr>
            </a:lvl4pPr>
            <a:lvl5pPr marL="2292350" indent="-254000"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20"/>
          </p:nvPr>
        </p:nvSpPr>
        <p:spPr>
          <a:xfrm>
            <a:off x="457200" y="1847849"/>
            <a:ext cx="4381500" cy="4608513"/>
          </a:xfrm>
        </p:spPr>
        <p:txBody>
          <a:bodyPr lIns="45720" rIns="45720"/>
          <a:lstStyle>
            <a:lvl1pPr marL="228600" indent="-228600">
              <a:spcBef>
                <a:spcPts val="800"/>
              </a:spcBef>
              <a:buFont typeface="Wingdings" pitchFamily="2" charset="2"/>
              <a:buChar char=""/>
              <a:defRPr/>
            </a:lvl1pPr>
            <a:lvl2pPr marL="457200" indent="-228600">
              <a:defRPr/>
            </a:lvl2pPr>
            <a:lvl3pPr marL="685800" indent="-171450">
              <a:buFont typeface="Arial" pitchFamily="34" charset="0"/>
              <a:buChar char="̶"/>
              <a:tabLst/>
              <a:defRPr/>
            </a:lvl3pPr>
            <a:lvl4pPr marL="914400" indent="-228600">
              <a:buClr>
                <a:schemeClr val="tx1"/>
              </a:buClr>
              <a:buFont typeface="Wingdings" pitchFamily="2" charset="2"/>
              <a:buChar char="§"/>
              <a:tabLst/>
              <a:defRPr>
                <a:solidFill>
                  <a:schemeClr val="tx1"/>
                </a:solidFill>
                <a:latin typeface="+mj-lt"/>
              </a:defRPr>
            </a:lvl4pPr>
            <a:lvl5pPr marL="2292350" indent="-254000"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29" hasCustomPrompt="1"/>
          </p:nvPr>
        </p:nvSpPr>
        <p:spPr>
          <a:xfrm>
            <a:off x="457199" y="1600200"/>
            <a:ext cx="4379976" cy="228600"/>
          </a:xfrm>
          <a:solidFill>
            <a:schemeClr val="accent1"/>
          </a:solidFill>
        </p:spPr>
        <p:txBody>
          <a:bodyPr lIns="45720"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[Object Title]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30" hasCustomPrompt="1"/>
          </p:nvPr>
        </p:nvSpPr>
        <p:spPr>
          <a:xfrm>
            <a:off x="5230368" y="1600200"/>
            <a:ext cx="4379976" cy="228600"/>
          </a:xfrm>
          <a:solidFill>
            <a:schemeClr val="accent1"/>
          </a:solidFill>
        </p:spPr>
        <p:txBody>
          <a:bodyPr lIns="45720"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[Object Title]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31" hasCustomPrompt="1"/>
          </p:nvPr>
        </p:nvSpPr>
        <p:spPr>
          <a:xfrm>
            <a:off x="5230368" y="4151376"/>
            <a:ext cx="4379976" cy="228600"/>
          </a:xfrm>
          <a:solidFill>
            <a:schemeClr val="accent1"/>
          </a:solidFill>
        </p:spPr>
        <p:txBody>
          <a:bodyPr lIns="45720"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[Object Title]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Up: 1 Left, 3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75388"/>
            <a:ext cx="9144000" cy="33832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457200" y="1847849"/>
            <a:ext cx="4381500" cy="4608513"/>
          </a:xfrm>
        </p:spPr>
        <p:txBody>
          <a:bodyPr lIns="45720" rIns="45720"/>
          <a:lstStyle>
            <a:lvl1pPr marL="228600" indent="-228600">
              <a:spcBef>
                <a:spcPts val="800"/>
              </a:spcBef>
              <a:buFont typeface="Wingdings" pitchFamily="2" charset="2"/>
              <a:buChar char=""/>
              <a:defRPr/>
            </a:lvl1pPr>
            <a:lvl2pPr marL="457200" indent="-228600">
              <a:defRPr/>
            </a:lvl2pPr>
            <a:lvl3pPr marL="685800" indent="-171450">
              <a:buFont typeface="Arial" pitchFamily="34" charset="0"/>
              <a:buChar char="̶"/>
              <a:tabLst/>
              <a:defRPr/>
            </a:lvl3pPr>
            <a:lvl4pPr marL="914400" indent="-228600">
              <a:buClr>
                <a:schemeClr val="tx1"/>
              </a:buClr>
              <a:buFont typeface="Wingdings" pitchFamily="2" charset="2"/>
              <a:buChar char="§"/>
              <a:tabLst/>
              <a:defRPr>
                <a:solidFill>
                  <a:schemeClr val="tx1"/>
                </a:solidFill>
                <a:latin typeface="+mj-lt"/>
              </a:defRPr>
            </a:lvl4pPr>
            <a:lvl5pPr marL="2292350" indent="-254000"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24"/>
          </p:nvPr>
        </p:nvSpPr>
        <p:spPr>
          <a:xfrm>
            <a:off x="5226050" y="1847850"/>
            <a:ext cx="4381500" cy="1291590"/>
          </a:xfrm>
        </p:spPr>
        <p:txBody>
          <a:bodyPr lIns="45720" rIns="45720"/>
          <a:lstStyle>
            <a:lvl1pPr marL="228600" indent="-228600">
              <a:spcBef>
                <a:spcPts val="800"/>
              </a:spcBef>
              <a:buFont typeface="Wingdings" pitchFamily="2" charset="2"/>
              <a:buChar char=""/>
              <a:defRPr/>
            </a:lvl1pPr>
            <a:lvl2pPr marL="457200" indent="-228600">
              <a:defRPr/>
            </a:lvl2pPr>
            <a:lvl3pPr marL="685800" indent="-171450">
              <a:buFont typeface="Arial" pitchFamily="34" charset="0"/>
              <a:buChar char="̶"/>
              <a:tabLst/>
              <a:defRPr/>
            </a:lvl3pPr>
            <a:lvl4pPr marL="914400" indent="-228600">
              <a:buClr>
                <a:schemeClr val="tx1"/>
              </a:buClr>
              <a:buFont typeface="Wingdings" pitchFamily="2" charset="2"/>
              <a:buChar char="§"/>
              <a:tabLst/>
              <a:defRPr>
                <a:solidFill>
                  <a:schemeClr val="tx1"/>
                </a:solidFill>
                <a:latin typeface="+mj-lt"/>
              </a:defRPr>
            </a:lvl4pPr>
            <a:lvl5pPr marL="2292350" indent="-254000"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25"/>
          </p:nvPr>
        </p:nvSpPr>
        <p:spPr>
          <a:xfrm>
            <a:off x="5226050" y="3500438"/>
            <a:ext cx="4381500" cy="1291590"/>
          </a:xfrm>
        </p:spPr>
        <p:txBody>
          <a:bodyPr lIns="45720" rIns="45720"/>
          <a:lstStyle>
            <a:lvl1pPr marL="228600" indent="-228600">
              <a:spcBef>
                <a:spcPts val="800"/>
              </a:spcBef>
              <a:buFont typeface="Wingdings" pitchFamily="2" charset="2"/>
              <a:buChar char=""/>
              <a:defRPr/>
            </a:lvl1pPr>
            <a:lvl2pPr marL="457200" indent="-228600">
              <a:defRPr/>
            </a:lvl2pPr>
            <a:lvl3pPr marL="685800" indent="-171450">
              <a:buFont typeface="Arial" pitchFamily="34" charset="0"/>
              <a:buChar char="̶"/>
              <a:tabLst/>
              <a:defRPr/>
            </a:lvl3pPr>
            <a:lvl4pPr marL="914400" indent="-228600">
              <a:buClr>
                <a:schemeClr val="tx1"/>
              </a:buClr>
              <a:buFont typeface="Wingdings" pitchFamily="2" charset="2"/>
              <a:buChar char="§"/>
              <a:tabLst/>
              <a:defRPr>
                <a:solidFill>
                  <a:schemeClr val="tx1"/>
                </a:solidFill>
                <a:latin typeface="+mj-lt"/>
              </a:defRPr>
            </a:lvl4pPr>
            <a:lvl5pPr marL="2292350" indent="-254000"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26"/>
          </p:nvPr>
        </p:nvSpPr>
        <p:spPr>
          <a:xfrm>
            <a:off x="5226050" y="5143500"/>
            <a:ext cx="4381500" cy="1291590"/>
          </a:xfrm>
        </p:spPr>
        <p:txBody>
          <a:bodyPr lIns="45720" rIns="45720"/>
          <a:lstStyle>
            <a:lvl1pPr marL="228600" indent="-228600">
              <a:spcBef>
                <a:spcPts val="800"/>
              </a:spcBef>
              <a:buFont typeface="Wingdings" pitchFamily="2" charset="2"/>
              <a:buChar char=""/>
              <a:defRPr/>
            </a:lvl1pPr>
            <a:lvl2pPr marL="457200" indent="-228600">
              <a:defRPr/>
            </a:lvl2pPr>
            <a:lvl3pPr marL="685800" indent="-171450">
              <a:buFont typeface="Arial" pitchFamily="34" charset="0"/>
              <a:buChar char="̶"/>
              <a:tabLst/>
              <a:defRPr/>
            </a:lvl3pPr>
            <a:lvl4pPr marL="914400" indent="-228600">
              <a:buClr>
                <a:schemeClr val="tx1"/>
              </a:buClr>
              <a:buFont typeface="Wingdings" pitchFamily="2" charset="2"/>
              <a:buChar char="§"/>
              <a:tabLst/>
              <a:defRPr>
                <a:solidFill>
                  <a:schemeClr val="tx1"/>
                </a:solidFill>
                <a:latin typeface="+mj-lt"/>
              </a:defRPr>
            </a:lvl4pPr>
            <a:lvl5pPr marL="2292350" indent="-254000"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29" hasCustomPrompt="1"/>
          </p:nvPr>
        </p:nvSpPr>
        <p:spPr>
          <a:xfrm>
            <a:off x="457199" y="1600200"/>
            <a:ext cx="4379976" cy="228600"/>
          </a:xfrm>
          <a:solidFill>
            <a:schemeClr val="accent1"/>
          </a:solidFill>
        </p:spPr>
        <p:txBody>
          <a:bodyPr lIns="45720"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[Object Title]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30" hasCustomPrompt="1"/>
          </p:nvPr>
        </p:nvSpPr>
        <p:spPr>
          <a:xfrm>
            <a:off x="5230368" y="1600200"/>
            <a:ext cx="4379976" cy="228600"/>
          </a:xfrm>
          <a:solidFill>
            <a:schemeClr val="accent1"/>
          </a:solidFill>
        </p:spPr>
        <p:txBody>
          <a:bodyPr lIns="45720"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[Object Title]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31" hasCustomPrompt="1"/>
          </p:nvPr>
        </p:nvSpPr>
        <p:spPr>
          <a:xfrm>
            <a:off x="5230368" y="3246120"/>
            <a:ext cx="4379976" cy="228600"/>
          </a:xfrm>
          <a:solidFill>
            <a:schemeClr val="accent1"/>
          </a:solidFill>
        </p:spPr>
        <p:txBody>
          <a:bodyPr lIns="45720"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[Object Title]</a:t>
            </a:r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32" hasCustomPrompt="1"/>
          </p:nvPr>
        </p:nvSpPr>
        <p:spPr>
          <a:xfrm>
            <a:off x="5230368" y="4882896"/>
            <a:ext cx="4379976" cy="228600"/>
          </a:xfrm>
          <a:solidFill>
            <a:schemeClr val="accent1"/>
          </a:solidFill>
        </p:spPr>
        <p:txBody>
          <a:bodyPr lIns="45720"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[Object Title]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Up: 3 Left, 1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75388"/>
            <a:ext cx="9144000" cy="33832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20"/>
          </p:nvPr>
        </p:nvSpPr>
        <p:spPr>
          <a:xfrm>
            <a:off x="5226050" y="1847849"/>
            <a:ext cx="4375150" cy="4608513"/>
          </a:xfrm>
        </p:spPr>
        <p:txBody>
          <a:bodyPr lIns="45720" rIns="45720"/>
          <a:lstStyle>
            <a:lvl1pPr marL="228600" indent="-228600">
              <a:spcBef>
                <a:spcPts val="800"/>
              </a:spcBef>
              <a:buFont typeface="Wingdings" pitchFamily="2" charset="2"/>
              <a:buChar char=""/>
              <a:defRPr/>
            </a:lvl1pPr>
            <a:lvl2pPr marL="457200" indent="-228600">
              <a:defRPr/>
            </a:lvl2pPr>
            <a:lvl3pPr marL="685800" indent="-171450">
              <a:buFont typeface="Arial" pitchFamily="34" charset="0"/>
              <a:buChar char="̶"/>
              <a:tabLst/>
              <a:defRPr/>
            </a:lvl3pPr>
            <a:lvl4pPr marL="914400" indent="-228600">
              <a:buClr>
                <a:schemeClr val="tx1"/>
              </a:buClr>
              <a:buFont typeface="Wingdings" pitchFamily="2" charset="2"/>
              <a:buChar char="§"/>
              <a:tabLst/>
              <a:defRPr>
                <a:solidFill>
                  <a:schemeClr val="tx1"/>
                </a:solidFill>
                <a:latin typeface="+mj-lt"/>
              </a:defRPr>
            </a:lvl4pPr>
            <a:lvl5pPr marL="2292350" indent="-254000"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24"/>
          </p:nvPr>
        </p:nvSpPr>
        <p:spPr>
          <a:xfrm>
            <a:off x="457200" y="1847850"/>
            <a:ext cx="4381500" cy="1291590"/>
          </a:xfrm>
        </p:spPr>
        <p:txBody>
          <a:bodyPr lIns="45720" rIns="45720"/>
          <a:lstStyle>
            <a:lvl1pPr marL="228600" indent="-228600">
              <a:spcBef>
                <a:spcPts val="800"/>
              </a:spcBef>
              <a:buFont typeface="Wingdings" pitchFamily="2" charset="2"/>
              <a:buChar char=""/>
              <a:defRPr/>
            </a:lvl1pPr>
            <a:lvl2pPr marL="457200" indent="-228600">
              <a:defRPr/>
            </a:lvl2pPr>
            <a:lvl3pPr marL="685800" indent="-171450">
              <a:buFont typeface="Arial" pitchFamily="34" charset="0"/>
              <a:buChar char="̶"/>
              <a:tabLst/>
              <a:defRPr/>
            </a:lvl3pPr>
            <a:lvl4pPr marL="914400" indent="-228600">
              <a:buClr>
                <a:schemeClr val="tx1"/>
              </a:buClr>
              <a:buFont typeface="Wingdings" pitchFamily="2" charset="2"/>
              <a:buChar char="§"/>
              <a:tabLst/>
              <a:defRPr>
                <a:solidFill>
                  <a:schemeClr val="tx1"/>
                </a:solidFill>
                <a:latin typeface="+mj-lt"/>
              </a:defRPr>
            </a:lvl4pPr>
            <a:lvl5pPr marL="2292350" indent="-254000"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25"/>
          </p:nvPr>
        </p:nvSpPr>
        <p:spPr>
          <a:xfrm>
            <a:off x="457200" y="3500438"/>
            <a:ext cx="4381500" cy="1291590"/>
          </a:xfrm>
        </p:spPr>
        <p:txBody>
          <a:bodyPr lIns="45720" rIns="45720"/>
          <a:lstStyle>
            <a:lvl1pPr marL="228600" indent="-228600">
              <a:spcBef>
                <a:spcPts val="800"/>
              </a:spcBef>
              <a:buFont typeface="Wingdings" pitchFamily="2" charset="2"/>
              <a:buChar char=""/>
              <a:defRPr/>
            </a:lvl1pPr>
            <a:lvl2pPr marL="457200" indent="-228600">
              <a:defRPr/>
            </a:lvl2pPr>
            <a:lvl3pPr marL="685800" indent="-171450">
              <a:buFont typeface="Arial" pitchFamily="34" charset="0"/>
              <a:buChar char="̶"/>
              <a:tabLst/>
              <a:defRPr/>
            </a:lvl3pPr>
            <a:lvl4pPr marL="914400" indent="-228600">
              <a:buClr>
                <a:schemeClr val="tx1"/>
              </a:buClr>
              <a:buFont typeface="Wingdings" pitchFamily="2" charset="2"/>
              <a:buChar char="§"/>
              <a:tabLst/>
              <a:defRPr>
                <a:solidFill>
                  <a:schemeClr val="tx1"/>
                </a:solidFill>
                <a:latin typeface="+mj-lt"/>
              </a:defRPr>
            </a:lvl4pPr>
            <a:lvl5pPr marL="2292350" indent="-254000"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1" name="Text Placeholder 4"/>
          <p:cNvSpPr>
            <a:spLocks noGrp="1"/>
          </p:cNvSpPr>
          <p:nvPr>
            <p:ph type="body" sz="quarter" idx="26"/>
          </p:nvPr>
        </p:nvSpPr>
        <p:spPr>
          <a:xfrm>
            <a:off x="457200" y="5143500"/>
            <a:ext cx="4381500" cy="1291590"/>
          </a:xfrm>
        </p:spPr>
        <p:txBody>
          <a:bodyPr lIns="45720" rIns="45720"/>
          <a:lstStyle>
            <a:lvl1pPr marL="228600" indent="-228600">
              <a:spcBef>
                <a:spcPts val="800"/>
              </a:spcBef>
              <a:buFont typeface="Wingdings" pitchFamily="2" charset="2"/>
              <a:buChar char=""/>
              <a:defRPr/>
            </a:lvl1pPr>
            <a:lvl2pPr marL="457200" indent="-228600">
              <a:defRPr/>
            </a:lvl2pPr>
            <a:lvl3pPr marL="685800" indent="-171450">
              <a:buFont typeface="Arial" pitchFamily="34" charset="0"/>
              <a:buChar char="̶"/>
              <a:tabLst/>
              <a:defRPr/>
            </a:lvl3pPr>
            <a:lvl4pPr marL="914400" indent="-228600">
              <a:buClr>
                <a:schemeClr val="tx1"/>
              </a:buClr>
              <a:buFont typeface="Wingdings" pitchFamily="2" charset="2"/>
              <a:buChar char="§"/>
              <a:tabLst/>
              <a:defRPr>
                <a:solidFill>
                  <a:schemeClr val="tx1"/>
                </a:solidFill>
                <a:latin typeface="+mj-lt"/>
              </a:defRPr>
            </a:lvl4pPr>
            <a:lvl5pPr marL="2292350" indent="-254000"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29" hasCustomPrompt="1"/>
          </p:nvPr>
        </p:nvSpPr>
        <p:spPr>
          <a:xfrm>
            <a:off x="457199" y="1600200"/>
            <a:ext cx="4379976" cy="228600"/>
          </a:xfrm>
          <a:solidFill>
            <a:schemeClr val="accent1"/>
          </a:solidFill>
        </p:spPr>
        <p:txBody>
          <a:bodyPr lIns="45720"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[Object Title]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30" hasCustomPrompt="1"/>
          </p:nvPr>
        </p:nvSpPr>
        <p:spPr>
          <a:xfrm>
            <a:off x="5230368" y="1600200"/>
            <a:ext cx="4379976" cy="228600"/>
          </a:xfrm>
          <a:solidFill>
            <a:schemeClr val="accent1"/>
          </a:solidFill>
        </p:spPr>
        <p:txBody>
          <a:bodyPr lIns="45720"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[Object Title]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31" hasCustomPrompt="1"/>
          </p:nvPr>
        </p:nvSpPr>
        <p:spPr>
          <a:xfrm>
            <a:off x="457199" y="3246120"/>
            <a:ext cx="4379976" cy="228600"/>
          </a:xfrm>
          <a:solidFill>
            <a:schemeClr val="accent1"/>
          </a:solidFill>
        </p:spPr>
        <p:txBody>
          <a:bodyPr lIns="45720"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[Object Title]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32" hasCustomPrompt="1"/>
          </p:nvPr>
        </p:nvSpPr>
        <p:spPr>
          <a:xfrm>
            <a:off x="457199" y="4882896"/>
            <a:ext cx="4379976" cy="228600"/>
          </a:xfrm>
          <a:solidFill>
            <a:schemeClr val="accent1"/>
          </a:solidFill>
        </p:spPr>
        <p:txBody>
          <a:bodyPr lIns="45720"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[Object Title]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-Up: 2 Left, 3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75388"/>
            <a:ext cx="9144000" cy="33832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457200" y="1847850"/>
            <a:ext cx="4381500" cy="2038350"/>
          </a:xfrm>
        </p:spPr>
        <p:txBody>
          <a:bodyPr lIns="45720" rIns="45720"/>
          <a:lstStyle>
            <a:lvl1pPr marL="228600" indent="-228600">
              <a:spcBef>
                <a:spcPts val="800"/>
              </a:spcBef>
              <a:buFont typeface="Wingdings" pitchFamily="2" charset="2"/>
              <a:buChar char=""/>
              <a:defRPr/>
            </a:lvl1pPr>
            <a:lvl2pPr marL="457200" indent="-228600">
              <a:defRPr/>
            </a:lvl2pPr>
            <a:lvl3pPr marL="685800" indent="-171450">
              <a:buFont typeface="Arial" pitchFamily="34" charset="0"/>
              <a:buChar char="̶"/>
              <a:tabLst/>
              <a:defRPr/>
            </a:lvl3pPr>
            <a:lvl4pPr marL="914400" indent="-228600">
              <a:buClr>
                <a:schemeClr val="tx1"/>
              </a:buClr>
              <a:buFont typeface="Wingdings" pitchFamily="2" charset="2"/>
              <a:buChar char="§"/>
              <a:tabLst/>
              <a:defRPr>
                <a:solidFill>
                  <a:schemeClr val="tx1"/>
                </a:solidFill>
                <a:latin typeface="+mj-lt"/>
              </a:defRPr>
            </a:lvl4pPr>
            <a:lvl5pPr marL="2292350" indent="-254000"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23"/>
          </p:nvPr>
        </p:nvSpPr>
        <p:spPr>
          <a:xfrm>
            <a:off x="457200" y="4410075"/>
            <a:ext cx="4381500" cy="2038350"/>
          </a:xfrm>
        </p:spPr>
        <p:txBody>
          <a:bodyPr lIns="45720" rIns="45720"/>
          <a:lstStyle>
            <a:lvl1pPr marL="228600" indent="-228600">
              <a:spcBef>
                <a:spcPts val="800"/>
              </a:spcBef>
              <a:buFont typeface="Wingdings" pitchFamily="2" charset="2"/>
              <a:buChar char=""/>
              <a:defRPr/>
            </a:lvl1pPr>
            <a:lvl2pPr marL="457200" indent="-228600">
              <a:defRPr/>
            </a:lvl2pPr>
            <a:lvl3pPr marL="685800" indent="-171450">
              <a:buFont typeface="Arial" pitchFamily="34" charset="0"/>
              <a:buChar char="̶"/>
              <a:tabLst/>
              <a:defRPr/>
            </a:lvl3pPr>
            <a:lvl4pPr marL="914400" indent="-228600">
              <a:buClr>
                <a:schemeClr val="tx1"/>
              </a:buClr>
              <a:buFont typeface="Wingdings" pitchFamily="2" charset="2"/>
              <a:buChar char="§"/>
              <a:tabLst/>
              <a:defRPr>
                <a:solidFill>
                  <a:schemeClr val="tx1"/>
                </a:solidFill>
                <a:latin typeface="+mj-lt"/>
              </a:defRPr>
            </a:lvl4pPr>
            <a:lvl5pPr marL="2292350" indent="-254000"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24"/>
          </p:nvPr>
        </p:nvSpPr>
        <p:spPr>
          <a:xfrm>
            <a:off x="5226050" y="1847850"/>
            <a:ext cx="4381500" cy="1291590"/>
          </a:xfrm>
        </p:spPr>
        <p:txBody>
          <a:bodyPr lIns="45720" rIns="45720"/>
          <a:lstStyle>
            <a:lvl1pPr marL="228600" indent="-228600">
              <a:spcBef>
                <a:spcPts val="800"/>
              </a:spcBef>
              <a:buFont typeface="Wingdings" pitchFamily="2" charset="2"/>
              <a:buChar char=""/>
              <a:defRPr/>
            </a:lvl1pPr>
            <a:lvl2pPr marL="457200" indent="-228600">
              <a:defRPr/>
            </a:lvl2pPr>
            <a:lvl3pPr marL="685800" indent="-171450">
              <a:buFont typeface="Arial" pitchFamily="34" charset="0"/>
              <a:buChar char="̶"/>
              <a:tabLst/>
              <a:defRPr/>
            </a:lvl3pPr>
            <a:lvl4pPr marL="914400" indent="-228600">
              <a:buClr>
                <a:schemeClr val="tx1"/>
              </a:buClr>
              <a:buFont typeface="Wingdings" pitchFamily="2" charset="2"/>
              <a:buChar char="§"/>
              <a:tabLst/>
              <a:defRPr>
                <a:solidFill>
                  <a:schemeClr val="tx1"/>
                </a:solidFill>
                <a:latin typeface="+mj-lt"/>
              </a:defRPr>
            </a:lvl4pPr>
            <a:lvl5pPr marL="2292350" indent="-254000"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1" name="Text Placeholder 4"/>
          <p:cNvSpPr>
            <a:spLocks noGrp="1"/>
          </p:cNvSpPr>
          <p:nvPr>
            <p:ph type="body" sz="quarter" idx="25"/>
          </p:nvPr>
        </p:nvSpPr>
        <p:spPr>
          <a:xfrm>
            <a:off x="5226050" y="3500438"/>
            <a:ext cx="4381500" cy="1291590"/>
          </a:xfrm>
        </p:spPr>
        <p:txBody>
          <a:bodyPr lIns="45720" rIns="45720"/>
          <a:lstStyle>
            <a:lvl1pPr marL="228600" indent="-228600">
              <a:spcBef>
                <a:spcPts val="800"/>
              </a:spcBef>
              <a:buFont typeface="Wingdings" pitchFamily="2" charset="2"/>
              <a:buChar char=""/>
              <a:defRPr/>
            </a:lvl1pPr>
            <a:lvl2pPr marL="457200" indent="-228600">
              <a:defRPr/>
            </a:lvl2pPr>
            <a:lvl3pPr marL="685800" indent="-171450">
              <a:buFont typeface="Arial" pitchFamily="34" charset="0"/>
              <a:buChar char="̶"/>
              <a:tabLst/>
              <a:defRPr/>
            </a:lvl3pPr>
            <a:lvl4pPr marL="914400" indent="-228600">
              <a:buClr>
                <a:schemeClr val="tx1"/>
              </a:buClr>
              <a:buFont typeface="Wingdings" pitchFamily="2" charset="2"/>
              <a:buChar char="§"/>
              <a:tabLst/>
              <a:defRPr>
                <a:solidFill>
                  <a:schemeClr val="tx1"/>
                </a:solidFill>
                <a:latin typeface="+mj-lt"/>
              </a:defRPr>
            </a:lvl4pPr>
            <a:lvl5pPr marL="2292350" indent="-254000"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26"/>
          </p:nvPr>
        </p:nvSpPr>
        <p:spPr>
          <a:xfrm>
            <a:off x="5226050" y="5143500"/>
            <a:ext cx="4381500" cy="1291590"/>
          </a:xfrm>
        </p:spPr>
        <p:txBody>
          <a:bodyPr lIns="45720" rIns="45720"/>
          <a:lstStyle>
            <a:lvl1pPr marL="228600" indent="-228600">
              <a:spcBef>
                <a:spcPts val="800"/>
              </a:spcBef>
              <a:buFont typeface="Wingdings" pitchFamily="2" charset="2"/>
              <a:buChar char=""/>
              <a:defRPr/>
            </a:lvl1pPr>
            <a:lvl2pPr marL="457200" indent="-228600">
              <a:defRPr/>
            </a:lvl2pPr>
            <a:lvl3pPr marL="685800" indent="-171450">
              <a:buFont typeface="Arial" pitchFamily="34" charset="0"/>
              <a:buChar char="̶"/>
              <a:tabLst/>
              <a:defRPr/>
            </a:lvl3pPr>
            <a:lvl4pPr marL="914400" indent="-228600">
              <a:buClr>
                <a:schemeClr val="tx1"/>
              </a:buClr>
              <a:buFont typeface="Wingdings" pitchFamily="2" charset="2"/>
              <a:buChar char="§"/>
              <a:tabLst/>
              <a:defRPr>
                <a:solidFill>
                  <a:schemeClr val="tx1"/>
                </a:solidFill>
                <a:latin typeface="+mj-lt"/>
              </a:defRPr>
            </a:lvl4pPr>
            <a:lvl5pPr marL="2292350" indent="-254000"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29" hasCustomPrompt="1"/>
          </p:nvPr>
        </p:nvSpPr>
        <p:spPr>
          <a:xfrm>
            <a:off x="457199" y="1600200"/>
            <a:ext cx="4379976" cy="228600"/>
          </a:xfrm>
          <a:solidFill>
            <a:schemeClr val="accent1"/>
          </a:solidFill>
        </p:spPr>
        <p:txBody>
          <a:bodyPr lIns="45720"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[Object Title]</a:t>
            </a:r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30" hasCustomPrompt="1"/>
          </p:nvPr>
        </p:nvSpPr>
        <p:spPr>
          <a:xfrm>
            <a:off x="5230368" y="1600200"/>
            <a:ext cx="4379976" cy="228600"/>
          </a:xfrm>
          <a:solidFill>
            <a:schemeClr val="accent1"/>
          </a:solidFill>
        </p:spPr>
        <p:txBody>
          <a:bodyPr lIns="45720"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[Object Title]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31" hasCustomPrompt="1"/>
          </p:nvPr>
        </p:nvSpPr>
        <p:spPr>
          <a:xfrm>
            <a:off x="5230368" y="3246120"/>
            <a:ext cx="4379976" cy="228600"/>
          </a:xfrm>
          <a:solidFill>
            <a:schemeClr val="accent1"/>
          </a:solidFill>
        </p:spPr>
        <p:txBody>
          <a:bodyPr lIns="45720"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[Object Title]</a:t>
            </a:r>
          </a:p>
        </p:txBody>
      </p:sp>
      <p:sp>
        <p:nvSpPr>
          <p:cNvPr id="23" name="Text Placeholder 4"/>
          <p:cNvSpPr>
            <a:spLocks noGrp="1"/>
          </p:cNvSpPr>
          <p:nvPr>
            <p:ph type="body" sz="quarter" idx="32" hasCustomPrompt="1"/>
          </p:nvPr>
        </p:nvSpPr>
        <p:spPr>
          <a:xfrm>
            <a:off x="5230368" y="4882896"/>
            <a:ext cx="4379976" cy="228600"/>
          </a:xfrm>
          <a:solidFill>
            <a:schemeClr val="accent1"/>
          </a:solidFill>
        </p:spPr>
        <p:txBody>
          <a:bodyPr lIns="45720"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[Object Title]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33" hasCustomPrompt="1"/>
          </p:nvPr>
        </p:nvSpPr>
        <p:spPr>
          <a:xfrm>
            <a:off x="457199" y="4151376"/>
            <a:ext cx="4379976" cy="228600"/>
          </a:xfrm>
          <a:solidFill>
            <a:schemeClr val="accent1"/>
          </a:solidFill>
        </p:spPr>
        <p:txBody>
          <a:bodyPr lIns="45720"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[Object Title]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-Up: 3 Left, 2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75388"/>
            <a:ext cx="9144000" cy="33832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5226050" y="1847850"/>
            <a:ext cx="4375150" cy="2038350"/>
          </a:xfrm>
        </p:spPr>
        <p:txBody>
          <a:bodyPr lIns="45720" rIns="45720"/>
          <a:lstStyle>
            <a:lvl1pPr marL="228600" indent="-228600">
              <a:spcBef>
                <a:spcPts val="800"/>
              </a:spcBef>
              <a:buFont typeface="Wingdings" pitchFamily="2" charset="2"/>
              <a:buChar char=""/>
              <a:defRPr/>
            </a:lvl1pPr>
            <a:lvl2pPr marL="457200" indent="-228600">
              <a:defRPr/>
            </a:lvl2pPr>
            <a:lvl3pPr marL="685800" indent="-171450">
              <a:buFont typeface="Arial" pitchFamily="34" charset="0"/>
              <a:buChar char="̶"/>
              <a:tabLst/>
              <a:defRPr/>
            </a:lvl3pPr>
            <a:lvl4pPr marL="914400" indent="-228600">
              <a:buClr>
                <a:schemeClr val="tx1"/>
              </a:buClr>
              <a:buFont typeface="Wingdings" pitchFamily="2" charset="2"/>
              <a:buChar char="§"/>
              <a:tabLst/>
              <a:defRPr>
                <a:solidFill>
                  <a:schemeClr val="tx1"/>
                </a:solidFill>
                <a:latin typeface="+mj-lt"/>
              </a:defRPr>
            </a:lvl4pPr>
            <a:lvl5pPr marL="2292350" indent="-254000"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23"/>
          </p:nvPr>
        </p:nvSpPr>
        <p:spPr>
          <a:xfrm>
            <a:off x="5226050" y="4410075"/>
            <a:ext cx="4375150" cy="2038350"/>
          </a:xfrm>
        </p:spPr>
        <p:txBody>
          <a:bodyPr lIns="45720" rIns="45720"/>
          <a:lstStyle>
            <a:lvl1pPr marL="228600" indent="-228600">
              <a:spcBef>
                <a:spcPts val="800"/>
              </a:spcBef>
              <a:buFont typeface="Wingdings" pitchFamily="2" charset="2"/>
              <a:buChar char=""/>
              <a:defRPr/>
            </a:lvl1pPr>
            <a:lvl2pPr marL="457200" indent="-228600">
              <a:defRPr/>
            </a:lvl2pPr>
            <a:lvl3pPr marL="685800" indent="-171450">
              <a:buFont typeface="Arial" pitchFamily="34" charset="0"/>
              <a:buChar char="̶"/>
              <a:tabLst/>
              <a:defRPr/>
            </a:lvl3pPr>
            <a:lvl4pPr marL="914400" indent="-228600">
              <a:buClr>
                <a:schemeClr val="tx1"/>
              </a:buClr>
              <a:buFont typeface="Wingdings" pitchFamily="2" charset="2"/>
              <a:buChar char="§"/>
              <a:tabLst/>
              <a:defRPr>
                <a:solidFill>
                  <a:schemeClr val="tx1"/>
                </a:solidFill>
                <a:latin typeface="+mj-lt"/>
              </a:defRPr>
            </a:lvl4pPr>
            <a:lvl5pPr marL="2292350" indent="-254000"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24"/>
          </p:nvPr>
        </p:nvSpPr>
        <p:spPr>
          <a:xfrm>
            <a:off x="457200" y="1847850"/>
            <a:ext cx="4381500" cy="1291590"/>
          </a:xfrm>
        </p:spPr>
        <p:txBody>
          <a:bodyPr lIns="45720" rIns="45720"/>
          <a:lstStyle>
            <a:lvl1pPr marL="228600" indent="-228600">
              <a:spcBef>
                <a:spcPts val="800"/>
              </a:spcBef>
              <a:buFont typeface="Wingdings" pitchFamily="2" charset="2"/>
              <a:buChar char=""/>
              <a:defRPr/>
            </a:lvl1pPr>
            <a:lvl2pPr marL="457200" indent="-228600">
              <a:defRPr/>
            </a:lvl2pPr>
            <a:lvl3pPr marL="685800" indent="-171450">
              <a:buFont typeface="Arial" pitchFamily="34" charset="0"/>
              <a:buChar char="̶"/>
              <a:tabLst/>
              <a:defRPr/>
            </a:lvl3pPr>
            <a:lvl4pPr marL="914400" indent="-228600">
              <a:buClr>
                <a:schemeClr val="tx1"/>
              </a:buClr>
              <a:buFont typeface="Wingdings" pitchFamily="2" charset="2"/>
              <a:buChar char="§"/>
              <a:tabLst/>
              <a:defRPr>
                <a:solidFill>
                  <a:schemeClr val="tx1"/>
                </a:solidFill>
                <a:latin typeface="+mj-lt"/>
              </a:defRPr>
            </a:lvl4pPr>
            <a:lvl5pPr marL="2292350" indent="-254000"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1" name="Text Placeholder 4"/>
          <p:cNvSpPr>
            <a:spLocks noGrp="1"/>
          </p:cNvSpPr>
          <p:nvPr>
            <p:ph type="body" sz="quarter" idx="25"/>
          </p:nvPr>
        </p:nvSpPr>
        <p:spPr>
          <a:xfrm>
            <a:off x="457200" y="3500438"/>
            <a:ext cx="4381500" cy="1291590"/>
          </a:xfrm>
        </p:spPr>
        <p:txBody>
          <a:bodyPr lIns="45720" rIns="45720"/>
          <a:lstStyle>
            <a:lvl1pPr marL="228600" indent="-228600">
              <a:spcBef>
                <a:spcPts val="800"/>
              </a:spcBef>
              <a:buFont typeface="Wingdings" pitchFamily="2" charset="2"/>
              <a:buChar char=""/>
              <a:defRPr/>
            </a:lvl1pPr>
            <a:lvl2pPr marL="457200" indent="-228600">
              <a:defRPr/>
            </a:lvl2pPr>
            <a:lvl3pPr marL="685800" indent="-171450">
              <a:buFont typeface="Arial" pitchFamily="34" charset="0"/>
              <a:buChar char="̶"/>
              <a:tabLst/>
              <a:defRPr/>
            </a:lvl3pPr>
            <a:lvl4pPr marL="914400" indent="-228600">
              <a:buClr>
                <a:schemeClr val="tx1"/>
              </a:buClr>
              <a:buFont typeface="Wingdings" pitchFamily="2" charset="2"/>
              <a:buChar char="§"/>
              <a:tabLst/>
              <a:defRPr>
                <a:solidFill>
                  <a:schemeClr val="tx1"/>
                </a:solidFill>
                <a:latin typeface="+mj-lt"/>
              </a:defRPr>
            </a:lvl4pPr>
            <a:lvl5pPr marL="2292350" indent="-254000"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26"/>
          </p:nvPr>
        </p:nvSpPr>
        <p:spPr>
          <a:xfrm>
            <a:off x="457200" y="5143500"/>
            <a:ext cx="4381500" cy="1291590"/>
          </a:xfrm>
        </p:spPr>
        <p:txBody>
          <a:bodyPr lIns="45720" rIns="45720"/>
          <a:lstStyle>
            <a:lvl1pPr marL="228600" indent="-228600">
              <a:spcBef>
                <a:spcPts val="800"/>
              </a:spcBef>
              <a:buFont typeface="Wingdings" pitchFamily="2" charset="2"/>
              <a:buChar char=""/>
              <a:defRPr/>
            </a:lvl1pPr>
            <a:lvl2pPr marL="457200" indent="-228600">
              <a:defRPr/>
            </a:lvl2pPr>
            <a:lvl3pPr marL="685800" indent="-171450">
              <a:buFont typeface="Arial" pitchFamily="34" charset="0"/>
              <a:buChar char="̶"/>
              <a:tabLst/>
              <a:defRPr/>
            </a:lvl3pPr>
            <a:lvl4pPr marL="914400" indent="-228600">
              <a:buClr>
                <a:schemeClr val="tx1"/>
              </a:buClr>
              <a:buFont typeface="Wingdings" pitchFamily="2" charset="2"/>
              <a:buChar char="§"/>
              <a:tabLst/>
              <a:defRPr>
                <a:solidFill>
                  <a:schemeClr val="tx1"/>
                </a:solidFill>
                <a:latin typeface="+mj-lt"/>
              </a:defRPr>
            </a:lvl4pPr>
            <a:lvl5pPr marL="2292350" indent="-254000"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29" hasCustomPrompt="1"/>
          </p:nvPr>
        </p:nvSpPr>
        <p:spPr>
          <a:xfrm>
            <a:off x="457199" y="1600200"/>
            <a:ext cx="4379976" cy="228600"/>
          </a:xfrm>
          <a:solidFill>
            <a:schemeClr val="accent1"/>
          </a:solidFill>
        </p:spPr>
        <p:txBody>
          <a:bodyPr lIns="45720"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[Object Title]</a:t>
            </a:r>
          </a:p>
        </p:txBody>
      </p:sp>
      <p:sp>
        <p:nvSpPr>
          <p:cNvPr id="26" name="Text Placeholder 4"/>
          <p:cNvSpPr>
            <a:spLocks noGrp="1"/>
          </p:cNvSpPr>
          <p:nvPr>
            <p:ph type="body" sz="quarter" idx="30" hasCustomPrompt="1"/>
          </p:nvPr>
        </p:nvSpPr>
        <p:spPr>
          <a:xfrm>
            <a:off x="457199" y="3246120"/>
            <a:ext cx="4379976" cy="228600"/>
          </a:xfrm>
          <a:solidFill>
            <a:schemeClr val="accent1"/>
          </a:solidFill>
        </p:spPr>
        <p:txBody>
          <a:bodyPr lIns="45720"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[Object Title]</a:t>
            </a:r>
          </a:p>
        </p:txBody>
      </p:sp>
      <p:sp>
        <p:nvSpPr>
          <p:cNvPr id="27" name="Text Placeholder 4"/>
          <p:cNvSpPr>
            <a:spLocks noGrp="1"/>
          </p:cNvSpPr>
          <p:nvPr>
            <p:ph type="body" sz="quarter" idx="31" hasCustomPrompt="1"/>
          </p:nvPr>
        </p:nvSpPr>
        <p:spPr>
          <a:xfrm>
            <a:off x="457199" y="4882896"/>
            <a:ext cx="4379976" cy="228600"/>
          </a:xfrm>
          <a:solidFill>
            <a:schemeClr val="accent1"/>
          </a:solidFill>
        </p:spPr>
        <p:txBody>
          <a:bodyPr lIns="45720"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[Object Title]</a:t>
            </a:r>
          </a:p>
        </p:txBody>
      </p:sp>
      <p:sp>
        <p:nvSpPr>
          <p:cNvPr id="28" name="Text Placeholder 4"/>
          <p:cNvSpPr>
            <a:spLocks noGrp="1"/>
          </p:cNvSpPr>
          <p:nvPr>
            <p:ph type="body" sz="quarter" idx="32" hasCustomPrompt="1"/>
          </p:nvPr>
        </p:nvSpPr>
        <p:spPr>
          <a:xfrm>
            <a:off x="5230368" y="1600200"/>
            <a:ext cx="4379976" cy="228600"/>
          </a:xfrm>
          <a:solidFill>
            <a:schemeClr val="accent1"/>
          </a:solidFill>
        </p:spPr>
        <p:txBody>
          <a:bodyPr lIns="45720"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[Object Title]</a:t>
            </a:r>
          </a:p>
        </p:txBody>
      </p:sp>
      <p:sp>
        <p:nvSpPr>
          <p:cNvPr id="29" name="Text Placeholder 4"/>
          <p:cNvSpPr>
            <a:spLocks noGrp="1"/>
          </p:cNvSpPr>
          <p:nvPr>
            <p:ph type="body" sz="quarter" idx="33" hasCustomPrompt="1"/>
          </p:nvPr>
        </p:nvSpPr>
        <p:spPr>
          <a:xfrm>
            <a:off x="5230368" y="4151376"/>
            <a:ext cx="4379976" cy="228600"/>
          </a:xfrm>
          <a:solidFill>
            <a:schemeClr val="accent1"/>
          </a:solidFill>
        </p:spPr>
        <p:txBody>
          <a:bodyPr lIns="45720"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[Object Title]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tentional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 hasCustomPrompt="1"/>
          </p:nvPr>
        </p:nvSpPr>
        <p:spPr bwMode="ltGray">
          <a:xfrm>
            <a:off x="1111241" y="4362906"/>
            <a:ext cx="6546273" cy="430887"/>
          </a:xfrm>
          <a:noFill/>
        </p:spPr>
        <p:txBody>
          <a:bodyPr vert="horz" wrap="square" anchor="ctr" anchorCtr="0">
            <a:spAutoFit/>
          </a:bodyPr>
          <a:lstStyle>
            <a:lvl1pPr algn="l">
              <a:defRPr sz="2800" b="0" cap="none" spc="0" baseline="0">
                <a:solidFill>
                  <a:schemeClr val="accent1"/>
                </a:solidFill>
                <a:effectLst/>
                <a:latin typeface="+mj-lt"/>
              </a:defRPr>
            </a:lvl1pPr>
            <a:extLst/>
          </a:lstStyle>
          <a:p>
            <a:r>
              <a:rPr lang="en-US" dirty="0"/>
              <a:t>[Insert Section Name]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 hasCustomPrompt="1"/>
          </p:nvPr>
        </p:nvSpPr>
        <p:spPr bwMode="ltGray">
          <a:xfrm>
            <a:off x="453706" y="4361688"/>
            <a:ext cx="640080" cy="430886"/>
          </a:xfrm>
          <a:noFill/>
        </p:spPr>
        <p:txBody>
          <a:bodyPr vert="horz" wrap="square" lIns="0" tIns="0" rIns="0" bIns="0" anchor="t" anchorCtr="0">
            <a:spAutoFit/>
          </a:bodyPr>
          <a:lstStyle>
            <a:lvl1pPr algn="l" rtl="0" eaLnBrk="1" latinLnBrk="0" hangingPunct="1">
              <a:spcBef>
                <a:spcPct val="0"/>
              </a:spcBef>
              <a:buNone/>
              <a:defRPr lang="en-US" sz="2800" b="0" kern="0" cap="none" spc="0" baseline="0" dirty="0" smtClean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(#)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1" y="685800"/>
            <a:ext cx="9144019" cy="914402"/>
          </a:xfrm>
          <a:prstGeom prst="rect">
            <a:avLst/>
          </a:prstGeom>
        </p:spPr>
      </p:pic>
      <p:pic>
        <p:nvPicPr>
          <p:cNvPr id="10" name="Picture 2" descr="S:\Marketing Communications\Creative Services\Master_Assets\Guggenheim Logos\White\GUGG_logo_RGB_white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8681" y="1052087"/>
            <a:ext cx="2295144" cy="181828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ubsectio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3"/>
          <p:cNvSpPr>
            <a:spLocks noGrp="1"/>
          </p:cNvSpPr>
          <p:nvPr>
            <p:ph type="ctrTitle" hasCustomPrompt="1"/>
          </p:nvPr>
        </p:nvSpPr>
        <p:spPr bwMode="ltGray">
          <a:xfrm>
            <a:off x="1111241" y="4362906"/>
            <a:ext cx="6546273" cy="430887"/>
          </a:xfrm>
          <a:noFill/>
        </p:spPr>
        <p:txBody>
          <a:bodyPr vert="horz" wrap="square" anchor="ctr" anchorCtr="0">
            <a:spAutoFit/>
          </a:bodyPr>
          <a:lstStyle>
            <a:lvl1pPr algn="l">
              <a:defRPr sz="2800" b="0" cap="none" spc="0" baseline="0">
                <a:solidFill>
                  <a:schemeClr val="accent1"/>
                </a:solidFill>
                <a:effectLst/>
                <a:latin typeface="+mj-lt"/>
              </a:defRPr>
            </a:lvl1pPr>
            <a:extLst/>
          </a:lstStyle>
          <a:p>
            <a:r>
              <a:rPr lang="en-US" dirty="0"/>
              <a:t>[Insert Subsection Name]</a:t>
            </a:r>
          </a:p>
        </p:txBody>
      </p:sp>
      <p:sp>
        <p:nvSpPr>
          <p:cNvPr id="13" name="Text Placeholder 16"/>
          <p:cNvSpPr>
            <a:spLocks noGrp="1"/>
          </p:cNvSpPr>
          <p:nvPr>
            <p:ph type="body" sz="quarter" idx="10" hasCustomPrompt="1"/>
          </p:nvPr>
        </p:nvSpPr>
        <p:spPr bwMode="ltGray">
          <a:xfrm>
            <a:off x="453706" y="4361688"/>
            <a:ext cx="640080" cy="430886"/>
          </a:xfrm>
          <a:noFill/>
        </p:spPr>
        <p:txBody>
          <a:bodyPr vert="horz" wrap="square" lIns="0" tIns="0" rIns="0" bIns="0" anchor="t" anchorCtr="0">
            <a:spAutoFit/>
          </a:bodyPr>
          <a:lstStyle>
            <a:lvl1pPr algn="l" rtl="0" eaLnBrk="1" latinLnBrk="0" hangingPunct="1">
              <a:spcBef>
                <a:spcPct val="0"/>
              </a:spcBef>
              <a:buNone/>
              <a:defRPr lang="en-US" sz="2800" b="0" kern="0" cap="none" spc="0" baseline="0" dirty="0" smtClean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(#)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1" y="685800"/>
            <a:ext cx="9144019" cy="914402"/>
          </a:xfrm>
          <a:prstGeom prst="rect">
            <a:avLst/>
          </a:prstGeom>
        </p:spPr>
      </p:pic>
      <p:pic>
        <p:nvPicPr>
          <p:cNvPr id="9" name="Picture 2" descr="S:\Marketing Communications\Creative Services\Master_Assets\Guggenheim Logos\White\GUGG_logo_RGB_white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8681" y="1052087"/>
            <a:ext cx="2295144" cy="181828"/>
          </a:xfrm>
          <a:prstGeom prst="rect">
            <a:avLst/>
          </a:prstGeom>
          <a:noFill/>
        </p:spPr>
      </p:pic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ppendi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3"/>
          <p:cNvSpPr txBox="1">
            <a:spLocks/>
          </p:cNvSpPr>
          <p:nvPr/>
        </p:nvSpPr>
        <p:spPr bwMode="ltGray">
          <a:xfrm>
            <a:off x="463980" y="4362906"/>
            <a:ext cx="6546273" cy="430887"/>
          </a:xfrm>
          <a:prstGeom prst="rect">
            <a:avLst/>
          </a:prstGeom>
          <a:noFill/>
        </p:spPr>
        <p:txBody>
          <a:bodyPr vert="horz" wrap="square" lIns="0" tIns="0" rIns="0" bIns="0">
            <a:spAutoFit/>
          </a:bodyPr>
          <a:lstStyle>
            <a:lvl1pPr algn="l">
              <a:defRPr sz="2800" b="1" cap="none" spc="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defRPr>
            </a:lvl1pPr>
            <a:extLst/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Appendices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1" y="685800"/>
            <a:ext cx="9144019" cy="914402"/>
          </a:xfrm>
          <a:prstGeom prst="rect">
            <a:avLst/>
          </a:prstGeom>
        </p:spPr>
      </p:pic>
      <p:pic>
        <p:nvPicPr>
          <p:cNvPr id="10" name="Picture 2" descr="S:\Marketing Communications\Creative Services\Master_Assets\Guggenheim Logos\White\GUGG_logo_RGB_white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8681" y="1052087"/>
            <a:ext cx="2295144" cy="181828"/>
          </a:xfrm>
          <a:prstGeom prst="rect">
            <a:avLst/>
          </a:prstGeom>
          <a:noFill/>
        </p:spPr>
      </p:pic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775388"/>
            <a:ext cx="9144000" cy="33832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3" name="Straight Connector 7"/>
          <p:cNvCxnSpPr>
            <a:cxnSpLocks/>
          </p:cNvCxnSpPr>
          <p:nvPr userDrawn="1"/>
        </p:nvCxnSpPr>
        <p:spPr bwMode="auto">
          <a:xfrm>
            <a:off x="457200" y="1143000"/>
            <a:ext cx="9144000" cy="0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775388"/>
            <a:ext cx="9144000" cy="33832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1353312"/>
            <a:ext cx="9144000" cy="219456"/>
          </a:xfrm>
        </p:spPr>
        <p:txBody>
          <a:bodyPr/>
          <a:lstStyle>
            <a:lvl1pPr marL="0" indent="0">
              <a:buNone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Title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775388"/>
            <a:ext cx="9144000" cy="33832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457200" y="1543050"/>
            <a:ext cx="9122230" cy="2343150"/>
          </a:xfrm>
        </p:spPr>
        <p:txBody>
          <a:bodyPr/>
          <a:lstStyle>
            <a:lvl1pPr marL="228600" indent="-228600">
              <a:spcBef>
                <a:spcPts val="800"/>
              </a:spcBef>
              <a:buFont typeface="Wingdings" pitchFamily="2" charset="2"/>
              <a:buChar char=""/>
              <a:defRPr/>
            </a:lvl1pPr>
            <a:lvl2pPr marL="457200" indent="-228600">
              <a:defRPr/>
            </a:lvl2pPr>
            <a:lvl3pPr marL="685800" indent="-171450">
              <a:buFont typeface="Arial" pitchFamily="34" charset="0"/>
              <a:buChar char="̶"/>
              <a:tabLst/>
              <a:defRPr/>
            </a:lvl3pPr>
            <a:lvl4pPr marL="914400" indent="-228600">
              <a:buClr>
                <a:schemeClr val="tx1"/>
              </a:buClr>
              <a:buFont typeface="Wingdings" pitchFamily="2" charset="2"/>
              <a:buChar char="§"/>
              <a:tabLst/>
              <a:defRPr>
                <a:solidFill>
                  <a:schemeClr val="tx1"/>
                </a:solidFill>
                <a:latin typeface="+mj-lt"/>
              </a:defRPr>
            </a:lvl4pPr>
            <a:lvl5pPr marL="2292350" indent="-254000"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3552" userDrawn="1">
          <p15:clr>
            <a:srgbClr val="FBAE40"/>
          </p15:clr>
        </p15:guide>
        <p15:guide id="2" pos="3648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ags" Target="../tags/tag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>
          <a:xfrm>
            <a:off x="457200" y="775335"/>
            <a:ext cx="9142051" cy="338554"/>
          </a:xfrm>
          <a:prstGeom prst="rect">
            <a:avLst/>
          </a:prstGeom>
        </p:spPr>
        <p:txBody>
          <a:bodyPr vert="horz" wrap="square" lIns="0" tIns="0" rIns="0" bIns="0" anchor="b" anchorCtr="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>
          <a:xfrm>
            <a:off x="457200" y="1524000"/>
            <a:ext cx="9120279" cy="2362200"/>
          </a:xfrm>
          <a:prstGeom prst="rect">
            <a:avLst/>
          </a:prstGeom>
        </p:spPr>
        <p:txBody>
          <a:bodyPr vert="horz" lIns="0" tIns="0" rIns="0" bIns="0">
            <a:noAutofit/>
          </a:bodyPr>
          <a:lstStyle/>
          <a:p>
            <a:pPr marL="238125" marR="0" lvl="0" indent="-238125" algn="l" defTabSz="1019175" rtl="0" eaLnBrk="1" fontAlgn="base" latinLnBrk="0" hangingPunct="1">
              <a:lnSpc>
                <a:spcPct val="100000"/>
              </a:lnSpc>
              <a:spcBef>
                <a:spcPts val="17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itchFamily="2" charset="2"/>
              <a:buChar char="n"/>
              <a:tabLst/>
              <a:defRPr/>
            </a:pPr>
            <a:r>
              <a:rPr lang="en-US" dirty="0"/>
              <a:t>Click to edit Master text styles</a:t>
            </a:r>
          </a:p>
          <a:p>
            <a:pPr marL="406400" marR="0" lvl="1" indent="-166688" algn="l" defTabSz="1019175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Tx/>
              <a:buFont typeface="Symbol" pitchFamily="18" charset="2"/>
              <a:buChar char="·"/>
              <a:tabLst/>
              <a:defRPr/>
            </a:pPr>
            <a:r>
              <a:rPr lang="en-US" dirty="0"/>
              <a:t>Second level</a:t>
            </a:r>
          </a:p>
          <a:p>
            <a:pPr marL="573088" marR="0" lvl="2" indent="-165100" algn="l" defTabSz="1019175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Tx/>
              <a:buFont typeface="Symbol" pitchFamily="18" charset="2"/>
              <a:buChar char="-"/>
              <a:tabLst/>
              <a:defRPr/>
            </a:pPr>
            <a:r>
              <a:rPr lang="en-US" dirty="0"/>
              <a:t>Third level</a:t>
            </a:r>
          </a:p>
        </p:txBody>
      </p:sp>
      <p:pic>
        <p:nvPicPr>
          <p:cNvPr id="10" name="Picture 9" descr="GUGG_logo_262"/>
          <p:cNvPicPr>
            <a:picLocks noChangeAspect="1" noChangeArrowheads="1"/>
          </p:cNvPicPr>
          <p:nvPr/>
        </p:nvPicPr>
        <p:blipFill>
          <a:blip r:embed="rId32" cstate="print"/>
          <a:stretch>
            <a:fillRect/>
          </a:stretch>
        </p:blipFill>
        <p:spPr bwMode="auto">
          <a:xfrm>
            <a:off x="457200" y="7293290"/>
            <a:ext cx="1371600" cy="132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2" name="Straight Connector 10"/>
          <p:cNvCxnSpPr>
            <a:cxnSpLocks/>
          </p:cNvCxnSpPr>
          <p:nvPr/>
        </p:nvCxnSpPr>
        <p:spPr bwMode="auto">
          <a:xfrm>
            <a:off x="457200" y="7156810"/>
            <a:ext cx="9144000" cy="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</p:spPr>
      </p:cxnSp>
      <p:cxnSp>
        <p:nvCxnSpPr>
          <p:cNvPr id="13" name="Straight Connector 7"/>
          <p:cNvCxnSpPr>
            <a:cxnSpLocks/>
          </p:cNvCxnSpPr>
          <p:nvPr userDrawn="1"/>
        </p:nvCxnSpPr>
        <p:spPr bwMode="auto">
          <a:xfrm>
            <a:off x="457200" y="1143000"/>
            <a:ext cx="9144000" cy="0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</p:spPr>
      </p:cxnSp>
      <p:sp>
        <p:nvSpPr>
          <p:cNvPr id="8" name="TextBox 7"/>
          <p:cNvSpPr txBox="1"/>
          <p:nvPr userDrawn="1">
            <p:custDataLst>
              <p:tags r:id="rId30"/>
            </p:custDataLst>
          </p:nvPr>
        </p:nvSpPr>
        <p:spPr>
          <a:xfrm>
            <a:off x="5545282" y="7286752"/>
            <a:ext cx="4032198" cy="153888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spAutoFit/>
          </a:bodyPr>
          <a:lstStyle/>
          <a:p>
            <a:pPr algn="r"/>
            <a:r>
              <a:rPr lang="en-US" sz="1000" b="1">
                <a:latin typeface="Arial"/>
              </a:rPr>
              <a:t>Guggenheim Securities</a:t>
            </a:r>
            <a:endParaRPr lang="en-US" sz="1000" b="1" dirty="0">
              <a:latin typeface="Arial"/>
            </a:endParaRPr>
          </a:p>
        </p:txBody>
      </p:sp>
      <p:sp>
        <p:nvSpPr>
          <p:cNvPr id="9" name="Footer Placeholder 5" hidden="1"/>
          <p:cNvSpPr txBox="1">
            <a:spLocks/>
          </p:cNvSpPr>
          <p:nvPr userDrawn="1">
            <p:custDataLst>
              <p:tags r:id="rId31"/>
            </p:custDataLst>
          </p:nvPr>
        </p:nvSpPr>
        <p:spPr bwMode="auto">
          <a:xfrm>
            <a:off x="435429" y="7482842"/>
            <a:ext cx="8686800" cy="123111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 rtl="0">
              <a:spcBef>
                <a:spcPct val="50000"/>
              </a:spcBef>
              <a:defRPr/>
            </a:pPr>
            <a:r>
              <a:rPr lang="en-US" sz="800" kern="1200">
                <a:solidFill>
                  <a:schemeClr val="bg1">
                    <a:lumMod val="50000"/>
                  </a:schemeClr>
                </a:solidFill>
                <a:latin typeface="Calibri"/>
                <a:ea typeface="+mn-ea"/>
                <a:cs typeface="+mn-cs"/>
              </a:rPr>
              <a:t>C:\Users\VIChilelli\Desktop\2015GS Pitchbook.potm – Printed 5/16/2017 10:11:52 AM</a:t>
            </a:r>
            <a:endParaRPr lang="en-US" sz="800" kern="1200" dirty="0">
              <a:solidFill>
                <a:schemeClr val="bg1">
                  <a:lumMod val="50000"/>
                </a:schemeClr>
              </a:solidFill>
              <a:latin typeface="Calibri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669" r:id="rId9"/>
    <p:sldLayoutId id="2147483670" r:id="rId10"/>
    <p:sldLayoutId id="2147483688" r:id="rId11"/>
    <p:sldLayoutId id="2147483691" r:id="rId12"/>
    <p:sldLayoutId id="2147483702" r:id="rId13"/>
    <p:sldLayoutId id="2147483707" r:id="rId14"/>
    <p:sldLayoutId id="2147483689" r:id="rId15"/>
    <p:sldLayoutId id="2147483692" r:id="rId16"/>
    <p:sldLayoutId id="2147483694" r:id="rId17"/>
    <p:sldLayoutId id="2147483704" r:id="rId18"/>
    <p:sldLayoutId id="2147483693" r:id="rId19"/>
    <p:sldLayoutId id="2147483705" r:id="rId20"/>
    <p:sldLayoutId id="2147483706" r:id="rId21"/>
    <p:sldLayoutId id="2147483695" r:id="rId22"/>
    <p:sldLayoutId id="2147483696" r:id="rId23"/>
    <p:sldLayoutId id="2147483697" r:id="rId24"/>
    <p:sldLayoutId id="2147483698" r:id="rId25"/>
    <p:sldLayoutId id="2147483699" r:id="rId26"/>
    <p:sldLayoutId id="2147483700" r:id="rId27"/>
    <p:sldLayoutId id="2147483749" r:id="rId28"/>
  </p:sldLayoutIdLst>
  <p:hf hdr="0" ftr="0" dt="0"/>
  <p:txStyles>
    <p:titleStyle>
      <a:lvl1pPr algn="l" rtl="0" eaLnBrk="1" latinLnBrk="0" hangingPunct="1">
        <a:spcBef>
          <a:spcPct val="0"/>
        </a:spcBef>
        <a:buNone/>
        <a:defRPr sz="2200" b="0" kern="0" cap="none" spc="0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228600" marR="0" indent="-228600" algn="l" rtl="0" eaLnBrk="1" latinLnBrk="0" hangingPunct="1">
        <a:spcBef>
          <a:spcPct val="20000"/>
        </a:spcBef>
        <a:buClr>
          <a:schemeClr val="tx1"/>
        </a:buClr>
        <a:buFont typeface="Arial" pitchFamily="34" charset="0"/>
        <a:buChar char="­"/>
        <a:defRPr kumimoji="0" lang="en-US" sz="1400" b="0" i="0" u="none" strike="noStrike" kern="0" cap="none" spc="0" normalizeH="0" baseline="0" noProof="0" dirty="0" smtClean="0">
          <a:ln>
            <a:noFill/>
          </a:ln>
          <a:solidFill>
            <a:schemeClr val="tx1"/>
          </a:solidFill>
          <a:effectLst/>
          <a:uLnTx/>
          <a:uFillTx/>
          <a:latin typeface="+mj-lt"/>
          <a:ea typeface="+mn-ea"/>
          <a:cs typeface="+mn-cs"/>
        </a:defRPr>
      </a:lvl1pPr>
      <a:lvl2pPr marL="457200" indent="-228600" algn="l" rtl="0" eaLnBrk="1" latinLnBrk="0" hangingPunct="1">
        <a:spcBef>
          <a:spcPct val="20000"/>
        </a:spcBef>
        <a:buFont typeface="Arial" pitchFamily="34" charset="0"/>
        <a:buChar char="•"/>
        <a:defRPr kumimoji="0" lang="en-US" sz="1200" b="0" i="0" u="none" strike="noStrike" kern="0" cap="none" spc="0" normalizeH="0" baseline="0" noProof="0" dirty="0" smtClean="0">
          <a:ln>
            <a:noFill/>
          </a:ln>
          <a:solidFill>
            <a:schemeClr val="tx1"/>
          </a:solidFill>
          <a:effectLst/>
          <a:uLnTx/>
          <a:uFillTx/>
          <a:latin typeface="+mj-lt"/>
          <a:ea typeface="+mn-ea"/>
          <a:cs typeface="+mn-cs"/>
        </a:defRPr>
      </a:lvl2pPr>
      <a:lvl3pPr marL="685800" indent="-228600" algn="l" rtl="0" eaLnBrk="1" latinLnBrk="0" hangingPunct="1">
        <a:spcBef>
          <a:spcPct val="20000"/>
        </a:spcBef>
        <a:buClr>
          <a:schemeClr val="tx1"/>
        </a:buClr>
        <a:buFont typeface="Garamond" pitchFamily="18" charset="0"/>
        <a:buChar char="-"/>
        <a:defRPr kumimoji="0" lang="en-US" sz="1100" b="0" i="0" u="none" strike="noStrike" kern="0" cap="none" spc="0" normalizeH="0" baseline="0" noProof="0" dirty="0" smtClean="0">
          <a:ln>
            <a:noFill/>
          </a:ln>
          <a:solidFill>
            <a:schemeClr val="tx1"/>
          </a:solidFill>
          <a:effectLst/>
          <a:uLnTx/>
          <a:uFillTx/>
          <a:latin typeface="+mj-lt"/>
          <a:ea typeface="+mn-ea"/>
          <a:cs typeface="+mn-cs"/>
        </a:defRPr>
      </a:lvl3pPr>
      <a:lvl4pPr marL="914400" indent="-228600" algn="l" rtl="0" eaLnBrk="1" latinLnBrk="0" hangingPunct="1">
        <a:spcBef>
          <a:spcPct val="20000"/>
        </a:spcBef>
        <a:buFontTx/>
        <a:buNone/>
        <a:defRPr kumimoji="0" lang="en-US" sz="1000" b="0" i="0" u="none" strike="noStrike" kern="0" cap="none" spc="0" normalizeH="0" baseline="0" noProof="0" dirty="0">
          <a:ln>
            <a:noFill/>
          </a:ln>
          <a:solidFill>
            <a:srgbClr val="000000"/>
          </a:solidFill>
          <a:effectLst/>
          <a:uLnTx/>
          <a:uFillTx/>
          <a:latin typeface="Garamond" pitchFamily="18" charset="0"/>
          <a:ea typeface="+mn-ea"/>
          <a:cs typeface="+mn-cs"/>
        </a:defRPr>
      </a:lvl4pPr>
      <a:lvl5pPr marL="2292355" indent="-254706" algn="l" rtl="0" eaLnBrk="1" latinLnBrk="0" hangingPunct="1">
        <a:spcBef>
          <a:spcPct val="20000"/>
        </a:spcBef>
        <a:buFontTx/>
        <a:buNone/>
        <a:defRPr sz="800">
          <a:solidFill>
            <a:schemeClr val="tx1"/>
          </a:solidFill>
          <a:latin typeface="Garamond" pitchFamily="18" charset="0"/>
          <a:ea typeface="+mn-ea"/>
          <a:cs typeface="+mn-cs"/>
        </a:defRPr>
      </a:lvl5pPr>
      <a:lvl6pPr marL="2801767" indent="-254706" algn="l" rtl="0" eaLnBrk="1" latinLnBrk="0" hangingPunct="1">
        <a:spcBef>
          <a:spcPct val="20000"/>
        </a:spcBef>
        <a:buChar char="•"/>
        <a:defRPr sz="2200">
          <a:solidFill>
            <a:schemeClr val="tx1"/>
          </a:solidFill>
          <a:latin typeface="+mn-lt"/>
          <a:ea typeface="+mn-ea"/>
          <a:cs typeface="+mn-cs"/>
        </a:defRPr>
      </a:lvl6pPr>
      <a:lvl7pPr marL="3311180" indent="-254706" algn="l" rtl="0" eaLnBrk="1" latinLnBrk="0" hangingPunct="1">
        <a:spcBef>
          <a:spcPct val="20000"/>
        </a:spcBef>
        <a:buChar char="•"/>
        <a:defRPr sz="2200">
          <a:solidFill>
            <a:schemeClr val="tx1"/>
          </a:solidFill>
          <a:latin typeface="+mn-lt"/>
          <a:ea typeface="+mn-ea"/>
          <a:cs typeface="+mn-cs"/>
        </a:defRPr>
      </a:lvl7pPr>
      <a:lvl8pPr marL="3820592" indent="-254706" algn="l" rtl="0" eaLnBrk="1" latinLnBrk="0" hangingPunct="1">
        <a:spcBef>
          <a:spcPct val="20000"/>
        </a:spcBef>
        <a:buChar char="•"/>
        <a:defRPr sz="2200">
          <a:solidFill>
            <a:schemeClr val="tx1"/>
          </a:solidFill>
          <a:latin typeface="+mn-lt"/>
          <a:ea typeface="+mn-ea"/>
          <a:cs typeface="+mn-cs"/>
        </a:defRPr>
      </a:lvl8pPr>
      <a:lvl9pPr marL="4330004" indent="-254706" algn="l" rtl="0" eaLnBrk="1" latinLnBrk="0" hangingPunct="1">
        <a:spcBef>
          <a:spcPct val="20000"/>
        </a:spcBef>
        <a:buChar char="•"/>
        <a:defRPr sz="2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509412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2pPr>
      <a:lvl3pPr marL="1018824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3pPr>
      <a:lvl4pPr marL="1528237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4pPr>
      <a:lvl5pPr marL="2037649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5pPr>
      <a:lvl6pPr marL="2547061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6pPr>
      <a:lvl7pPr marL="3056473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7pPr>
      <a:lvl8pPr marL="3565886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8pPr>
      <a:lvl9pPr marL="4075298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  <p:extLst>
    <p:ext uri="{27BBF7A9-308A-43DC-89C8-2F10F3537804}">
      <p15:sldGuideLst xmlns:p15="http://schemas.microsoft.com/office/powerpoint/2012/main">
        <p15:guide id="1" orient="horz" pos="2448" userDrawn="1">
          <p15:clr>
            <a:srgbClr val="F26B43"/>
          </p15:clr>
        </p15:guide>
        <p15:guide id="2" pos="3168" userDrawn="1">
          <p15:clr>
            <a:srgbClr val="F26B43"/>
          </p15:clr>
        </p15:guide>
        <p15:guide id="4" pos="288" userDrawn="1">
          <p15:clr>
            <a:srgbClr val="F26B43"/>
          </p15:clr>
        </p15:guide>
        <p15:guide id="5" pos="604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sv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8.svg"/><Relationship Id="rId12" Type="http://schemas.openxmlformats.org/officeDocument/2006/relationships/image" Target="../media/image13.png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5" Type="http://schemas.openxmlformats.org/officeDocument/2006/relationships/image" Target="../media/image6.sv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Relationship Id="rId14" Type="http://schemas.openxmlformats.org/officeDocument/2006/relationships/image" Target="../media/image1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39B23A89-4ADA-46C3-7A4B-9352E8A9B865}"/>
              </a:ext>
            </a:extLst>
          </p:cNvPr>
          <p:cNvSpPr txBox="1">
            <a:spLocks/>
          </p:cNvSpPr>
          <p:nvPr/>
        </p:nvSpPr>
        <p:spPr>
          <a:xfrm>
            <a:off x="462164" y="1658341"/>
            <a:ext cx="4295744" cy="3197113"/>
          </a:xfrm>
          <a:prstGeom prst="rect">
            <a:avLst/>
          </a:prstGeom>
        </p:spPr>
        <p:txBody>
          <a:bodyPr/>
          <a:lstStyle>
            <a:lvl1pPr marL="0" indent="0" algn="l" defTabSz="1018824" rtl="0" eaLnBrk="1" latinLnBrk="0" hangingPunct="1">
              <a:spcBef>
                <a:spcPts val="1200"/>
              </a:spcBef>
              <a:buFontTx/>
              <a:buNone/>
              <a:defRPr lang="en-US" sz="13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1018824" rtl="0" eaLnBrk="1" latinLnBrk="0" hangingPunct="1">
              <a:lnSpc>
                <a:spcPts val="16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Symbol" panose="05050102010706020507" pitchFamily="18" charset="2"/>
              <a:buChar char=""/>
              <a:defRPr lang="en-US" sz="1100" b="0" kern="1200" dirty="0" smtClean="0">
                <a:solidFill>
                  <a:schemeClr val="tx1"/>
                </a:solidFill>
                <a:latin typeface="+mn-lt"/>
                <a:ea typeface="+mn-ea"/>
                <a:cs typeface="Aptos" panose="020B0604020202020204" pitchFamily="34" charset="0"/>
              </a:defRPr>
            </a:lvl2pPr>
            <a:lvl3pPr marL="457200" indent="-228600" algn="l" defTabSz="1018824" rtl="0" eaLnBrk="1" latinLnBrk="0" hangingPunct="1">
              <a:lnSpc>
                <a:spcPts val="16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Symbol" panose="05050102010706020507" pitchFamily="18" charset="2"/>
              <a:buChar char="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-228600" algn="l" defTabSz="1018824" rtl="0" eaLnBrk="1" latinLnBrk="0" hangingPunct="1">
              <a:lnSpc>
                <a:spcPts val="16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Symbol" panose="05050102010706020507" pitchFamily="18" charset="2"/>
              <a:buChar char="·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-228600" algn="l" defTabSz="1018824" rtl="0" eaLnBrk="1" latinLnBrk="0" hangingPunct="1">
              <a:lnSpc>
                <a:spcPts val="14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Symbol" panose="05050102010706020507" pitchFamily="18" charset="2"/>
              <a:buChar char="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0" indent="0" algn="l" defTabSz="1018824" rtl="0" eaLnBrk="1" latinLnBrk="0" hangingPunct="1">
              <a:lnSpc>
                <a:spcPts val="1400"/>
              </a:lnSpc>
              <a:spcBef>
                <a:spcPts val="400"/>
              </a:spcBef>
              <a:buClr>
                <a:schemeClr val="tx1"/>
              </a:buClr>
              <a:buSzPct val="100000"/>
              <a:buFont typeface="Symbol" panose="05050102010706020507" pitchFamily="18" charset="2"/>
              <a:buNone/>
              <a:defRPr sz="11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7160" indent="-137160" algn="l" defTabSz="1018824" rtl="0" eaLnBrk="1" latinLnBrk="0" hangingPunct="1">
              <a:spcBef>
                <a:spcPts val="0"/>
              </a:spcBef>
              <a:buClr>
                <a:schemeClr val="tx1"/>
              </a:buClr>
              <a:buFont typeface="Symbol" panose="05050102010706020507" pitchFamily="18" charset="2"/>
              <a:buChar char="·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" indent="-137160" algn="l" defTabSz="1018824" rtl="0" eaLnBrk="1" latinLnBrk="0" hangingPunct="1">
              <a:spcBef>
                <a:spcPts val="0"/>
              </a:spcBef>
              <a:buClr>
                <a:schemeClr val="tx1"/>
              </a:buClr>
              <a:buSzPct val="80000"/>
              <a:buFont typeface="Symbol" panose="05050102010706020507" pitchFamily="18" charset="2"/>
              <a:buChar char="-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480" indent="-137160" algn="l" defTabSz="1018824" rtl="0" eaLnBrk="1" latinLnBrk="0" hangingPunct="1">
              <a:spcBef>
                <a:spcPts val="0"/>
              </a:spcBef>
              <a:buClr>
                <a:schemeClr val="tx1"/>
              </a:buClr>
              <a:buFont typeface="Symbol" panose="05050102010706020507" pitchFamily="18" charset="2"/>
              <a:buChar char="·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spcBef>
                <a:spcPts val="0"/>
              </a:spcBef>
              <a:spcAft>
                <a:spcPts val="2200"/>
              </a:spcAft>
              <a:buFont typeface="Arial" panose="020B0604020202020204" pitchFamily="34" charset="0"/>
              <a:buChar char="•"/>
            </a:pPr>
            <a:r>
              <a:rPr lang="en-US" sz="1103" dirty="0"/>
              <a:t>Shield AI is an artificial intelligence company founded in 2015 with the mission to protect service members and civilians with intelligent systems</a:t>
            </a:r>
          </a:p>
          <a:p>
            <a:pPr marL="171450" indent="-171450">
              <a:spcBef>
                <a:spcPts val="0"/>
              </a:spcBef>
              <a:spcAft>
                <a:spcPts val="2200"/>
              </a:spcAft>
              <a:buFont typeface="Arial" panose="020B0604020202020204" pitchFamily="34" charset="0"/>
              <a:buChar char="•"/>
            </a:pPr>
            <a:r>
              <a:rPr lang="en-US" sz="1103" dirty="0"/>
              <a:t>The company's Hivemind autonomy stack is the first and only autonomous AI Pilot, deployed in combat since 2018 </a:t>
            </a:r>
          </a:p>
          <a:p>
            <a:pPr marL="171450" indent="-171450">
              <a:spcBef>
                <a:spcPts val="0"/>
              </a:spcBef>
              <a:spcAft>
                <a:spcPts val="2200"/>
              </a:spcAft>
              <a:buFont typeface="Arial" panose="020B0604020202020204" pitchFamily="34" charset="0"/>
              <a:buChar char="•"/>
            </a:pPr>
            <a:r>
              <a:rPr lang="en-US" sz="1103" dirty="0"/>
              <a:t>The company focuses on providing artificial intelligence and autonomous solutions for defense applications </a:t>
            </a:r>
          </a:p>
          <a:p>
            <a:pPr marL="171450" indent="-171450">
              <a:spcBef>
                <a:spcPts val="0"/>
              </a:spcBef>
              <a:spcAft>
                <a:spcPts val="2200"/>
              </a:spcAft>
              <a:buFont typeface="Arial" panose="020B0604020202020204" pitchFamily="34" charset="0"/>
              <a:buChar char="•"/>
            </a:pPr>
            <a:r>
              <a:rPr lang="en-US" sz="1103" dirty="0"/>
              <a:t>Shield AI operates in the markets of autonomous software and UAS (unmanned aircraft system) platforms</a:t>
            </a:r>
          </a:p>
          <a:p>
            <a:pPr marL="171450" indent="-171450">
              <a:spcBef>
                <a:spcPts val="0"/>
              </a:spcBef>
              <a:spcAft>
                <a:spcPts val="2200"/>
              </a:spcAft>
              <a:buFont typeface="Arial" panose="020B0604020202020204" pitchFamily="34" charset="0"/>
              <a:buChar char="•"/>
            </a:pPr>
            <a:r>
              <a:rPr lang="en-US" sz="1103" dirty="0"/>
              <a:t>Shield AI has established itself as the leader in AI for aviation and has been recognized by Forbes, CB Insights, and Fast Company 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CF2959-DF15-4E7C-2A57-CB2A7C689AEF}"/>
              </a:ext>
            </a:extLst>
          </p:cNvPr>
          <p:cNvSpPr txBox="1">
            <a:spLocks/>
          </p:cNvSpPr>
          <p:nvPr/>
        </p:nvSpPr>
        <p:spPr>
          <a:xfrm>
            <a:off x="5295530" y="1327175"/>
            <a:ext cx="4300706" cy="270503"/>
          </a:xfrm>
          <a:prstGeom prst="rect">
            <a:avLst/>
          </a:prstGeom>
          <a:solidFill>
            <a:schemeClr val="accent5"/>
          </a:solidFill>
        </p:spPr>
        <p:txBody>
          <a:bodyPr anchor="ctr">
            <a:noAutofit/>
          </a:bodyPr>
          <a:lstStyle>
            <a:lvl1pPr indent="0" algn="ctr" defTabSz="502924">
              <a:spcBef>
                <a:spcPct val="20000"/>
              </a:spcBef>
              <a:buFont typeface="Arial"/>
              <a:buNone/>
              <a:defRPr sz="1210" b="1">
                <a:solidFill>
                  <a:schemeClr val="bg1"/>
                </a:solidFill>
                <a:latin typeface="Chronicle Display XLight" pitchFamily="50" charset="0"/>
              </a:defRPr>
            </a:lvl1pPr>
            <a:lvl2pPr marL="817253" indent="-314328" defTabSz="502924">
              <a:spcBef>
                <a:spcPct val="20000"/>
              </a:spcBef>
              <a:buFont typeface="Arial"/>
              <a:buChar char="–"/>
              <a:defRPr sz="3080">
                <a:latin typeface="Chronicle Display" pitchFamily="50" charset="0"/>
              </a:defRPr>
            </a:lvl2pPr>
            <a:lvl3pPr marL="1257311" indent="-251462" defTabSz="502924">
              <a:spcBef>
                <a:spcPct val="20000"/>
              </a:spcBef>
              <a:buFont typeface="Arial"/>
              <a:buChar char="•"/>
              <a:defRPr sz="2640">
                <a:latin typeface="Chronicle Display" pitchFamily="50" charset="0"/>
              </a:defRPr>
            </a:lvl3pPr>
            <a:lvl4pPr marL="1760236" indent="-251462" defTabSz="502924">
              <a:spcBef>
                <a:spcPct val="20000"/>
              </a:spcBef>
              <a:buFont typeface="Arial"/>
              <a:buChar char="–"/>
              <a:defRPr sz="2200">
                <a:latin typeface="Chronicle Display" pitchFamily="50" charset="0"/>
              </a:defRPr>
            </a:lvl4pPr>
            <a:lvl5pPr marL="2263161" indent="-251462" defTabSz="502924">
              <a:spcBef>
                <a:spcPct val="20000"/>
              </a:spcBef>
              <a:buFont typeface="Arial"/>
              <a:buChar char="»"/>
              <a:defRPr sz="2200">
                <a:latin typeface="Chronicle Display" pitchFamily="50" charset="0"/>
              </a:defRPr>
            </a:lvl5pPr>
            <a:lvl6pPr marL="2766086" indent="-251462" defTabSz="502924">
              <a:spcBef>
                <a:spcPct val="20000"/>
              </a:spcBef>
              <a:buFont typeface="Arial"/>
              <a:buChar char="•"/>
              <a:defRPr sz="2200"/>
            </a:lvl6pPr>
            <a:lvl7pPr marL="3269010" indent="-251462" defTabSz="502924">
              <a:spcBef>
                <a:spcPct val="20000"/>
              </a:spcBef>
              <a:buFont typeface="Arial"/>
              <a:buChar char="•"/>
              <a:defRPr sz="2200"/>
            </a:lvl7pPr>
            <a:lvl8pPr marL="3771935" indent="-251462" defTabSz="502924">
              <a:spcBef>
                <a:spcPct val="20000"/>
              </a:spcBef>
              <a:buFont typeface="Arial"/>
              <a:buChar char="•"/>
              <a:defRPr sz="2200"/>
            </a:lvl8pPr>
            <a:lvl9pPr marL="4274859" indent="-251462" defTabSz="502924">
              <a:spcBef>
                <a:spcPct val="20000"/>
              </a:spcBef>
              <a:buFont typeface="Arial"/>
              <a:buChar char="•"/>
              <a:defRPr sz="2200"/>
            </a:lvl9pPr>
          </a:lstStyle>
          <a:p>
            <a:r>
              <a:rPr lang="en-US" sz="1300" dirty="0">
                <a:latin typeface="+mj-lt"/>
              </a:rPr>
              <a:t>Platform Overview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ECB22AB0-622D-5C90-3519-A60174E3FF23}"/>
              </a:ext>
            </a:extLst>
          </p:cNvPr>
          <p:cNvSpPr txBox="1">
            <a:spLocks/>
          </p:cNvSpPr>
          <p:nvPr/>
        </p:nvSpPr>
        <p:spPr>
          <a:xfrm>
            <a:off x="457200" y="4960239"/>
            <a:ext cx="4295744" cy="270503"/>
          </a:xfrm>
          <a:prstGeom prst="rect">
            <a:avLst/>
          </a:prstGeom>
          <a:solidFill>
            <a:srgbClr val="5E8AB4"/>
          </a:solidFill>
        </p:spPr>
        <p:txBody>
          <a:bodyPr anchor="ctr">
            <a:noAutofit/>
          </a:bodyPr>
          <a:lstStyle>
            <a:defPPr>
              <a:defRPr lang="en-US"/>
            </a:defPPr>
            <a:lvl1pPr indent="0" algn="ctr" defTabSz="502924">
              <a:spcBef>
                <a:spcPct val="20000"/>
              </a:spcBef>
              <a:buFont typeface="Arial"/>
              <a:buNone/>
              <a:defRPr sz="1210" b="1">
                <a:solidFill>
                  <a:schemeClr val="bg1"/>
                </a:solidFill>
                <a:latin typeface="Chronicle Display XLight" pitchFamily="50" charset="0"/>
              </a:defRPr>
            </a:lvl1pPr>
            <a:lvl2pPr marL="817253" indent="-314328" defTabSz="502924">
              <a:spcBef>
                <a:spcPct val="20000"/>
              </a:spcBef>
              <a:buFont typeface="Arial"/>
              <a:buChar char="–"/>
              <a:defRPr sz="3080">
                <a:latin typeface="Chronicle Display" pitchFamily="50" charset="0"/>
              </a:defRPr>
            </a:lvl2pPr>
            <a:lvl3pPr marL="1257311" indent="-251462" defTabSz="502924">
              <a:spcBef>
                <a:spcPct val="20000"/>
              </a:spcBef>
              <a:buFont typeface="Arial"/>
              <a:buChar char="•"/>
              <a:defRPr sz="2640">
                <a:latin typeface="Chronicle Display" pitchFamily="50" charset="0"/>
              </a:defRPr>
            </a:lvl3pPr>
            <a:lvl4pPr marL="1760236" indent="-251462" defTabSz="502924">
              <a:spcBef>
                <a:spcPct val="20000"/>
              </a:spcBef>
              <a:buFont typeface="Arial"/>
              <a:buChar char="–"/>
              <a:defRPr sz="2200">
                <a:latin typeface="Chronicle Display" pitchFamily="50" charset="0"/>
              </a:defRPr>
            </a:lvl4pPr>
            <a:lvl5pPr marL="2263161" indent="-251462" defTabSz="502924">
              <a:spcBef>
                <a:spcPct val="20000"/>
              </a:spcBef>
              <a:buFont typeface="Arial"/>
              <a:buChar char="»"/>
              <a:defRPr sz="2200">
                <a:latin typeface="Chronicle Display" pitchFamily="50" charset="0"/>
              </a:defRPr>
            </a:lvl5pPr>
            <a:lvl6pPr marL="2766086" indent="-251462" defTabSz="502924">
              <a:spcBef>
                <a:spcPct val="20000"/>
              </a:spcBef>
              <a:buFont typeface="Arial"/>
              <a:buChar char="•"/>
              <a:defRPr sz="2200"/>
            </a:lvl6pPr>
            <a:lvl7pPr marL="3269010" indent="-251462" defTabSz="502924">
              <a:spcBef>
                <a:spcPct val="20000"/>
              </a:spcBef>
              <a:buFont typeface="Arial"/>
              <a:buChar char="•"/>
              <a:defRPr sz="2200"/>
            </a:lvl7pPr>
            <a:lvl8pPr marL="3771935" indent="-251462" defTabSz="502924">
              <a:spcBef>
                <a:spcPct val="20000"/>
              </a:spcBef>
              <a:buFont typeface="Arial"/>
              <a:buChar char="•"/>
              <a:defRPr sz="2200"/>
            </a:lvl8pPr>
            <a:lvl9pPr marL="4274859" indent="-251462" defTabSz="502924">
              <a:spcBef>
                <a:spcPct val="20000"/>
              </a:spcBef>
              <a:buFont typeface="Arial"/>
              <a:buChar char="•"/>
              <a:defRPr sz="2200"/>
            </a:lvl9pPr>
          </a:lstStyle>
          <a:p>
            <a:r>
              <a:rPr lang="en-US" sz="1300" dirty="0">
                <a:latin typeface="+mj-lt"/>
              </a:rPr>
              <a:t>Recent Developments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E944AF-0C03-1DE0-2E26-E82D1A668A96}"/>
              </a:ext>
            </a:extLst>
          </p:cNvPr>
          <p:cNvSpPr txBox="1"/>
          <p:nvPr/>
        </p:nvSpPr>
        <p:spPr>
          <a:xfrm>
            <a:off x="473121" y="5335526"/>
            <a:ext cx="4289751" cy="15112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9024" indent="-189024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1103" dirty="0"/>
              <a:t>In December 2022, Shield AI raised $165 million in a Series E funding round, bringing the company's total funding to $573 million and increasing its valuation to $2.3 billion </a:t>
            </a:r>
          </a:p>
          <a:p>
            <a:pPr marL="189024" indent="-189024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1103" dirty="0"/>
              <a:t>The company has secured multiple contracts and funding from the Department of Defense (DoD) and has signed a memorandum of understanding with Boeing to explore strategic collaboration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EE9BFE5-49C4-E281-CE31-D5221DCB5750}"/>
              </a:ext>
            </a:extLst>
          </p:cNvPr>
          <p:cNvGrpSpPr/>
          <p:nvPr/>
        </p:nvGrpSpPr>
        <p:grpSpPr>
          <a:xfrm>
            <a:off x="5855678" y="2121349"/>
            <a:ext cx="4269393" cy="533565"/>
            <a:chOff x="4616226" y="1723630"/>
            <a:chExt cx="4251946" cy="496455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19AAA69-01FC-B85B-017D-C431E5B073BF}"/>
                </a:ext>
              </a:extLst>
            </p:cNvPr>
            <p:cNvSpPr txBox="1"/>
            <p:nvPr/>
          </p:nvSpPr>
          <p:spPr>
            <a:xfrm>
              <a:off x="6128401" y="1723630"/>
              <a:ext cx="880216" cy="2412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496128">
                <a:defRPr/>
              </a:pPr>
              <a:endParaRPr lang="en-US" sz="1085" dirty="0">
                <a:solidFill>
                  <a:srgbClr val="D76D6F"/>
                </a:solidFill>
                <a:latin typeface="Aptos" panose="020B0004020202020204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9F9A76B-DF89-ACAB-B7CF-5FEFB9BF5F6F}"/>
                </a:ext>
              </a:extLst>
            </p:cNvPr>
            <p:cNvSpPr txBox="1"/>
            <p:nvPr/>
          </p:nvSpPr>
          <p:spPr>
            <a:xfrm>
              <a:off x="4616226" y="1978818"/>
              <a:ext cx="4251946" cy="24126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defTabSz="496187">
                <a:defRPr/>
              </a:pPr>
              <a:endParaRPr lang="en-US" sz="1085" dirty="0">
                <a:solidFill>
                  <a:srgbClr val="222222"/>
                </a:solidFill>
                <a:latin typeface="Aptos" panose="020B0004020202020204" pitchFamily="34" charset="0"/>
              </a:endParaRPr>
            </a:p>
          </p:txBody>
        </p:sp>
      </p:grpSp>
      <p:graphicFrame>
        <p:nvGraphicFramePr>
          <p:cNvPr id="11" name="Table 3">
            <a:extLst>
              <a:ext uri="{FF2B5EF4-FFF2-40B4-BE49-F238E27FC236}">
                <a16:creationId xmlns:a16="http://schemas.microsoft.com/office/drawing/2014/main" id="{2FB45715-7506-7BE3-88B7-9D98F0FED630}"/>
              </a:ext>
            </a:extLst>
          </p:cNvPr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92188060"/>
              </p:ext>
            </p:extLst>
          </p:nvPr>
        </p:nvGraphicFramePr>
        <p:xfrm>
          <a:off x="6204300" y="1682293"/>
          <a:ext cx="3391937" cy="5164149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391937">
                  <a:extLst>
                    <a:ext uri="{9D8B030D-6E8A-4147-A177-3AD203B41FA5}">
                      <a16:colId xmlns:a16="http://schemas.microsoft.com/office/drawing/2014/main" val="1231724849"/>
                    </a:ext>
                  </a:extLst>
                </a:gridCol>
              </a:tblGrid>
              <a:tr h="1107411"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Hivemind is an AI pilot technology that enables intelligent teams of aircraft to perform missions ranging from room clearance to penetrating air defense systems, and dogfighting F-16s </a:t>
                      </a:r>
                    </a:p>
                    <a:p>
                      <a:pPr marL="171450" indent="-171450" algn="l" defTabSz="502924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It is platform agnostic and can integrate with third-party systems</a:t>
                      </a:r>
                    </a:p>
                  </a:txBody>
                  <a:tcPr marL="99241" marR="99241" marT="49621" marB="49621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70395"/>
                  </a:ext>
                </a:extLst>
              </a:tr>
              <a:tr h="998380">
                <a:tc>
                  <a:txBody>
                    <a:bodyPr/>
                    <a:lstStyle/>
                    <a:p>
                      <a:pPr marL="171450" indent="-171450" algn="l" defTabSz="502924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V-BAT is a tactically and logistically simple VTOL aircraft that has been combat tested and deployed since 2018 </a:t>
                      </a:r>
                    </a:p>
                    <a:p>
                      <a:pPr marL="171450" indent="-171450" algn="l" defTabSz="502924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It is capable of executing group 2 to group 5 mission sets and is the UAS of choice for US and allied forces</a:t>
                      </a:r>
                    </a:p>
                  </a:txBody>
                  <a:tcPr marL="99241" marR="99241" marT="49621" marB="49621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1887431"/>
                  </a:ext>
                </a:extLst>
              </a:tr>
              <a:tr h="1062959">
                <a:tc>
                  <a:txBody>
                    <a:bodyPr/>
                    <a:lstStyle/>
                    <a:p>
                      <a:pPr marL="171450" indent="-171450" algn="l" defTabSz="502924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Nova 2 is designed for the future fight and has proven its value in close-quarters combat</a:t>
                      </a:r>
                    </a:p>
                    <a:p>
                      <a:pPr marL="171450" indent="-171450" algn="l" defTabSz="502924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It operates with full autonomy provided by Hivemind - no GPS, no comms, no pilot needed</a:t>
                      </a:r>
                    </a:p>
                  </a:txBody>
                  <a:tcPr marL="99241" marR="99241" marT="49621" marB="49621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103413"/>
                  </a:ext>
                </a:extLst>
              </a:tr>
              <a:tr h="1081447">
                <a:tc>
                  <a:txBody>
                    <a:bodyPr/>
                    <a:lstStyle/>
                    <a:p>
                      <a:pPr marL="171450" indent="-171450" algn="l" defTabSz="502924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V-BAT Teams enables multiple V-BATs to autonomously execute missions in electronically contested environments while reading and reacting to adversaries, the environment, and the other V-BATs executing the mission</a:t>
                      </a:r>
                    </a:p>
                  </a:txBody>
                  <a:tcPr marL="99241" marR="99241" marT="49621" marB="49621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9690913"/>
                  </a:ext>
                </a:extLst>
              </a:tr>
              <a:tr h="807250">
                <a:tc>
                  <a:txBody>
                    <a:bodyPr/>
                    <a:lstStyle/>
                    <a:p>
                      <a:pPr marL="171450" indent="-171450" algn="l" defTabSz="502924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Shield AI's technology is being integrated into established jet aircraft, from F-16s to future air dominance jets and beyond</a:t>
                      </a:r>
                    </a:p>
                  </a:txBody>
                  <a:tcPr marL="99241" marR="99241" marT="49621" marB="49621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2303514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7B724D66-E8D4-1B74-0318-CE222721A069}"/>
              </a:ext>
            </a:extLst>
          </p:cNvPr>
          <p:cNvSpPr txBox="1"/>
          <p:nvPr/>
        </p:nvSpPr>
        <p:spPr>
          <a:xfrm>
            <a:off x="5101222" y="2155624"/>
            <a:ext cx="1033766" cy="259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545810"/>
            <a:r>
              <a:rPr lang="en-US" sz="1085" dirty="0">
                <a:latin typeface="Aptos" panose="020B0004020202020204" pitchFamily="34" charset="0"/>
              </a:rPr>
              <a:t>HiveMind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26E8A1F-55E1-235E-9ACA-E127C9614E45}"/>
              </a:ext>
            </a:extLst>
          </p:cNvPr>
          <p:cNvSpPr txBox="1"/>
          <p:nvPr/>
        </p:nvSpPr>
        <p:spPr>
          <a:xfrm>
            <a:off x="5101222" y="3320324"/>
            <a:ext cx="1033766" cy="259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545810"/>
            <a:r>
              <a:rPr lang="en-US" sz="1085" dirty="0">
                <a:latin typeface="Aptos" panose="020B0004020202020204" pitchFamily="34" charset="0"/>
              </a:rPr>
              <a:t>V-BAT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0998B63-A601-C510-0602-0ECF03401812}"/>
              </a:ext>
            </a:extLst>
          </p:cNvPr>
          <p:cNvSpPr txBox="1"/>
          <p:nvPr/>
        </p:nvSpPr>
        <p:spPr>
          <a:xfrm>
            <a:off x="5101222" y="4568078"/>
            <a:ext cx="1033766" cy="259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545810"/>
            <a:r>
              <a:rPr lang="en-US" sz="1085" dirty="0">
                <a:latin typeface="Aptos" panose="020B0004020202020204" pitchFamily="34" charset="0"/>
              </a:rPr>
              <a:t>Nova 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3303775-2680-D8DF-FBD0-6EE089CC61DA}"/>
              </a:ext>
            </a:extLst>
          </p:cNvPr>
          <p:cNvSpPr txBox="1"/>
          <p:nvPr/>
        </p:nvSpPr>
        <p:spPr>
          <a:xfrm>
            <a:off x="5101222" y="5494738"/>
            <a:ext cx="1033766" cy="259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545810"/>
            <a:r>
              <a:rPr lang="en-US" sz="1085" dirty="0">
                <a:latin typeface="Aptos" panose="020B0004020202020204" pitchFamily="34" charset="0"/>
              </a:rPr>
              <a:t>V-BAT Teams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091A69B-E330-449C-C434-3DB60C7EF3F4}"/>
              </a:ext>
            </a:extLst>
          </p:cNvPr>
          <p:cNvSpPr txBox="1"/>
          <p:nvPr/>
        </p:nvSpPr>
        <p:spPr>
          <a:xfrm>
            <a:off x="5101222" y="6464391"/>
            <a:ext cx="1033766" cy="259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545810"/>
            <a:r>
              <a:rPr lang="en-US" sz="1085" dirty="0">
                <a:latin typeface="Aptos" panose="020B0004020202020204" pitchFamily="34" charset="0"/>
              </a:rPr>
              <a:t>Jets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7703BEBC-A7A4-0111-48BE-F7A40D6A6F5A}"/>
              </a:ext>
            </a:extLst>
          </p:cNvPr>
          <p:cNvSpPr txBox="1">
            <a:spLocks/>
          </p:cNvSpPr>
          <p:nvPr/>
        </p:nvSpPr>
        <p:spPr>
          <a:xfrm>
            <a:off x="457202" y="1327175"/>
            <a:ext cx="4300706" cy="270503"/>
          </a:xfrm>
          <a:prstGeom prst="rect">
            <a:avLst/>
          </a:prstGeom>
          <a:solidFill>
            <a:schemeClr val="accent1"/>
          </a:solidFill>
        </p:spPr>
        <p:txBody>
          <a:bodyPr anchor="ctr">
            <a:noAutofit/>
          </a:bodyPr>
          <a:lstStyle>
            <a:lvl1pPr marL="0" indent="0" algn="ctr" defTabSz="528070" rtl="0" eaLnBrk="1" latinLnBrk="0" hangingPunct="1">
              <a:spcBef>
                <a:spcPct val="20000"/>
              </a:spcBef>
              <a:buFont typeface="Arial"/>
              <a:buNone/>
              <a:defRPr sz="1271" kern="1200">
                <a:solidFill>
                  <a:schemeClr val="tx1"/>
                </a:solidFill>
                <a:latin typeface="Chronicle Display XLight" pitchFamily="50" charset="0"/>
                <a:ea typeface="+mn-ea"/>
                <a:cs typeface="+mn-cs"/>
              </a:defRPr>
            </a:lvl1pPr>
            <a:lvl2pPr marL="858116" indent="-330044" algn="l" defTabSz="528070" rtl="0" eaLnBrk="1" latinLnBrk="0" hangingPunct="1">
              <a:spcBef>
                <a:spcPct val="20000"/>
              </a:spcBef>
              <a:buFont typeface="Arial"/>
              <a:buChar char="–"/>
              <a:defRPr sz="3234" kern="1200">
                <a:solidFill>
                  <a:schemeClr val="tx1"/>
                </a:solidFill>
                <a:latin typeface="Chronicle Display" pitchFamily="50" charset="0"/>
                <a:ea typeface="+mn-ea"/>
                <a:cs typeface="+mn-cs"/>
              </a:defRPr>
            </a:lvl2pPr>
            <a:lvl3pPr marL="1320177" indent="-264035" algn="l" defTabSz="528070" rtl="0" eaLnBrk="1" latinLnBrk="0" hangingPunct="1">
              <a:spcBef>
                <a:spcPct val="20000"/>
              </a:spcBef>
              <a:buFont typeface="Arial"/>
              <a:buChar char="•"/>
              <a:defRPr sz="2772" kern="1200">
                <a:solidFill>
                  <a:schemeClr val="tx1"/>
                </a:solidFill>
                <a:latin typeface="Chronicle Display" pitchFamily="50" charset="0"/>
                <a:ea typeface="+mn-ea"/>
                <a:cs typeface="+mn-cs"/>
              </a:defRPr>
            </a:lvl3pPr>
            <a:lvl4pPr marL="1848248" indent="-264035" algn="l" defTabSz="528070" rtl="0" eaLnBrk="1" latinLnBrk="0" hangingPunct="1">
              <a:spcBef>
                <a:spcPct val="20000"/>
              </a:spcBef>
              <a:buFont typeface="Arial"/>
              <a:buChar char="–"/>
              <a:defRPr sz="2310" kern="1200">
                <a:solidFill>
                  <a:schemeClr val="tx1"/>
                </a:solidFill>
                <a:latin typeface="Chronicle Display" pitchFamily="50" charset="0"/>
                <a:ea typeface="+mn-ea"/>
                <a:cs typeface="+mn-cs"/>
              </a:defRPr>
            </a:lvl4pPr>
            <a:lvl5pPr marL="2376319" indent="-264035" algn="l" defTabSz="528070" rtl="0" eaLnBrk="1" latinLnBrk="0" hangingPunct="1">
              <a:spcBef>
                <a:spcPct val="20000"/>
              </a:spcBef>
              <a:buFont typeface="Arial"/>
              <a:buChar char="»"/>
              <a:defRPr sz="2310" kern="1200">
                <a:solidFill>
                  <a:schemeClr val="tx1"/>
                </a:solidFill>
                <a:latin typeface="Chronicle Display" pitchFamily="50" charset="0"/>
                <a:ea typeface="+mn-ea"/>
                <a:cs typeface="+mn-cs"/>
              </a:defRPr>
            </a:lvl5pPr>
            <a:lvl6pPr marL="2904390" indent="-264035" algn="l" defTabSz="528070" rtl="0" eaLnBrk="1" latinLnBrk="0" hangingPunct="1">
              <a:spcBef>
                <a:spcPct val="20000"/>
              </a:spcBef>
              <a:buFont typeface="Arial"/>
              <a:buChar char="•"/>
              <a:defRPr sz="231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432461" indent="-264035" algn="l" defTabSz="528070" rtl="0" eaLnBrk="1" latinLnBrk="0" hangingPunct="1">
              <a:spcBef>
                <a:spcPct val="20000"/>
              </a:spcBef>
              <a:buFont typeface="Arial"/>
              <a:buChar char="•"/>
              <a:defRPr sz="231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60532" indent="-264035" algn="l" defTabSz="528070" rtl="0" eaLnBrk="1" latinLnBrk="0" hangingPunct="1">
              <a:spcBef>
                <a:spcPct val="20000"/>
              </a:spcBef>
              <a:buFont typeface="Arial"/>
              <a:buChar char="•"/>
              <a:defRPr sz="231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88602" indent="-264035" algn="l" defTabSz="528070" rtl="0" eaLnBrk="1" latinLnBrk="0" hangingPunct="1">
              <a:spcBef>
                <a:spcPct val="20000"/>
              </a:spcBef>
              <a:buFont typeface="Arial"/>
              <a:buChar char="•"/>
              <a:defRPr sz="231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00" b="1" dirty="0">
                <a:solidFill>
                  <a:schemeClr val="bg1"/>
                </a:solidFill>
                <a:latin typeface="+mj-lt"/>
              </a:rPr>
              <a:t>Business</a:t>
            </a:r>
            <a:r>
              <a:rPr lang="en-US" sz="1314" b="1" dirty="0">
                <a:solidFill>
                  <a:schemeClr val="bg1"/>
                </a:solidFill>
                <a:latin typeface="+mj-lt"/>
              </a:rPr>
              <a:t> Overview</a:t>
            </a:r>
          </a:p>
        </p:txBody>
      </p:sp>
      <p:pic>
        <p:nvPicPr>
          <p:cNvPr id="18" name="Graphic 17" descr="Airplane outline">
            <a:extLst>
              <a:ext uri="{FF2B5EF4-FFF2-40B4-BE49-F238E27FC236}">
                <a16:creationId xmlns:a16="http://schemas.microsoft.com/office/drawing/2014/main" id="{7EE2E872-954F-CF02-05B7-EBB82D4100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81152" y="1682293"/>
            <a:ext cx="517350" cy="517350"/>
          </a:xfrm>
          <a:prstGeom prst="rect">
            <a:avLst/>
          </a:prstGeom>
        </p:spPr>
      </p:pic>
      <p:pic>
        <p:nvPicPr>
          <p:cNvPr id="19" name="Graphic 18" descr="Shield with solid fill">
            <a:extLst>
              <a:ext uri="{FF2B5EF4-FFF2-40B4-BE49-F238E27FC236}">
                <a16:creationId xmlns:a16="http://schemas.microsoft.com/office/drawing/2014/main" id="{985B8D63-4409-A257-8F26-7902F78EABE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355285" y="2751239"/>
            <a:ext cx="569085" cy="569085"/>
          </a:xfrm>
          <a:prstGeom prst="rect">
            <a:avLst/>
          </a:prstGeom>
        </p:spPr>
      </p:pic>
      <p:pic>
        <p:nvPicPr>
          <p:cNvPr id="20" name="Graphic 19" descr="Research with solid fill">
            <a:extLst>
              <a:ext uri="{FF2B5EF4-FFF2-40B4-BE49-F238E27FC236}">
                <a16:creationId xmlns:a16="http://schemas.microsoft.com/office/drawing/2014/main" id="{BBAAD236-8C26-BD5A-9332-BE3FA4D164B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404668" y="4960239"/>
            <a:ext cx="470319" cy="470319"/>
          </a:xfrm>
          <a:prstGeom prst="rect">
            <a:avLst/>
          </a:prstGeom>
        </p:spPr>
      </p:pic>
      <p:pic>
        <p:nvPicPr>
          <p:cNvPr id="21" name="Graphic 20" descr="Medieval Armor with solid fill">
            <a:extLst>
              <a:ext uri="{FF2B5EF4-FFF2-40B4-BE49-F238E27FC236}">
                <a16:creationId xmlns:a16="http://schemas.microsoft.com/office/drawing/2014/main" id="{88E1042E-A266-5A80-19D2-3B499DAF297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355285" y="3952334"/>
            <a:ext cx="569085" cy="569085"/>
          </a:xfrm>
          <a:prstGeom prst="rect">
            <a:avLst/>
          </a:prstGeom>
        </p:spPr>
      </p:pic>
      <p:pic>
        <p:nvPicPr>
          <p:cNvPr id="22" name="Graphic 21" descr="Take Off outline">
            <a:extLst>
              <a:ext uri="{FF2B5EF4-FFF2-40B4-BE49-F238E27FC236}">
                <a16:creationId xmlns:a16="http://schemas.microsoft.com/office/drawing/2014/main" id="{397A1989-EC87-9A3B-04F6-B33358FF964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295530" y="5849923"/>
            <a:ext cx="688593" cy="688593"/>
          </a:xfrm>
          <a:prstGeom prst="rect">
            <a:avLst/>
          </a:prstGeom>
        </p:spPr>
      </p:pic>
      <p:pic>
        <p:nvPicPr>
          <p:cNvPr id="24" name="Picture 2" descr="Shield AI Acquires Heron Systems">
            <a:extLst>
              <a:ext uri="{FF2B5EF4-FFF2-40B4-BE49-F238E27FC236}">
                <a16:creationId xmlns:a16="http://schemas.microsoft.com/office/drawing/2014/main" id="{BA1D8650-2081-C311-E591-61E5183B7D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4058" y="291426"/>
            <a:ext cx="2413475" cy="1265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itle 15">
            <a:extLst>
              <a:ext uri="{FF2B5EF4-FFF2-40B4-BE49-F238E27FC236}">
                <a16:creationId xmlns:a16="http://schemas.microsoft.com/office/drawing/2014/main" id="{365A26E3-C518-49C2-BCF5-029F10C6A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75388"/>
            <a:ext cx="9144000" cy="338328"/>
          </a:xfrm>
        </p:spPr>
        <p:txBody>
          <a:bodyPr/>
          <a:lstStyle/>
          <a:p>
            <a:r>
              <a:rPr lang="en-US" dirty="0"/>
              <a:t>Shield AI</a:t>
            </a:r>
          </a:p>
        </p:txBody>
      </p:sp>
      <p:sp>
        <p:nvSpPr>
          <p:cNvPr id="3" name="shp_FootNote">
            <a:extLst>
              <a:ext uri="{FF2B5EF4-FFF2-40B4-BE49-F238E27FC236}">
                <a16:creationId xmlns:a16="http://schemas.microsoft.com/office/drawing/2014/main" id="{61F6C736-8205-616A-0143-553C1EF5A5AA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457198" y="6944054"/>
            <a:ext cx="8229600" cy="200055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>
            <a:defPPr>
              <a:defRPr lang="en-US"/>
            </a:defPPr>
            <a:lvl1pPr marL="406400" indent="-406400">
              <a:defRPr sz="800" i="1">
                <a:solidFill>
                  <a:schemeClr val="tx2"/>
                </a:solidFill>
              </a:defRPr>
            </a:lvl1pPr>
          </a:lstStyle>
          <a:p>
            <a:pPr marL="457200" lvl="0" indent="-457200"/>
            <a:r>
              <a:rPr lang="en-US" i="0" dirty="0">
                <a:solidFill>
                  <a:schemeClr val="tx1"/>
                </a:solidFill>
              </a:rPr>
              <a:t>Source: Company Filings, Online Sources</a:t>
            </a:r>
          </a:p>
        </p:txBody>
      </p:sp>
    </p:spTree>
    <p:extLst>
      <p:ext uri="{BB962C8B-B14F-4D97-AF65-F5344CB8AC3E}">
        <p14:creationId xmlns:p14="http://schemas.microsoft.com/office/powerpoint/2010/main" val="100019848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Pitchbook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S_SHAPE" val="Company_Logo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S_SHAPE" val="Draft Stamp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S_SHAPE" val="Draft Stamp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S_SHAPE" val="Company_Logo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FSPANMODE" val="span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PSLIDESHAPELIBITEMID" val="2aaa8e39-1169-403e-9b1e-38ad8b5e0bb8"/>
  <p:tag name="UPSLIDESHAPELIBITEMEDITIONDATE" val="638266701038856221"/>
  <p:tag name="UPSLIDESHAPELIBITEMLASTCREATOR" val="BrockA"/>
  <p:tag name="UPSLIDESHAPELIBITEMNAME" val="Full Footnote (A4)"/>
  <p:tag name="UPSLIDESTOREDSHAPELOCATION" val="c:\boxshare\box\upslide\categories\Corporate Branding\Landscape A4\Footnotes.lib"/>
</p:tagLst>
</file>

<file path=ppt/theme/theme1.xml><?xml version="1.0" encoding="utf-8"?>
<a:theme xmlns:a="http://schemas.openxmlformats.org/drawingml/2006/main" name="GS Pitchbook">
  <a:themeElements>
    <a:clrScheme name="2015BrandingColors">
      <a:dk1>
        <a:srgbClr val="646464"/>
      </a:dk1>
      <a:lt1>
        <a:srgbClr val="FFFFFF"/>
      </a:lt1>
      <a:dk2>
        <a:srgbClr val="000000"/>
      </a:dk2>
      <a:lt2>
        <a:srgbClr val="E1E1E1"/>
      </a:lt2>
      <a:accent1>
        <a:srgbClr val="53284F"/>
      </a:accent1>
      <a:accent2>
        <a:srgbClr val="A0A0A0"/>
      </a:accent2>
      <a:accent3>
        <a:srgbClr val="5E8AB4"/>
      </a:accent3>
      <a:accent4>
        <a:srgbClr val="719949"/>
      </a:accent4>
      <a:accent5>
        <a:srgbClr val="646464"/>
      </a:accent5>
      <a:accent6>
        <a:srgbClr val="003B71"/>
      </a:accent6>
      <a:hlink>
        <a:srgbClr val="5E8AB4"/>
      </a:hlink>
      <a:folHlink>
        <a:srgbClr val="5E8AB4"/>
      </a:folHlink>
    </a:clrScheme>
    <a:fontScheme name="2015Branding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>
    <a:spDef>
      <a:spPr>
        <a:noFill/>
        <a:ln w="12700">
          <a:solidFill>
            <a:schemeClr val="tx1"/>
          </a:solidFill>
          <a:miter lim="800000"/>
        </a:ln>
      </a:spPr>
      <a:bodyPr lIns="45720" tIns="18288" rIns="45720" bIns="18288" rtlCol="0" anchor="ctr"/>
      <a:lstStyle>
        <a:defPPr algn="ctr">
          <a:defRPr sz="12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45720" tIns="0" rIns="45720" bIns="0" rtlCol="0">
        <a:spAutoFit/>
      </a:bodyPr>
      <a:lstStyle>
        <a:defPPr>
          <a:defRPr sz="12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2015GS Pitchbook.potm" id="{EF82275A-5E8B-41BF-9305-9A960DF8B80E}" vid="{56B29EA8-A3CB-4DCB-BE4E-6E331A5A2A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2015GS Pitchbook</Template>
  <TotalTime>105</TotalTime>
  <Words>344</Words>
  <Application>Microsoft Macintosh PowerPoint</Application>
  <PresentationFormat>Custom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Aptos</vt:lpstr>
      <vt:lpstr>Arial</vt:lpstr>
      <vt:lpstr>Calibri</vt:lpstr>
      <vt:lpstr>Garamond</vt:lpstr>
      <vt:lpstr>Symbol</vt:lpstr>
      <vt:lpstr>Wingdings</vt:lpstr>
      <vt:lpstr>GS Pitchbook</vt:lpstr>
      <vt:lpstr>Shield AI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Guggenheim Securities Pitchbook</dc:title>
  <dc:creator>Kassim, Qudus</dc:creator>
  <dc:description>v2.5</dc:description>
  <cp:lastModifiedBy>Gabriel Stengel</cp:lastModifiedBy>
  <cp:revision>7</cp:revision>
  <cp:lastPrinted>2015-05-15T19:20:38Z</cp:lastPrinted>
  <dcterms:created xsi:type="dcterms:W3CDTF">2023-12-04T04:49:44Z</dcterms:created>
  <dcterms:modified xsi:type="dcterms:W3CDTF">2023-12-14T21:52:00Z</dcterms:modified>
  <cp:category>Template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v2.5</vt:lpwstr>
  </property>
</Properties>
</file>