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37B-D402-4509-8B33-36E4A89071B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251-F7EA-4972-9F33-C9F6C663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9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37B-D402-4509-8B33-36E4A89071B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251-F7EA-4972-9F33-C9F6C663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37B-D402-4509-8B33-36E4A89071B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251-F7EA-4972-9F33-C9F6C663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3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37B-D402-4509-8B33-36E4A89071B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251-F7EA-4972-9F33-C9F6C663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1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37B-D402-4509-8B33-36E4A89071B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251-F7EA-4972-9F33-C9F6C663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37B-D402-4509-8B33-36E4A89071B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251-F7EA-4972-9F33-C9F6C663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6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37B-D402-4509-8B33-36E4A89071B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251-F7EA-4972-9F33-C9F6C663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4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37B-D402-4509-8B33-36E4A89071B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251-F7EA-4972-9F33-C9F6C663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1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37B-D402-4509-8B33-36E4A89071B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251-F7EA-4972-9F33-C9F6C663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37B-D402-4509-8B33-36E4A89071B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251-F7EA-4972-9F33-C9F6C663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9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37B-D402-4509-8B33-36E4A89071B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A251-F7EA-4972-9F33-C9F6C663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2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9A37B-D402-4509-8B33-36E4A89071BB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A251-F7EA-4972-9F33-C9F6C6637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7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50974" y="2051222"/>
            <a:ext cx="1828800" cy="18288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9095" y="2780956"/>
            <a:ext cx="161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Joystick_node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66672" y="2051222"/>
            <a:ext cx="1828800" cy="18288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46991" y="2718486"/>
            <a:ext cx="166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Arduino_node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74291" y="457880"/>
            <a:ext cx="196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Movement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5884905" y="4127843"/>
            <a:ext cx="1241853" cy="1241853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1" idx="7"/>
          </p:cNvCxnSpPr>
          <p:nvPr/>
        </p:nvCxnSpPr>
        <p:spPr>
          <a:xfrm flipH="1">
            <a:off x="6944893" y="3612200"/>
            <a:ext cx="1589601" cy="69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29" idx="6"/>
          </p:cNvCxnSpPr>
          <p:nvPr/>
        </p:nvCxnSpPr>
        <p:spPr>
          <a:xfrm flipH="1">
            <a:off x="7126758" y="2965622"/>
            <a:ext cx="1139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15796" y="4531320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Ultrasonic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97809" y="3028948"/>
            <a:ext cx="117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Subscribe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20250535">
            <a:off x="7243679" y="4018644"/>
            <a:ext cx="117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Publish 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884905" y="2344695"/>
            <a:ext cx="1241853" cy="1241853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>
            <a:stCxn id="4" idx="6"/>
            <a:endCxn id="29" idx="2"/>
          </p:cNvCxnSpPr>
          <p:nvPr/>
        </p:nvCxnSpPr>
        <p:spPr>
          <a:xfrm>
            <a:off x="4979774" y="2965622"/>
            <a:ext cx="905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1815" y="2780956"/>
            <a:ext cx="120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Joystick_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45392" y="3053490"/>
            <a:ext cx="117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Publish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9492" y="1482811"/>
            <a:ext cx="27061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		U</a:t>
            </a:r>
          </a:p>
          <a:p>
            <a:r>
              <a:rPr lang="en-US" dirty="0" smtClean="0"/>
              <a:t>Down 		D</a:t>
            </a:r>
          </a:p>
          <a:p>
            <a:r>
              <a:rPr lang="en-US" dirty="0" smtClean="0"/>
              <a:t>Left 		L</a:t>
            </a:r>
          </a:p>
          <a:p>
            <a:r>
              <a:rPr lang="en-US" dirty="0" smtClean="0"/>
              <a:t>Right		R</a:t>
            </a:r>
          </a:p>
          <a:p>
            <a:r>
              <a:rPr lang="en-US" dirty="0" smtClean="0"/>
              <a:t>BUTTON_X	X</a:t>
            </a:r>
          </a:p>
          <a:p>
            <a:r>
              <a:rPr lang="en-US" dirty="0" smtClean="0"/>
              <a:t>BUTTON_Y	Y</a:t>
            </a:r>
          </a:p>
          <a:p>
            <a:r>
              <a:rPr lang="en-US" dirty="0" smtClean="0"/>
              <a:t>BUTTON_B	B</a:t>
            </a:r>
          </a:p>
          <a:p>
            <a:r>
              <a:rPr lang="en-US" dirty="0" smtClean="0"/>
              <a:t>BUTTON_A	A</a:t>
            </a:r>
          </a:p>
          <a:p>
            <a:r>
              <a:rPr lang="en-US" dirty="0" smtClean="0"/>
              <a:t>BUTTON_RB	M</a:t>
            </a:r>
          </a:p>
          <a:p>
            <a:r>
              <a:rPr lang="en-US" dirty="0" smtClean="0"/>
              <a:t>BUTTON_RT	N</a:t>
            </a:r>
          </a:p>
          <a:p>
            <a:r>
              <a:rPr lang="en-US" dirty="0" smtClean="0"/>
              <a:t>BUTTON_LB	O</a:t>
            </a:r>
          </a:p>
          <a:p>
            <a:r>
              <a:rPr lang="en-US" dirty="0" smtClean="0"/>
              <a:t>BUTTON_LT	P</a:t>
            </a:r>
          </a:p>
          <a:p>
            <a:r>
              <a:rPr lang="en-US" dirty="0" smtClean="0"/>
              <a:t>BUTTON_Back	K</a:t>
            </a:r>
          </a:p>
          <a:p>
            <a:r>
              <a:rPr lang="en-US" dirty="0" smtClean="0"/>
              <a:t>BUTTON_Start	S</a:t>
            </a:r>
          </a:p>
        </p:txBody>
      </p:sp>
    </p:spTree>
    <p:extLst>
      <p:ext uri="{BB962C8B-B14F-4D97-AF65-F5344CB8AC3E}">
        <p14:creationId xmlns:p14="http://schemas.microsoft.com/office/powerpoint/2010/main" val="151809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09319" y="2409568"/>
            <a:ext cx="1507524" cy="150752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9637" y="2978664"/>
            <a:ext cx="134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Client_node</a:t>
            </a:r>
            <a:endParaRPr lang="en-US" dirty="0"/>
          </a:p>
        </p:txBody>
      </p:sp>
      <p:cxnSp>
        <p:nvCxnSpPr>
          <p:cNvPr id="7" name="Straight Arrow Connector 6"/>
          <p:cNvCxnSpPr>
            <a:stCxn id="8" idx="2"/>
            <a:endCxn id="4" idx="1"/>
          </p:cNvCxnSpPr>
          <p:nvPr/>
        </p:nvCxnSpPr>
        <p:spPr>
          <a:xfrm>
            <a:off x="2261287" y="1531553"/>
            <a:ext cx="1468804" cy="109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83957" y="1162221"/>
            <a:ext cx="175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Sensors Reading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809470" y="2409568"/>
            <a:ext cx="1507524" cy="150752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13356" y="2978664"/>
            <a:ext cx="109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ROS GUI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872961" y="2623134"/>
            <a:ext cx="1080391" cy="1080391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6"/>
            <a:endCxn id="11" idx="2"/>
          </p:cNvCxnSpPr>
          <p:nvPr/>
        </p:nvCxnSpPr>
        <p:spPr>
          <a:xfrm>
            <a:off x="5016843" y="3163330"/>
            <a:ext cx="856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1" idx="6"/>
          </p:cNvCxnSpPr>
          <p:nvPr/>
        </p:nvCxnSpPr>
        <p:spPr>
          <a:xfrm flipH="1">
            <a:off x="6953352" y="3163330"/>
            <a:ext cx="856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45392" y="3214130"/>
            <a:ext cx="117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Publish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14743" y="3226657"/>
            <a:ext cx="117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Subscribe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00971" y="2974200"/>
            <a:ext cx="1020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sensorsV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019286" y="3989550"/>
            <a:ext cx="1080391" cy="1080391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54006" y="4345079"/>
            <a:ext cx="10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Oreading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9" idx="3"/>
            <a:endCxn id="21" idx="7"/>
          </p:cNvCxnSpPr>
          <p:nvPr/>
        </p:nvCxnSpPr>
        <p:spPr>
          <a:xfrm flipH="1">
            <a:off x="6941457" y="3696320"/>
            <a:ext cx="1088785" cy="45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21" idx="1"/>
          </p:cNvCxnSpPr>
          <p:nvPr/>
        </p:nvCxnSpPr>
        <p:spPr>
          <a:xfrm>
            <a:off x="4796071" y="3696320"/>
            <a:ext cx="1381435" cy="45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0159903">
            <a:off x="7024811" y="3893404"/>
            <a:ext cx="117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Publish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067374">
            <a:off x="4800955" y="3918118"/>
            <a:ext cx="117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Subscribe 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4" idx="2"/>
            <a:endCxn id="31" idx="2"/>
          </p:cNvCxnSpPr>
          <p:nvPr/>
        </p:nvCxnSpPr>
        <p:spPr>
          <a:xfrm flipH="1" flipV="1">
            <a:off x="1383957" y="2231425"/>
            <a:ext cx="2125362" cy="93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5256" y="1862093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sensor Reading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8186354">
            <a:off x="2213556" y="2349380"/>
            <a:ext cx="167798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 TCP/IP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5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2017-07-12T07:09:33Z</dcterms:created>
  <dcterms:modified xsi:type="dcterms:W3CDTF">2017-07-12T07:50:14Z</dcterms:modified>
</cp:coreProperties>
</file>