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8" r:id="rId2"/>
    <p:sldId id="258" r:id="rId3"/>
    <p:sldId id="259" r:id="rId4"/>
    <p:sldId id="257" r:id="rId5"/>
    <p:sldId id="260" r:id="rId6"/>
    <p:sldId id="266" r:id="rId7"/>
    <p:sldId id="265" r:id="rId8"/>
    <p:sldId id="26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102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86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3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07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36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27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87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102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78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8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8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51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0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09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67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7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7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D93549-7340-4901-BBC5-0B103D146DCB}" type="datetimeFigureOut">
              <a:rPr lang="ru-RU" smtClean="0"/>
              <a:t>13.03.2021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71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0717" y="914399"/>
            <a:ext cx="10661073" cy="2649683"/>
          </a:xfrm>
        </p:spPr>
        <p:txBody>
          <a:bodyPr/>
          <a:lstStyle/>
          <a:p>
            <a:pPr algn="ctr"/>
            <a:r>
              <a:rPr lang="ru-RU" sz="4200" dirty="0">
                <a:cs typeface="Times New Roman" panose="02020603050405020304" pitchFamily="18" charset="0"/>
              </a:rPr>
              <a:t>Создание модели установки для проверки магнитного поля на однородность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4500" y="4164316"/>
            <a:ext cx="9308691" cy="2184529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Писарев Александр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ru-RU" sz="2400" dirty="0" smtClean="0"/>
              <a:t>Плужников Денис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algn="r"/>
            <a:endParaRPr lang="ru-RU" sz="2400" dirty="0" smtClean="0"/>
          </a:p>
          <a:p>
            <a:pPr algn="r"/>
            <a:r>
              <a:rPr lang="ru-RU" sz="2400" dirty="0" smtClean="0"/>
              <a:t>Пр</a:t>
            </a:r>
            <a:r>
              <a:rPr lang="ru-RU" sz="2400" dirty="0"/>
              <a:t>е</a:t>
            </a:r>
            <a:r>
              <a:rPr lang="ru-RU" sz="2400" dirty="0" smtClean="0"/>
              <a:t>дуниверситарий нияу мифи №</a:t>
            </a:r>
            <a:r>
              <a:rPr lang="en-US" sz="2400" dirty="0" smtClean="0"/>
              <a:t>1523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852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6CF17F-26EF-4D30-BBB1-322A6C4E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43" y="359498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Цель нашего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FB840F2-3883-4CFC-880E-3D9026B7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6" y="1893892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ru-RU" dirty="0" smtClean="0">
                <a:latin typeface="+mn-lt"/>
                <a:cs typeface="Times New Roman" panose="02020603050405020304" pitchFamily="18" charset="0"/>
              </a:rPr>
              <a:t>Изучить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принцип регистрации и измерения магнитных полей</a:t>
            </a:r>
          </a:p>
          <a:p>
            <a:pPr>
              <a:buClr>
                <a:srgbClr val="C00000"/>
              </a:buClr>
            </a:pPr>
            <a:r>
              <a:rPr lang="ru-RU" dirty="0" smtClean="0">
                <a:latin typeface="+mn-lt"/>
                <a:cs typeface="Times New Roman" panose="02020603050405020304" pitchFamily="18" charset="0"/>
              </a:rPr>
              <a:t>Найти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самый простой и удобный способ для проверки магнитного поля на однородность</a:t>
            </a:r>
          </a:p>
          <a:p>
            <a:pPr>
              <a:buClr>
                <a:srgbClr val="C00000"/>
              </a:buClr>
            </a:pPr>
            <a:r>
              <a:rPr lang="ru-RU" dirty="0" smtClean="0">
                <a:latin typeface="+mn-lt"/>
                <a:cs typeface="Times New Roman" panose="02020603050405020304" pitchFamily="18" charset="0"/>
              </a:rPr>
              <a:t>Собрать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модель установки для проверки магнитного поля на базе микропроцессора типа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r>
              <a:rPr lang="ru-RU" dirty="0" smtClean="0">
                <a:latin typeface="+mn-lt"/>
                <a:cs typeface="Times New Roman" panose="02020603050405020304" pitchFamily="18" charset="0"/>
              </a:rPr>
              <a:t>Написать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программу для вывода графика на основе полученных данных</a:t>
            </a:r>
          </a:p>
          <a:p>
            <a:pPr>
              <a:buClr>
                <a:srgbClr val="C00000"/>
              </a:buClr>
            </a:pPr>
            <a:r>
              <a:rPr lang="ru-RU" dirty="0" smtClean="0">
                <a:latin typeface="+mn-lt"/>
                <a:cs typeface="Times New Roman" panose="02020603050405020304" pitchFamily="18" charset="0"/>
              </a:rPr>
              <a:t>Получить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наглядный график значений индукции магнитного поля, показывающий степень однородности поля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2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DD8672-6E0A-441F-B9DC-08830FE7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B344084-5F75-4B95-A742-AC2E8882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ru-RU" dirty="0" smtClean="0"/>
              <a:t> </a:t>
            </a:r>
            <a:r>
              <a:rPr lang="ru-RU" dirty="0"/>
              <a:t>В настоящее время магнитные поля находят широкое применение в технике. И определение характеристик магнитного поля является очень важным в работе многих устройств, таких как динамические микрофоны и громкоговорители, а также в устройствах фокусировки пучков заряженных частиц в ускорителях.</a:t>
            </a:r>
          </a:p>
          <a:p>
            <a:pPr>
              <a:buClr>
                <a:srgbClr val="C00000"/>
              </a:buClr>
              <a:buFont typeface="Wingdings 3" pitchFamily="18" charset="2"/>
              <a:buChar char="u"/>
            </a:pPr>
            <a:r>
              <a:rPr lang="ru-RU" dirty="0" smtClean="0"/>
              <a:t> </a:t>
            </a:r>
            <a:r>
              <a:rPr lang="ru-RU" dirty="0"/>
              <a:t>Данная работа представляет собой создание макета автоматизированной системы для анализа магнитного поля и входного контроля качества магнитов с целью фиксирования отклонений характеристик их поля от предельных допустимых значений.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38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8699E4-2F89-456B-8B30-7B86151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3" y="-7123"/>
            <a:ext cx="10044379" cy="830998"/>
          </a:xfrm>
        </p:spPr>
        <p:txBody>
          <a:bodyPr/>
          <a:lstStyle/>
          <a:p>
            <a:r>
              <a:rPr lang="ru-RU" dirty="0"/>
              <a:t>Однородность </a:t>
            </a:r>
            <a:r>
              <a:rPr lang="ru-RU" dirty="0" smtClean="0"/>
              <a:t>магнитного  </a:t>
            </a:r>
            <a:r>
              <a:rPr lang="ru-RU" dirty="0"/>
              <a:t>поля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5E34F9-8F8A-4FA0-8948-639268EC98D7}"/>
              </a:ext>
            </a:extLst>
          </p:cNvPr>
          <p:cNvSpPr txBox="1"/>
          <p:nvPr/>
        </p:nvSpPr>
        <p:spPr>
          <a:xfrm>
            <a:off x="895762" y="4396863"/>
            <a:ext cx="317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Однородное поле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655306-3A9A-4EFA-A5EE-F5554CA1699C}"/>
              </a:ext>
            </a:extLst>
          </p:cNvPr>
          <p:cNvSpPr txBox="1"/>
          <p:nvPr/>
        </p:nvSpPr>
        <p:spPr>
          <a:xfrm>
            <a:off x="7432103" y="4390942"/>
            <a:ext cx="343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cs typeface="Times New Roman" panose="02020603050405020304" pitchFamily="18" charset="0"/>
              </a:rPr>
              <a:t>Неоднородное поле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F2C3704-428E-4CCC-B3D0-82C44B1AF3FC}"/>
              </a:ext>
            </a:extLst>
          </p:cNvPr>
          <p:cNvSpPr txBox="1"/>
          <p:nvPr/>
        </p:nvSpPr>
        <p:spPr>
          <a:xfrm>
            <a:off x="2098237" y="4874892"/>
            <a:ext cx="8977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Главное отличие заключается в том, что В </a:t>
            </a:r>
            <a:r>
              <a:rPr lang="ru-RU" sz="2800" b="1" i="1" dirty="0"/>
              <a:t>однородном</a:t>
            </a:r>
            <a:r>
              <a:rPr lang="ru-RU" sz="2800" i="1" dirty="0"/>
              <a:t> </a:t>
            </a:r>
            <a:r>
              <a:rPr lang="ru-RU" sz="2800" b="1" i="1" dirty="0"/>
              <a:t>поле</a:t>
            </a:r>
            <a:r>
              <a:rPr lang="ru-RU" sz="2800" i="1" dirty="0"/>
              <a:t> все силовые линии идут параллельно и напряженность в каждой точке поля одинакова, в </a:t>
            </a:r>
            <a:r>
              <a:rPr lang="ru-RU" sz="2800" b="1" i="1" dirty="0"/>
              <a:t>неоднородном</a:t>
            </a:r>
            <a:r>
              <a:rPr lang="ru-RU" sz="2800" i="1" dirty="0"/>
              <a:t> нет.</a:t>
            </a:r>
          </a:p>
        </p:txBody>
      </p:sp>
      <p:pic>
        <p:nvPicPr>
          <p:cNvPr id="1026" name="Picture 2" descr="D:\Programming\Contest_2020\Examples\Однородный_эталонный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7322" r="8317"/>
          <a:stretch/>
        </p:blipFill>
        <p:spPr bwMode="auto">
          <a:xfrm>
            <a:off x="112224" y="836130"/>
            <a:ext cx="5820985" cy="35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gramming\Contest_2020\Examples\Неоднородный_эталонный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t="6080" r="7967" b="3470"/>
          <a:stretch/>
        </p:blipFill>
        <p:spPr bwMode="auto">
          <a:xfrm>
            <a:off x="6094809" y="836130"/>
            <a:ext cx="5795550" cy="353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FC2EE5-C78E-4314-9BE0-BB02AB3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Осуществление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EC19C3-37B7-4E97-8DF8-764C88A1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9" y="1176048"/>
            <a:ext cx="6957390" cy="2434503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ru-RU" dirty="0" smtClean="0"/>
              <a:t>По </a:t>
            </a:r>
            <a:r>
              <a:rPr lang="ru-RU" dirty="0"/>
              <a:t>мере работы мы собирали установку.</a:t>
            </a:r>
          </a:p>
          <a:p>
            <a:pPr marL="0" indent="0">
              <a:buNone/>
            </a:pPr>
            <a:r>
              <a:rPr lang="ru-RU" dirty="0"/>
              <a:t>Для этого была создана 3д модель корпуса</a:t>
            </a:r>
            <a:r>
              <a:rPr lang="ru-RU" dirty="0" smtClean="0"/>
              <a:t>.</a:t>
            </a:r>
            <a:endParaRPr lang="ru-RU" sz="1100" dirty="0"/>
          </a:p>
          <a:p>
            <a:pPr>
              <a:buClr>
                <a:srgbClr val="C00000"/>
              </a:buClr>
            </a:pPr>
            <a:r>
              <a:rPr lang="ru-RU" dirty="0" smtClean="0"/>
              <a:t>Использование </a:t>
            </a:r>
            <a:r>
              <a:rPr lang="ru-RU" dirty="0"/>
              <a:t>вращающийся платформы значительно упростит работу с исследованием поля магнита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https://sun9-52.userapi.com/WR3XfLEBdKNroCvVinthkcrHdNVh_sK-gYJgyA/IisuLueNKTs.jpg">
            <a:extLst>
              <a:ext uri="{FF2B5EF4-FFF2-40B4-BE49-F238E27FC236}">
                <a16:creationId xmlns="" xmlns:a16="http://schemas.microsoft.com/office/drawing/2014/main" id="{720AE7BD-A67D-4442-8566-E57EEC6A1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77" y="1176048"/>
            <a:ext cx="5022265" cy="354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ogramming\Contest_2020\Photo\DSC_008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1" y="3210791"/>
            <a:ext cx="5345593" cy="356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26ED9A-8120-47A2-8845-89FF1F39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Осуществление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05FAE14-E4B5-45E3-9C24-39CDE2152D82}"/>
              </a:ext>
            </a:extLst>
          </p:cNvPr>
          <p:cNvSpPr/>
          <p:nvPr/>
        </p:nvSpPr>
        <p:spPr>
          <a:xfrm>
            <a:off x="164432" y="1236624"/>
            <a:ext cx="41348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SzPct val="80000"/>
              <a:buFont typeface="Wingdings 3" pitchFamily="18" charset="2"/>
              <a:buChar char=""/>
            </a:pPr>
            <a:r>
              <a:rPr lang="ru-RU" sz="2800" dirty="0"/>
              <a:t>В нашей установке мы используем </a:t>
            </a:r>
            <a:r>
              <a:rPr lang="en-US" sz="2800" dirty="0"/>
              <a:t>Arduino Uno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датчик холла, шаговый двигатель и драйвер</a:t>
            </a:r>
            <a:r>
              <a:rPr lang="ru-RU" sz="2800" dirty="0" smtClean="0"/>
              <a:t>.</a:t>
            </a:r>
          </a:p>
          <a:p>
            <a:pPr marL="514350" indent="-514350">
              <a:buClr>
                <a:srgbClr val="C00000"/>
              </a:buClr>
              <a:buSzPct val="80000"/>
              <a:buFont typeface="Wingdings 3" pitchFamily="18" charset="2"/>
              <a:buChar char=""/>
            </a:pPr>
            <a:r>
              <a:rPr lang="ru-RU" sz="2800" dirty="0"/>
              <a:t>Пишем код для вывода графика однородности поля исследуемого магнита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800" dirty="0"/>
          </a:p>
        </p:txBody>
      </p:sp>
      <p:pic>
        <p:nvPicPr>
          <p:cNvPr id="4" name="Picture 2" descr="C:\Users\Александр\Desktop\DSC_008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58" y="1236624"/>
            <a:ext cx="7314986" cy="48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лександр\Desktop\2020-11-22 19_57_38-main.py – main.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72" y="761443"/>
            <a:ext cx="3952670" cy="57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13846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Times New Roman" panose="02020603050405020304" pitchFamily="18" charset="0"/>
              </a:rPr>
              <a:t>Методы решения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2898"/>
            <a:ext cx="2140085" cy="5774891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ru-RU" dirty="0" smtClean="0">
                <a:latin typeface="+mn-lt"/>
                <a:cs typeface="Times New Roman" panose="02020603050405020304" pitchFamily="18" charset="0"/>
              </a:rPr>
              <a:t>Код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для получения данных с датчиков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 programming language. 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92161" y="1132898"/>
            <a:ext cx="18743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SzPct val="80000"/>
              <a:buFont typeface="Wingdings 3" pitchFamily="18" charset="2"/>
              <a:buChar char=""/>
            </a:pPr>
            <a:r>
              <a:rPr lang="ru-RU" sz="2000" dirty="0" smtClean="0">
                <a:cs typeface="Times New Roman" panose="02020603050405020304" pitchFamily="18" charset="0"/>
              </a:rPr>
              <a:t>Код </a:t>
            </a:r>
            <a:r>
              <a:rPr lang="ru-RU" sz="2000" dirty="0">
                <a:cs typeface="Times New Roman" panose="02020603050405020304" pitchFamily="18" charset="0"/>
              </a:rPr>
              <a:t>на </a:t>
            </a:r>
            <a:r>
              <a:rPr lang="en-US" sz="2000" dirty="0">
                <a:cs typeface="Times New Roman" panose="02020603050405020304" pitchFamily="18" charset="0"/>
              </a:rPr>
              <a:t>python </a:t>
            </a:r>
            <a:r>
              <a:rPr lang="ru-RU" sz="2000" dirty="0">
                <a:cs typeface="Times New Roman" panose="02020603050405020304" pitchFamily="18" charset="0"/>
              </a:rPr>
              <a:t>для построения графика из этих </a:t>
            </a:r>
            <a:r>
              <a:rPr lang="ru-RU" sz="2000" dirty="0" smtClean="0">
                <a:cs typeface="Times New Roman" panose="02020603050405020304" pitchFamily="18" charset="0"/>
              </a:rPr>
              <a:t>данных</a:t>
            </a:r>
            <a:endParaRPr lang="ru-RU" sz="20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 descr="C:\Users\Александр\Desktop\2020-11-22 20_00_50-all_test_V2 _ Arduino 1.8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02" y="777214"/>
            <a:ext cx="3822970" cy="574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B278DC-11F4-413A-83CD-EFA8588E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4" y="328027"/>
            <a:ext cx="9404723" cy="1400530"/>
          </a:xfrm>
        </p:spPr>
        <p:txBody>
          <a:bodyPr/>
          <a:lstStyle/>
          <a:p>
            <a:r>
              <a:rPr lang="ru-RU" dirty="0" smtClean="0"/>
              <a:t>Преимущества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6AEA999-765D-4608-91B0-90620B06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49" y="1117736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ru-RU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Преимущество данного прибора состоит в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том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, что при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стоимости ниже среднерыночного образца в 10 раз представляется 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возможным получать достаточно полную и подробную картину характеристик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поля </a:t>
            </a:r>
            <a:r>
              <a:rPr lang="ru-RU" dirty="0" smtClean="0">
                <a:cs typeface="Times New Roman" panose="02020603050405020304" pitchFamily="18" charset="0"/>
              </a:rPr>
              <a:t>магнитов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К тому же прибор является достаточно компактным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что бы его можно было спокойно переносить и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и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спользовать где угодно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074" name="Picture 2" descr="C:\Users\Александр\Desktop\2021-03-13 02_46_09-☎ ЭМ4305 купить с доставкой по Москве и РФ_ цены, техническое описание, инструкц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2697"/>
          <a:stretch/>
        </p:blipFill>
        <p:spPr bwMode="auto">
          <a:xfrm>
            <a:off x="6881523" y="3480955"/>
            <a:ext cx="4977968" cy="299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gramming\Contest_2020\Photo\pri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82" y="3480955"/>
            <a:ext cx="5211363" cy="30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84" y="244900"/>
            <a:ext cx="9404723" cy="1400530"/>
          </a:xfrm>
        </p:spPr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7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540</TotalTime>
  <Words>287</Words>
  <Application>Microsoft Office PowerPoint</Application>
  <PresentationFormat>Произвольный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Ион</vt:lpstr>
      <vt:lpstr>Создание модели установки для проверки магнитного поля на однородность</vt:lpstr>
      <vt:lpstr>Цель нашего исследования</vt:lpstr>
      <vt:lpstr>Актуальность задачи</vt:lpstr>
      <vt:lpstr>Однородность магнитного  поля </vt:lpstr>
      <vt:lpstr>Осуществление проекта</vt:lpstr>
      <vt:lpstr>Осуществление проекта</vt:lpstr>
      <vt:lpstr>Методы решения задачи</vt:lpstr>
      <vt:lpstr>Преимущества </vt:lpstr>
      <vt:lpstr>Выводы?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Пушка_Гонка</dc:creator>
  <cp:lastModifiedBy>Пользователь Windows</cp:lastModifiedBy>
  <cp:revision>52</cp:revision>
  <dcterms:created xsi:type="dcterms:W3CDTF">2021-01-23T17:32:28Z</dcterms:created>
  <dcterms:modified xsi:type="dcterms:W3CDTF">2021-03-13T00:13:49Z</dcterms:modified>
</cp:coreProperties>
</file>