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  <p:sldId id="270" r:id="rId5"/>
    <p:sldId id="269" r:id="rId6"/>
    <p:sldId id="268" r:id="rId7"/>
    <p:sldId id="265" r:id="rId8"/>
    <p:sldId id="266" r:id="rId9"/>
    <p:sldId id="272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Windows" initials="П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14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EE48-DD49-4CD7-A3FF-931247C77F40}" type="datetimeFigureOut">
              <a:rPr lang="ru-RU" smtClean="0"/>
              <a:t>пт 11.12.20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2685-17AB-442A-97A9-0AFF461A4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13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EE48-DD49-4CD7-A3FF-931247C77F40}" type="datetimeFigureOut">
              <a:rPr lang="ru-RU" smtClean="0"/>
              <a:t>пт 11.12.20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2685-17AB-442A-97A9-0AFF461A4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7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EE48-DD49-4CD7-A3FF-931247C77F40}" type="datetimeFigureOut">
              <a:rPr lang="ru-RU" smtClean="0"/>
              <a:t>пт 11.12.20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2685-17AB-442A-97A9-0AFF461A4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14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EE48-DD49-4CD7-A3FF-931247C77F40}" type="datetimeFigureOut">
              <a:rPr lang="ru-RU" smtClean="0"/>
              <a:t>пт 11.12.20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2685-17AB-442A-97A9-0AFF461A4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EE48-DD49-4CD7-A3FF-931247C77F40}" type="datetimeFigureOut">
              <a:rPr lang="ru-RU" smtClean="0"/>
              <a:t>пт 11.12.20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2685-17AB-442A-97A9-0AFF461A4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30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EE48-DD49-4CD7-A3FF-931247C77F40}" type="datetimeFigureOut">
              <a:rPr lang="ru-RU" smtClean="0"/>
              <a:t>пт 11.12.20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2685-17AB-442A-97A9-0AFF461A4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EE48-DD49-4CD7-A3FF-931247C77F40}" type="datetimeFigureOut">
              <a:rPr lang="ru-RU" smtClean="0"/>
              <a:t>пт 11.12.20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2685-17AB-442A-97A9-0AFF461A4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15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EE48-DD49-4CD7-A3FF-931247C77F40}" type="datetimeFigureOut">
              <a:rPr lang="ru-RU" smtClean="0"/>
              <a:t>пт 11.12.20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2685-17AB-442A-97A9-0AFF461A4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82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EE48-DD49-4CD7-A3FF-931247C77F40}" type="datetimeFigureOut">
              <a:rPr lang="ru-RU" smtClean="0"/>
              <a:t>пт 11.12.20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2685-17AB-442A-97A9-0AFF461A4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53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EE48-DD49-4CD7-A3FF-931247C77F40}" type="datetimeFigureOut">
              <a:rPr lang="ru-RU" smtClean="0"/>
              <a:t>пт 11.12.20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2685-17AB-442A-97A9-0AFF461A4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8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EE48-DD49-4CD7-A3FF-931247C77F40}" type="datetimeFigureOut">
              <a:rPr lang="ru-RU" smtClean="0"/>
              <a:t>пт 11.12.20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2685-17AB-442A-97A9-0AFF461A4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26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2EE48-DD49-4CD7-A3FF-931247C77F40}" type="datetimeFigureOut">
              <a:rPr lang="ru-RU" smtClean="0"/>
              <a:t>пт 11.12.20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2685-17AB-442A-97A9-0AFF461A4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0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doc/stable/" TargetMode="External"/><Relationship Id="rId3" Type="http://schemas.openxmlformats.org/officeDocument/2006/relationships/hyperlink" Target="https://ru.wikipedia.org/wiki/%D0%AD%D0%BB%D0%B5%D0%BA%D1%82%D1%80%D0%BE%D0%B4%D0%B8%D0%BD%D0%B0%D0%BC%D0%B8%D1%87%D0%B5%D1%81%D0%BA%D0%B8%D0%B9_%D0%B3%D1%80%D0%BE%D0%BC%D0%BA%D0%BE%D0%B3%D0%BE%D0%B2%D0%BE%D1%80%D0%B8%D1%82%D0%B5%D0%BB%D1%8C" TargetMode="External"/><Relationship Id="rId7" Type="http://schemas.openxmlformats.org/officeDocument/2006/relationships/hyperlink" Target="https://matplotlib.org/contents.html" TargetMode="External"/><Relationship Id="rId2" Type="http://schemas.openxmlformats.org/officeDocument/2006/relationships/hyperlink" Target="https://ru.wikipedia.org/wiki/%D0%94%D0%B8%D0%BD%D0%B0%D0%BC%D0%B8%D1%87%D0%B5%D1%81%D0%BA%D0%B8%D0%B9_%D0%BC%D0%B8%D0%BA%D1%80%D0%BE%D1%84%D0%BE%D0%B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en/main/docs" TargetMode="External"/><Relationship Id="rId5" Type="http://schemas.openxmlformats.org/officeDocument/2006/relationships/hyperlink" Target="https://docs.python.org/3/" TargetMode="External"/><Relationship Id="rId10" Type="http://schemas.openxmlformats.org/officeDocument/2006/relationships/hyperlink" Target="https://github.com/subramanian-elavathur/Arduino/tree/master/Support/Software/gobetwino" TargetMode="External"/><Relationship Id="rId4" Type="http://schemas.openxmlformats.org/officeDocument/2006/relationships/hyperlink" Target="http://nuclphys.sinp.msu.ru/experiment/accelerators/betatron.htm" TargetMode="External"/><Relationship Id="rId9" Type="http://schemas.openxmlformats.org/officeDocument/2006/relationships/hyperlink" Target="https://pandas.pydata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модели установки для проверки магнитного поля на однородность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60332"/>
              </p:ext>
            </p:extLst>
          </p:nvPr>
        </p:nvGraphicFramePr>
        <p:xfrm>
          <a:off x="2275114" y="2046929"/>
          <a:ext cx="7868055" cy="2931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22685">
                  <a:extLst>
                    <a:ext uri="{9D8B030D-6E8A-4147-A177-3AD203B41FA5}">
                      <a16:colId xmlns:a16="http://schemas.microsoft.com/office/drawing/2014/main" val="487136680"/>
                    </a:ext>
                  </a:extLst>
                </a:gridCol>
                <a:gridCol w="2622685">
                  <a:extLst>
                    <a:ext uri="{9D8B030D-6E8A-4147-A177-3AD203B41FA5}">
                      <a16:colId xmlns:a16="http://schemas.microsoft.com/office/drawing/2014/main" val="3447176504"/>
                    </a:ext>
                  </a:extLst>
                </a:gridCol>
                <a:gridCol w="2622685">
                  <a:extLst>
                    <a:ext uri="{9D8B030D-6E8A-4147-A177-3AD203B41FA5}">
                      <a16:colId xmlns:a16="http://schemas.microsoft.com/office/drawing/2014/main" val="1366113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Участник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Участник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34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Писарев Александ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 Ильич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Плужников Денис Михайлович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5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Регистрационный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номер</a:t>
                      </a:r>
                    </a:p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сайта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org.mephi.ru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229340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52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Школа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Предуниверситарий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НИЯУ МИФИ  лицей №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Предуниверситарий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НИЯУ МИФИ  лицей  № 1523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7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8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21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25639-83 «Магниты литые постоянные»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Динамический микрофон — Википедия (wikipedia.org)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Электродинамический громкоговоритель — Википедия (wikipedia.org)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Бетатрон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msu.ru)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https://docs.python.org/3/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Документация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https://www.arduino.cc/en/main/docs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Документация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https://matplotlib.org/contents.html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https://numpy.org/doc/stable/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https://pandas.pydata.org/docs/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Документации к используемым библиотекам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https://github.com/subramanian-elavathur/Arduino/tree/master/Support/Software/gobetwino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Блок-схема: ссылка на другую страницу 4"/>
          <p:cNvSpPr/>
          <p:nvPr/>
        </p:nvSpPr>
        <p:spPr>
          <a:xfrm rot="5400000" flipV="1">
            <a:off x="4897550" y="-4897548"/>
            <a:ext cx="1083108" cy="10878207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дзаголовок 2"/>
          <p:cNvSpPr>
            <a:spLocks noGrp="1"/>
          </p:cNvSpPr>
          <p:nvPr>
            <p:ph type="title"/>
          </p:nvPr>
        </p:nvSpPr>
        <p:spPr>
          <a:xfrm>
            <a:off x="-73573" y="-12122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Используемая литература</a:t>
            </a:r>
          </a:p>
        </p:txBody>
      </p:sp>
    </p:spTree>
    <p:extLst>
      <p:ext uri="{BB962C8B-B14F-4D97-AF65-F5344CB8AC3E}">
        <p14:creationId xmlns:p14="http://schemas.microsoft.com/office/powerpoint/2010/main" val="29213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принцип регистрации и измерения магнитных полей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самый простой и удобный способ для проверки магнитного поля на однородность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модель установки для проверки магнитного поля на базе микропроцессора типа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программу для вывода графика на основе полученных данных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наглядный график значений индукции магнитного поля, показывающий степень однородности поля</a:t>
            </a:r>
          </a:p>
        </p:txBody>
      </p:sp>
      <p:sp>
        <p:nvSpPr>
          <p:cNvPr id="5" name="Блок-схема: ссылка на другую страницу 4"/>
          <p:cNvSpPr/>
          <p:nvPr/>
        </p:nvSpPr>
        <p:spPr>
          <a:xfrm rot="5400000" flipV="1">
            <a:off x="4897550" y="-4897548"/>
            <a:ext cx="1083108" cy="10878207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дзаголовок 2"/>
          <p:cNvSpPr>
            <a:spLocks noGrp="1"/>
          </p:cNvSpPr>
          <p:nvPr>
            <p:ph type="title"/>
          </p:nvPr>
        </p:nvSpPr>
        <p:spPr>
          <a:xfrm>
            <a:off x="-73573" y="-12122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43966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738" y="2020204"/>
            <a:ext cx="5470359" cy="3722509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C00000"/>
              </a:buClr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используем магниты в различных областях и устройствах. Одной из важных характеристик магнитов, применяемых в этих целях – однородность магнитного поля. Для анализа магнитного поля и предназначена эта работа.</a:t>
            </a:r>
          </a:p>
          <a:p>
            <a:pPr marL="0" indent="0" algn="just">
              <a:buClr>
                <a:srgbClr val="C00000"/>
              </a:buClr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C00000"/>
              </a:buClr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Блок-схема: ссылка на другую страницу 4"/>
          <p:cNvSpPr/>
          <p:nvPr/>
        </p:nvSpPr>
        <p:spPr>
          <a:xfrm rot="5400000" flipV="1">
            <a:off x="4897549" y="-4897548"/>
            <a:ext cx="1083108" cy="10878207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дзаголовок 2"/>
          <p:cNvSpPr>
            <a:spLocks noGrp="1"/>
          </p:cNvSpPr>
          <p:nvPr>
            <p:ph type="title"/>
          </p:nvPr>
        </p:nvSpPr>
        <p:spPr>
          <a:xfrm>
            <a:off x="30423" y="-18184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задачи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0E0F85-D87B-44D0-8D55-777F4BD1A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12" y="1737281"/>
            <a:ext cx="6320588" cy="40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5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2608" y="10831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Чтобы понять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однородно ли магнитное поле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мы пришли к выводу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что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если измерять поле магнита вокруг него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графиком зависимости значений индукции поля от угла поворота окажется прямая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 магнитное поле однородно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 если получится ломаная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 магнитное поле не однородно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Блок-схема: ссылка на другую страницу 3"/>
          <p:cNvSpPr/>
          <p:nvPr/>
        </p:nvSpPr>
        <p:spPr>
          <a:xfrm rot="5400000" flipV="1">
            <a:off x="4897550" y="-4897548"/>
            <a:ext cx="1083108" cy="10878207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73573" y="-1212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решения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1189" y="5840503"/>
            <a:ext cx="50000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Неоднородное поле </a:t>
            </a:r>
          </a:p>
          <a:p>
            <a:endParaRPr lang="ru-RU" dirty="0"/>
          </a:p>
        </p:txBody>
      </p:sp>
      <p:pic>
        <p:nvPicPr>
          <p:cNvPr id="3075" name="Picture 3" descr="C:\Users\Александр\Desktop\myplo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55" y="3394953"/>
            <a:ext cx="3984726" cy="29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94455" y="6240614"/>
            <a:ext cx="398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Однородное поле </a:t>
            </a:r>
          </a:p>
        </p:txBody>
      </p:sp>
      <p:pic>
        <p:nvPicPr>
          <p:cNvPr id="3076" name="Picture 4" descr="C:\Users\Александр\Desktop\myplo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122" y="2937753"/>
            <a:ext cx="3852153" cy="27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6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ссылка на другую страницу 3"/>
          <p:cNvSpPr/>
          <p:nvPr/>
        </p:nvSpPr>
        <p:spPr>
          <a:xfrm rot="5400000" flipV="1">
            <a:off x="4897550" y="-4897548"/>
            <a:ext cx="1083108" cy="10878207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2122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решения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083110"/>
            <a:ext cx="12055813" cy="1906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выборе оптимальной конструкции для данной установки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пал на использование вращающейся платформы для магнита и закрепленного на некотором расстоянии от нее датчиком Холла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2" y="3243025"/>
            <a:ext cx="556882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Uno,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 холла на основе микросхемы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SS49E,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шаговый двигатель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28BYJ-48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драйвер на микросхем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ULN2003.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1" name="Picture 3" descr="E:\DCIM\103D5500\DSC_01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59" y="2578162"/>
            <a:ext cx="6271633" cy="41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7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1568" y="1204336"/>
            <a:ext cx="10768519" cy="10913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Параллельно строим 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3-D </a:t>
            </a: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модель корпуса нашей установки по сделанным нами чертежам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. 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  <p:sp>
        <p:nvSpPr>
          <p:cNvPr id="5" name="Блок-схема: ссылка на другую страницу 4"/>
          <p:cNvSpPr/>
          <p:nvPr/>
        </p:nvSpPr>
        <p:spPr>
          <a:xfrm rot="5400000" flipV="1">
            <a:off x="4897550" y="-4897548"/>
            <a:ext cx="1083108" cy="10878207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-73573" y="-1212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решения задачи</a:t>
            </a:r>
          </a:p>
        </p:txBody>
      </p:sp>
      <p:pic>
        <p:nvPicPr>
          <p:cNvPr id="4098" name="Picture 2" descr="https://sun9-52.userapi.com/WR3XfLEBdKNroCvVinthkcrHdNVh_sK-gYJgyA/IisuLueNK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83" y="2042809"/>
            <a:ext cx="5779252" cy="40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9461" y="2873662"/>
            <a:ext cx="32782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 печатаем его на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3-D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принтере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19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Александр\Desktop\2020-11-22 19_57_38-main.py – main.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233" y="1048028"/>
            <a:ext cx="3952670" cy="577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83109"/>
            <a:ext cx="2140085" cy="5774891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Пишем код для получения данных с датчиков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Блок-схема: ссылка на другую страницу 4"/>
          <p:cNvSpPr/>
          <p:nvPr/>
        </p:nvSpPr>
        <p:spPr>
          <a:xfrm rot="5400000" flipV="1">
            <a:off x="4915107" y="-4915073"/>
            <a:ext cx="1048024" cy="10878179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title"/>
          </p:nvPr>
        </p:nvSpPr>
        <p:spPr>
          <a:xfrm>
            <a:off x="-73573" y="-12122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решения задачи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5136" y="990476"/>
            <a:ext cx="226194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Пишем код на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графика из этих данных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28" name="Picture 4" descr="C:\Users\Александр\Desktop\2020-11-22 20_00_50-all_test_V2 _ Arduino 1.8.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030" y="1083109"/>
            <a:ext cx="3822970" cy="574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39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31499"/>
            <a:ext cx="9352547" cy="3500921"/>
          </a:xfrm>
        </p:spPr>
        <p:txBody>
          <a:bodyPr>
            <a:normAutofit fontScale="250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ru-RU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работы собрана модель установки для тестирования магнитного поля на его однородность. Прибор позволяет узнавать значение индукции магнитного поля для различных его источников</a:t>
            </a:r>
          </a:p>
          <a:p>
            <a:pPr marL="0" indent="0">
              <a:buClr>
                <a:srgbClr val="C00000"/>
              </a:buClr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Блок-схема: ссылка на другую страницу 4"/>
          <p:cNvSpPr/>
          <p:nvPr/>
        </p:nvSpPr>
        <p:spPr>
          <a:xfrm rot="5400000" flipV="1">
            <a:off x="4897550" y="-4897548"/>
            <a:ext cx="1083108" cy="10878207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дзаголовок 2"/>
          <p:cNvSpPr>
            <a:spLocks noGrp="1"/>
          </p:cNvSpPr>
          <p:nvPr>
            <p:ph type="title"/>
          </p:nvPr>
        </p:nvSpPr>
        <p:spPr>
          <a:xfrm>
            <a:off x="-73573" y="-12122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полученных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17506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AD37185-C4F8-42DA-995B-508A707C3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77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данного прибора состоит в том, что при достаточно низкой стоимости самого прибора представляется  возможным получать достаточно полную и подробную картину характеристик поля кольцевых и магнитов цилиндрической формы</a:t>
            </a:r>
          </a:p>
          <a:p>
            <a:endParaRPr lang="ru-RU" dirty="0"/>
          </a:p>
        </p:txBody>
      </p:sp>
      <p:sp>
        <p:nvSpPr>
          <p:cNvPr id="5" name="Блок-схема: ссылка на другую страницу 4">
            <a:extLst>
              <a:ext uri="{FF2B5EF4-FFF2-40B4-BE49-F238E27FC236}">
                <a16:creationId xmlns:a16="http://schemas.microsoft.com/office/drawing/2014/main" id="{B0B31F89-E3CC-42C7-888E-D38BA12903B1}"/>
              </a:ext>
            </a:extLst>
          </p:cNvPr>
          <p:cNvSpPr/>
          <p:nvPr/>
        </p:nvSpPr>
        <p:spPr>
          <a:xfrm rot="5400000" flipV="1">
            <a:off x="4915107" y="-4915073"/>
            <a:ext cx="1048024" cy="10878179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BDFB1-0107-4054-859D-ADE60213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8766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полученных результатов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91435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458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Тема Office</vt:lpstr>
      <vt:lpstr>Создание модели установки для проверки магнитного поля на однородность</vt:lpstr>
      <vt:lpstr>Цель исследования</vt:lpstr>
      <vt:lpstr>Актуальность задачи</vt:lpstr>
      <vt:lpstr>Презентация PowerPoint</vt:lpstr>
      <vt:lpstr>Методы решения задачи</vt:lpstr>
      <vt:lpstr>Презентация PowerPoint</vt:lpstr>
      <vt:lpstr>Методы решения задачи</vt:lpstr>
      <vt:lpstr>Анализ полученных результатов</vt:lpstr>
      <vt:lpstr>Анализ полученных результатов</vt:lpstr>
      <vt:lpstr>Используемая 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об участниках команды</dc:title>
  <dc:creator>Мария Грицкевич</dc:creator>
  <cp:lastModifiedBy>Пушка_Гонка</cp:lastModifiedBy>
  <cp:revision>44</cp:revision>
  <dcterms:created xsi:type="dcterms:W3CDTF">2020-10-20T09:20:24Z</dcterms:created>
  <dcterms:modified xsi:type="dcterms:W3CDTF">2020-12-11T19:30:28Z</dcterms:modified>
</cp:coreProperties>
</file>