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8" r:id="rId2"/>
    <p:sldId id="258" r:id="rId3"/>
    <p:sldId id="259" r:id="rId4"/>
    <p:sldId id="257" r:id="rId5"/>
    <p:sldId id="260" r:id="rId6"/>
    <p:sldId id="266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10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86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3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07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36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27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87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102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78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8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85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51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40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09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67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7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7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D93549-7340-4901-BBC5-0B103D146DCB}" type="datetimeFigureOut">
              <a:rPr lang="ru-RU" smtClean="0"/>
              <a:t>04.03.2021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B5F9-CC3C-406D-8E53-8DD33FE1FBA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71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0717" y="914399"/>
            <a:ext cx="10661073" cy="2649683"/>
          </a:xfrm>
        </p:spPr>
        <p:txBody>
          <a:bodyPr/>
          <a:lstStyle/>
          <a:p>
            <a:pPr algn="ctr"/>
            <a:r>
              <a:rPr lang="ru-RU" sz="4200" dirty="0">
                <a:cs typeface="Times New Roman" panose="02020603050405020304" pitchFamily="18" charset="0"/>
              </a:rPr>
              <a:t>Создание модели установки для проверки магнитного поля на однородность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4500" y="4164316"/>
            <a:ext cx="9308691" cy="2184529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Писарев Александр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ru-RU" sz="2400" dirty="0" smtClean="0"/>
              <a:t>Плужников Денис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pPr algn="r"/>
            <a:endParaRPr lang="ru-RU" sz="2400" dirty="0" smtClean="0"/>
          </a:p>
          <a:p>
            <a:pPr algn="r"/>
            <a:r>
              <a:rPr lang="ru-RU" sz="2400" dirty="0" smtClean="0"/>
              <a:t>Пр</a:t>
            </a:r>
            <a:r>
              <a:rPr lang="ru-RU" sz="2400" dirty="0"/>
              <a:t>е</a:t>
            </a:r>
            <a:r>
              <a:rPr lang="ru-RU" sz="2400" dirty="0" smtClean="0"/>
              <a:t>дуниверситарий нияу мифи №</a:t>
            </a:r>
            <a:r>
              <a:rPr lang="en-US" sz="2400" dirty="0" smtClean="0"/>
              <a:t>1523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8527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B6CF17F-26EF-4D30-BBB1-322A6C4E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043" y="359498"/>
            <a:ext cx="10515600" cy="1325563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Цель нашего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FB840F2-3883-4CFC-880E-3D9026B7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16" y="189389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•Изучить принцип регистрации и измерения магнитных полей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•Найти самый простой и удобный способ для проверки магнитного поля на однородность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•Собрать модель установки для проверки магнитного поля на базе микропроцессора типа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•Написать программу для вывода графика на основе полученных данных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ru-RU" b="1" dirty="0">
                <a:latin typeface="+mn-lt"/>
                <a:cs typeface="Times New Roman" panose="02020603050405020304" pitchFamily="18" charset="0"/>
              </a:rPr>
              <a:t>•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Получить наглядный график значений индукции магнитного поля, показывающий степень однородности поля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25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DD8672-6E0A-441F-B9DC-08830FE7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ru-RU" dirty="0"/>
              <a:t>Актуальность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B344084-5F75-4B95-A742-AC2E8882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В настоящее время магнитные поля находят широкое применение в технике. И определение характеристик магнитного поля является очень важным в работе многих устройств, таких как динамические микрофоны и громкоговорители, а также в устройствах фокусировки пучков заряженных частиц в ускорителях.</a:t>
            </a:r>
          </a:p>
          <a:p>
            <a:pPr marL="0" indent="0">
              <a:buNone/>
            </a:pPr>
            <a:r>
              <a:rPr lang="ru-RU" dirty="0"/>
              <a:t>• Данная работа представляет собой создание макета автоматизированной системы для анализа магнитного поля и входного контроля качества магнитов с целью фиксирования отклонений характеристик их поля от предельных допустимых значений.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0384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8699E4-2F89-456B-8B30-7B86151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03" y="-7123"/>
            <a:ext cx="8335617" cy="830998"/>
          </a:xfrm>
        </p:spPr>
        <p:txBody>
          <a:bodyPr/>
          <a:lstStyle/>
          <a:p>
            <a:r>
              <a:rPr lang="ru-RU" dirty="0"/>
              <a:t>Однородность электромагнитного  поля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5E34F9-8F8A-4FA0-8948-639268EC98D7}"/>
              </a:ext>
            </a:extLst>
          </p:cNvPr>
          <p:cNvSpPr txBox="1"/>
          <p:nvPr/>
        </p:nvSpPr>
        <p:spPr>
          <a:xfrm>
            <a:off x="895762" y="4343406"/>
            <a:ext cx="317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Однородное поле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D655306-3A9A-4EFA-A5EE-F5554CA1699C}"/>
              </a:ext>
            </a:extLst>
          </p:cNvPr>
          <p:cNvSpPr txBox="1"/>
          <p:nvPr/>
        </p:nvSpPr>
        <p:spPr>
          <a:xfrm>
            <a:off x="7432103" y="4343405"/>
            <a:ext cx="3438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cs typeface="Times New Roman" panose="02020603050405020304" pitchFamily="18" charset="0"/>
              </a:rPr>
              <a:t>Неоднородное поле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F2C3704-428E-4CCC-B3D0-82C44B1AF3FC}"/>
              </a:ext>
            </a:extLst>
          </p:cNvPr>
          <p:cNvSpPr txBox="1"/>
          <p:nvPr/>
        </p:nvSpPr>
        <p:spPr>
          <a:xfrm>
            <a:off x="2098237" y="4822885"/>
            <a:ext cx="8977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Главное отличие заключается в том, что В </a:t>
            </a:r>
            <a:r>
              <a:rPr lang="ru-RU" sz="2800" b="1" i="1" dirty="0"/>
              <a:t>однородном</a:t>
            </a:r>
            <a:r>
              <a:rPr lang="ru-RU" sz="2800" i="1" dirty="0"/>
              <a:t> </a:t>
            </a:r>
            <a:r>
              <a:rPr lang="ru-RU" sz="2800" b="1" i="1" dirty="0"/>
              <a:t>поле</a:t>
            </a:r>
            <a:r>
              <a:rPr lang="ru-RU" sz="2800" i="1" dirty="0"/>
              <a:t> все силовые линии идут параллельно и напряженность в каждой точке поля одинакова, в </a:t>
            </a:r>
            <a:r>
              <a:rPr lang="ru-RU" sz="2800" b="1" i="1" dirty="0"/>
              <a:t>неоднородном</a:t>
            </a:r>
            <a:r>
              <a:rPr lang="ru-RU" sz="2800" i="1" dirty="0"/>
              <a:t> нет.</a:t>
            </a:r>
          </a:p>
        </p:txBody>
      </p:sp>
      <p:pic>
        <p:nvPicPr>
          <p:cNvPr id="12" name="Picture 3" descr="C:\Users\Александр\Desktop\myplot1.png">
            <a:extLst>
              <a:ext uri="{FF2B5EF4-FFF2-40B4-BE49-F238E27FC236}">
                <a16:creationId xmlns="" xmlns:a16="http://schemas.microsoft.com/office/drawing/2014/main" id="{F171FB68-067B-4A28-B464-226F7179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03" y="1437696"/>
            <a:ext cx="3984726" cy="29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Александр\Desktop\myplot2.png">
            <a:extLst>
              <a:ext uri="{FF2B5EF4-FFF2-40B4-BE49-F238E27FC236}">
                <a16:creationId xmlns="" xmlns:a16="http://schemas.microsoft.com/office/drawing/2014/main" id="{FF73D392-CB64-405E-9E4F-485FA6E2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6" y="1437697"/>
            <a:ext cx="4166916" cy="29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2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FC2EE5-C78E-4314-9BE0-BB02AB3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Осуществление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EC19C3-37B7-4E97-8DF8-764C88A1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5" y="1690688"/>
            <a:ext cx="695739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•По мере работы мы собирали установку.</a:t>
            </a:r>
          </a:p>
          <a:p>
            <a:pPr marL="0" indent="0">
              <a:buNone/>
            </a:pPr>
            <a:r>
              <a:rPr lang="ru-RU" dirty="0"/>
              <a:t>Для этого была создана 3д модель корпуса.</a:t>
            </a:r>
          </a:p>
          <a:p>
            <a:pPr marL="0" indent="0">
              <a:buNone/>
            </a:pPr>
            <a:r>
              <a:rPr lang="ru-RU" dirty="0"/>
              <a:t>  </a:t>
            </a:r>
          </a:p>
          <a:p>
            <a:pPr marL="0" indent="0">
              <a:buNone/>
            </a:pPr>
            <a:r>
              <a:rPr lang="ru-RU" dirty="0"/>
              <a:t>•Использование вращающийся платформы значительно упростит работу с исследованием поля магнита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https://sun9-52.userapi.com/WR3XfLEBdKNroCvVinthkcrHdNVh_sK-gYJgyA/IisuLueNKTs.jpg">
            <a:extLst>
              <a:ext uri="{FF2B5EF4-FFF2-40B4-BE49-F238E27FC236}">
                <a16:creationId xmlns="" xmlns:a16="http://schemas.microsoft.com/office/drawing/2014/main" id="{720AE7BD-A67D-4442-8566-E57EEC6A1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178" y="1654030"/>
            <a:ext cx="5022265" cy="354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8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26ED9A-8120-47A2-8845-89FF1F39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Осуществление проекта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B05FAE14-E4B5-45E3-9C24-39CDE2152D82}"/>
              </a:ext>
            </a:extLst>
          </p:cNvPr>
          <p:cNvSpPr/>
          <p:nvPr/>
        </p:nvSpPr>
        <p:spPr>
          <a:xfrm>
            <a:off x="164432" y="1236624"/>
            <a:ext cx="41348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нашей установке мы используем </a:t>
            </a:r>
            <a:r>
              <a:rPr lang="en-US" sz="2800" dirty="0"/>
              <a:t>Arduino Uno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датчик холла, шаговый двигатель и драйвер.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3B8C2393-6D63-497A-9D06-0A171CD68588}"/>
              </a:ext>
            </a:extLst>
          </p:cNvPr>
          <p:cNvSpPr/>
          <p:nvPr/>
        </p:nvSpPr>
        <p:spPr>
          <a:xfrm>
            <a:off x="164432" y="3866512"/>
            <a:ext cx="386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Пишем код для вывода графика однородности поля исследуемого магнита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Александр\Desktop\DSC_01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4" y="1481233"/>
            <a:ext cx="6437168" cy="42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1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лександр\Desktop\2020-11-22 19_57_38-main.py – main.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72" y="761443"/>
            <a:ext cx="3952670" cy="57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оловок 2"/>
          <p:cNvSpPr>
            <a:spLocks noGrp="1"/>
          </p:cNvSpPr>
          <p:nvPr>
            <p:ph type="title"/>
          </p:nvPr>
        </p:nvSpPr>
        <p:spPr>
          <a:xfrm>
            <a:off x="13846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cs typeface="Times New Roman" panose="02020603050405020304" pitchFamily="18" charset="0"/>
              </a:rPr>
              <a:t>Методы решения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32898"/>
            <a:ext cx="2140085" cy="5774891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код для получения данных с датчиков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 </a:t>
            </a:r>
            <a:r>
              <a:rPr lang="ru-RU" dirty="0">
                <a:latin typeface="+mn-lt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Arduino programming language. 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92161" y="1132898"/>
            <a:ext cx="187431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код на </a:t>
            </a:r>
            <a:r>
              <a:rPr lang="en-US" sz="2000" dirty="0">
                <a:cs typeface="Times New Roman" panose="02020603050405020304" pitchFamily="18" charset="0"/>
              </a:rPr>
              <a:t>python </a:t>
            </a:r>
            <a:r>
              <a:rPr lang="ru-RU" sz="2000" dirty="0">
                <a:cs typeface="Times New Roman" panose="02020603050405020304" pitchFamily="18" charset="0"/>
              </a:rPr>
              <a:t>для построения графика из этих данных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endParaRPr lang="ru-RU" sz="2000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028" name="Picture 4" descr="C:\Users\Александр\Desktop\2020-11-22 20_00_50-all_test_V2 _ Arduino 1.8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83" y="761443"/>
            <a:ext cx="3822970" cy="574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39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B278DC-11F4-413A-83CD-EFA8588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6AEA999-765D-4608-91B0-90620B06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 В ходе выполнения работы собрана модель установки для тестирования магнитного поля на его однородность. Прибор позволяет узнавать значение индукции магнитного поля для различных его источников, что может быть полезно в целях проверки составляющих компонентов других устройств в случае их некорректной работы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ru-RU" dirty="0">
                <a:latin typeface="+mn-lt"/>
                <a:cs typeface="Times New Roman" panose="02020603050405020304" pitchFamily="18" charset="0"/>
              </a:rPr>
              <a:t>•  Преимущество данного прибора состоит в том, что при достаточно низкой стоимости самого прибора представляется  возможным получать достаточно полную и подробную картину характеристик поля кольцевых магнитов цилиндрической формы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484</TotalTime>
  <Words>318</Words>
  <Application>Microsoft Office PowerPoint</Application>
  <PresentationFormat>Произвольный</PresentationFormat>
  <Paragraphs>31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Ион</vt:lpstr>
      <vt:lpstr>Создание модели установки для проверки магнитного поля на однородность</vt:lpstr>
      <vt:lpstr>Цель нашего исследования</vt:lpstr>
      <vt:lpstr>Актуальность задачи</vt:lpstr>
      <vt:lpstr>Однородность электромагнитного  поля </vt:lpstr>
      <vt:lpstr>Осуществление проекта</vt:lpstr>
      <vt:lpstr>Осуществление проекта</vt:lpstr>
      <vt:lpstr>Методы решения задачи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Пушка_Гонка</dc:creator>
  <cp:lastModifiedBy>Пользователь Windows</cp:lastModifiedBy>
  <cp:revision>43</cp:revision>
  <dcterms:created xsi:type="dcterms:W3CDTF">2021-01-23T17:32:28Z</dcterms:created>
  <dcterms:modified xsi:type="dcterms:W3CDTF">2021-03-04T05:55:23Z</dcterms:modified>
</cp:coreProperties>
</file>