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46" autoAdjust="0"/>
  </p:normalViewPr>
  <p:slideViewPr>
    <p:cSldViewPr snapToGrid="0">
      <p:cViewPr varScale="1">
        <p:scale>
          <a:sx n="114" d="100"/>
          <a:sy n="114" d="100"/>
        </p:scale>
        <p:origin x="-132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79E2-2D0F-4BDB-9612-3A736AD058F4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453D1-D2A2-4E29-A415-F0880036F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453D1-D2A2-4E29-A415-F0880036FF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8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5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22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3E4F-94CA-40A4-BEDD-0D42F44EBB6D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2B4F-C7EC-490D-AB2A-3B3BB87B1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2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5945" y="665126"/>
            <a:ext cx="9144000" cy="3152912"/>
          </a:xfrm>
        </p:spPr>
        <p:txBody>
          <a:bodyPr>
            <a:normAutofit/>
          </a:bodyPr>
          <a:lstStyle/>
          <a:p>
            <a:r>
              <a:rPr lang="ru-RU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ООП</a:t>
            </a:r>
            <a:r>
              <a:rPr lang="ru-RU" sz="8000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Объектно</a:t>
            </a:r>
            <a:r>
              <a:rPr lang="ru-RU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ориентированное программирование </a:t>
            </a:r>
            <a:endParaRPr lang="ru-RU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7500" y="466593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Писарев Александр Ильич 10Р1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-83889"/>
            <a:ext cx="4711700" cy="9001386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SzPct val="150000"/>
              <a:buNone/>
            </a:pPr>
            <a:endParaRPr lang="ru-RU" sz="6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Возможность </a:t>
            </a: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легкой модификации (при грамотном анализе и проектировании)</a:t>
            </a: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Возможность простого  отката при наличии версий</a:t>
            </a: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Более легкая расширяемость</a:t>
            </a: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«Более естественная» декомпозиция программного обеспечения, которая существенно облегчает его разработку.</a:t>
            </a: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Сокращение количества межмодульных вызовов и уменьшение объемов информации, передаваемой̆ между модулями.</a:t>
            </a:r>
          </a:p>
          <a:p>
            <a:pPr fontAlgn="base">
              <a:buSzPct val="150000"/>
              <a:buFont typeface="Calibri" pitchFamily="34" charset="0"/>
              <a:buChar char="⁺"/>
            </a:pP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>Увеличивается показатель повторного использования кода</a:t>
            </a:r>
            <a:r>
              <a:rPr lang="ru-RU" sz="6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65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6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6500" dirty="0"/>
          </a:p>
        </p:txBody>
      </p:sp>
      <p:sp>
        <p:nvSpPr>
          <p:cNvPr id="5" name="TextBox 4"/>
          <p:cNvSpPr txBox="1"/>
          <p:nvPr/>
        </p:nvSpPr>
        <p:spPr>
          <a:xfrm>
            <a:off x="5623012" y="388900"/>
            <a:ext cx="6708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>
              <a:buFont typeface="Calibri" pitchFamily="34" charset="0"/>
              <a:buChar char="⁻"/>
            </a:pP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Требуется квалификация</a:t>
            </a: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Значительно увеличивается </a:t>
            </a: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время на анализ и проектирование систем</a:t>
            </a: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Увеличение времени выполнения</a:t>
            </a: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Размер кода увеличивается </a:t>
            </a: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Неэффективно с точки зрения памяти </a:t>
            </a: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Сложность распределения работ на начальном </a:t>
            </a:r>
            <a:r>
              <a:rPr lang="ru-R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этап</a:t>
            </a:r>
            <a:endParaRPr lang="ru-R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-285750" fontAlgn="base">
              <a:buFont typeface="Calibri" pitchFamily="34" charset="0"/>
              <a:buChar char="⁻"/>
            </a:pPr>
            <a:r>
              <a:rPr lang="ru-R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Себестоимость больше</a:t>
            </a:r>
            <a:endParaRPr lang="ru-R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https://flat.bj/wp-content/uploads/2020/07/FLAT_Header_prestations-2000x12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4" y="4082219"/>
            <a:ext cx="4423187" cy="26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998" y="608504"/>
            <a:ext cx="3588026" cy="5989983"/>
          </a:xfrm>
        </p:spPr>
        <p:txBody>
          <a:bodyPr>
            <a:normAutofit fontScale="90000"/>
          </a:bodyPr>
          <a:lstStyle/>
          <a:p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</a:t>
            </a:r>
            <a:r>
              <a:rPr lang="ru-RU" sz="2300" dirty="0">
                <a:latin typeface="Tahoma" pitchFamily="34" charset="0"/>
                <a:ea typeface="Tahoma" pitchFamily="34" charset="0"/>
                <a:cs typeface="Tahoma" pitchFamily="34" charset="0"/>
              </a:rPr>
              <a:t>бы упростить процесс написания кода применяют различные методы </a:t>
            </a: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программирования.</a:t>
            </a:r>
            <a:b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ООП </a:t>
            </a: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один из методов программирования.</a:t>
            </a:r>
            <a:b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ООП - методология </a:t>
            </a:r>
            <a:r>
              <a:rPr lang="ru-RU" sz="230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  <p:pic>
        <p:nvPicPr>
          <p:cNvPr id="1026" name="Picture 2" descr="https://www.adburbs.com/pylseelr/2021/03/seo-calismasi-nasil-yapiliyor-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2"/>
          <a:stretch/>
        </p:blipFill>
        <p:spPr bwMode="auto">
          <a:xfrm>
            <a:off x="5752476" y="1227582"/>
            <a:ext cx="5737881" cy="385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033" y="172279"/>
            <a:ext cx="4755793" cy="6208643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Абстрагировать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– это выделить значимые характеристики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объектов. Для  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ООП важно выделить их правильно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b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Класс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– это описание объектов, представителей класса: отличительные признаки, состояния, взаимодействия.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Методами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в ООП называют функции для работы с объектами (что и как с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классами делать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как и с чем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они работают).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Интерфейсом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называются совокупность 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тех методов класса, которые доступны и другим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классам. </a:t>
            </a:r>
            <a:endParaRPr lang="ru-RU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 descr="C:\Users\Александр\Desktop\ezgif.com-gif-mak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4" y="1427410"/>
            <a:ext cx="7111587" cy="40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лександр\Desktop\2021-05-04 19_50_35-● tempCodeRunnerFile.python - cpp - Visual Studio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53" y="160637"/>
            <a:ext cx="7669212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Александр\Desktop\2021-05-04 19_51_41-● tempCodeRunnerFile.python - cpp - Visual Studio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21" y="3546303"/>
            <a:ext cx="677386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Александр\Desktop\2021-05-04 19_51_51-● tempCodeRunnerFile.python - cpp - Visual Studio 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8" y="5187778"/>
            <a:ext cx="6640512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Александр\Desktop\2021-05-04 19_51_30-● tempCodeRunnerFile.python - cpp - Visual Studio 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" y="2182166"/>
            <a:ext cx="89757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249" y="291288"/>
            <a:ext cx="509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Инициализация класса</a:t>
            </a:r>
          </a:p>
          <a:p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8732" y="1535834"/>
            <a:ext cx="687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Наследование от родителей</a:t>
            </a:r>
          </a:p>
          <a:p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303" y="4034877"/>
            <a:ext cx="384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Свойства классов</a:t>
            </a:r>
          </a:p>
          <a:p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8341" y="5639892"/>
            <a:ext cx="547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Методы класса</a:t>
            </a:r>
            <a:r>
              <a:rPr lang="ru-RU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функции для работы с классом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лександр\Desktop\2021-05-04 20_10_10-● tempCodeRunnerFile.python - cpp - Visual Studio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82" y="103820"/>
            <a:ext cx="9885364" cy="65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534" y="13437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Ключевые черты ООП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C:\Users\Александр\Desktop\java-o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21" y="1640849"/>
            <a:ext cx="6286494" cy="48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2835" y="444638"/>
            <a:ext cx="5579165" cy="626096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Инкапсуляция </a:t>
            </a:r>
            <a:r>
              <a:rPr lang="ru-RU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—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 это свойство системы, позволяющее объединить данные и методы, работающие с ними, в классе и скрыть детали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реализации от пользователя.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1026" name="Picture 2" descr="C:\Users\Александр\Desktop\2021-05-06 22_10_13-● tempCodeRunnerFile.python - cpp - Visual Studio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1" y="769321"/>
            <a:ext cx="6204937" cy="17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лександр\Desktop\2021-05-06 22_11_16-● tempCodeRunnerFile.python - cpp - Visual Studio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0" y="3456078"/>
            <a:ext cx="6204937" cy="20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2835" y="444638"/>
            <a:ext cx="5579165" cy="626096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Наследование</a:t>
            </a:r>
            <a:r>
              <a:rPr lang="ru-RU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 — способ определения нового </a:t>
            </a:r>
            <a:r>
              <a:rPr lang="ru-RU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класса, </a:t>
            </a:r>
            <a:r>
              <a:rPr lang="ru-RU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когда новый </a:t>
            </a:r>
            <a:r>
              <a:rPr lang="ru-RU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 наследует </a:t>
            </a:r>
            <a:r>
              <a:rPr lang="ru-RU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элементы (свойства и методы) существующего, модифицируя или расширяя их. Это способствует выражению специализации и генерализации.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5" name="Picture 3" descr="C:\Users\Александр\Desktop\2021-05-04 20_16_44-● tempCodeRunnerFile.python - cpp - Visual Studio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6" y="1242884"/>
            <a:ext cx="6249988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3729" y="366589"/>
            <a:ext cx="5927125" cy="62609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Концепция </a:t>
            </a:r>
            <a:r>
              <a:rPr lang="ru-RU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полиморфизма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 – важная часть </a:t>
            </a:r>
            <a:r>
              <a:rPr lang="ru-RU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ООП. 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Все методы в языке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Python </a:t>
            </a:r>
            <a:r>
              <a:rPr lang="ru-RU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изначально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ru-RU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виртуальные. </a:t>
            </a:r>
            <a:r>
              <a:rPr lang="ru-RU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Это значит, что дочерние классы могут их переопределять и решать одну и ту же задачу разными </a:t>
            </a:r>
            <a:r>
              <a:rPr lang="ru-RU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путями.</a:t>
            </a:r>
            <a:endParaRPr lang="ru-RU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0417"/>
            <a:ext cx="2103783" cy="515654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Александр\Desktop\2021-05-04 21_02_42-● tempCodeRunnerFile.python - cpp - Visual Studio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2" y="648301"/>
            <a:ext cx="6078538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138</Words>
  <Application>Microsoft Office PowerPoint</Application>
  <PresentationFormat>Произвольный</PresentationFormat>
  <Paragraphs>27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ООП   Объектно – ориентированное программирование </vt:lpstr>
      <vt:lpstr>Что бы упростить процесс написания кода применяют различные методы программирования.  ООП – один из методов программирования.  ООП -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 </vt:lpstr>
      <vt:lpstr>Абстрагировать – это выделить значимые характеристики объектов. Для  ООП важно выделить их правильно.  Класс – это описание объектов, представителей класса: отличительные признаки, состояния, взаимодействия.   Методами в ООП называют функции для работы с объектами (что и как с классами делать, как и с чем они работают).  Интерфейсом называются совокупность тех методов класса, которые доступны и другим классам. </vt:lpstr>
      <vt:lpstr>Презентация PowerPoint</vt:lpstr>
      <vt:lpstr>Презентация PowerPoint</vt:lpstr>
      <vt:lpstr>Ключевые черты ООП</vt:lpstr>
      <vt:lpstr>Инкапсуляция — это свойство системы, позволяющее объединить данные и методы, работающие с ними, в классе и скрыть детали реализации от пользователя. </vt:lpstr>
      <vt:lpstr>Наследование — способ определения нового класса, когда новый класс наследует элементы (свойства и методы) существующего, модифицируя или расширяя их. Это способствует выражению специализации и генерализации. </vt:lpstr>
      <vt:lpstr>Концепция полиморфизма – важная часть ООП. Все методы в языке  Python изначально виртуальные. Это значит, что дочерние классы могут их переопределять и решать одну и ту же задачу разными путями.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  Объектно – ориентированное программирование </dc:title>
  <dc:creator>User</dc:creator>
  <cp:lastModifiedBy>Пользователь Windows</cp:lastModifiedBy>
  <cp:revision>29</cp:revision>
  <dcterms:created xsi:type="dcterms:W3CDTF">2021-04-27T06:23:44Z</dcterms:created>
  <dcterms:modified xsi:type="dcterms:W3CDTF">2021-05-06T20:05:08Z</dcterms:modified>
</cp:coreProperties>
</file>