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359" r:id="rId5"/>
    <p:sldId id="302" r:id="rId6"/>
    <p:sldId id="361" r:id="rId7"/>
    <p:sldId id="385" r:id="rId8"/>
    <p:sldId id="386" r:id="rId9"/>
    <p:sldId id="388" r:id="rId10"/>
    <p:sldId id="389" r:id="rId11"/>
    <p:sldId id="332" r:id="rId12"/>
    <p:sldId id="300" r:id="rId13"/>
    <p:sldId id="394" r:id="rId14"/>
    <p:sldId id="338"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showGuides="1">
      <p:cViewPr varScale="1">
        <p:scale>
          <a:sx n="111" d="100"/>
          <a:sy n="111" d="100"/>
        </p:scale>
        <p:origin x="420" y="108"/>
      </p:cViewPr>
      <p:guideLst>
        <p:guide orient="horz" pos="2168"/>
        <p:guide pos="2697"/>
        <p:guide orient="horz" pos="2538"/>
        <p:guide pos="68"/>
        <p:guide orient="horz" pos="2707"/>
        <p:guide pos="5630"/>
        <p:guide orient="horz" pos="1321"/>
        <p:guide orient="horz" pos="97"/>
      </p:guideLst>
    </p:cSldViewPr>
  </p:slideViewPr>
  <p:notesTextViewPr>
    <p:cViewPr>
      <p:scale>
        <a:sx n="1" d="1"/>
        <a:sy n="1" d="1"/>
      </p:scale>
      <p:origin x="0" y="0"/>
    </p:cViewPr>
  </p:notesTextViewPr>
  <p:notesViewPr>
    <p:cSldViewPr snapToGrid="0">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FEB1135-D26A-4F8E-9CC5-4D04C5CB626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A760BCF-A029-48C8-8958-0A70B38BB1DC}"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0D1F93-42D3-4309-BA09-285A4B9DE9C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fld>
            <a:endParaRPr lang="zh-CN" altLang="en-US"/>
          </a:p>
        </p:txBody>
      </p:sp>
      <p:grpSp>
        <p:nvGrpSpPr>
          <p:cNvPr id="30" name="组合 29"/>
          <p:cNvGrpSpPr/>
          <p:nvPr userDrawn="1"/>
        </p:nvGrpSpPr>
        <p:grpSpPr>
          <a:xfrm>
            <a:off x="207378" y="4666267"/>
            <a:ext cx="1253123" cy="407703"/>
            <a:chOff x="3302807" y="1034911"/>
            <a:chExt cx="2457878" cy="799669"/>
          </a:xfrm>
          <a:solidFill>
            <a:schemeClr val="accent1"/>
          </a:solidFill>
        </p:grpSpPr>
        <p:sp>
          <p:nvSpPr>
            <p:cNvPr id="31"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5"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6"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7"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3"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5"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9"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fld>
            <a:endParaRPr lang="zh-CN" altLang="en-US"/>
          </a:p>
        </p:txBody>
      </p:sp>
      <p:grpSp>
        <p:nvGrpSpPr>
          <p:cNvPr id="31" name="组合 30"/>
          <p:cNvGrpSpPr/>
          <p:nvPr userDrawn="1"/>
        </p:nvGrpSpPr>
        <p:grpSpPr>
          <a:xfrm>
            <a:off x="207378" y="4666267"/>
            <a:ext cx="1253123" cy="407703"/>
            <a:chOff x="3302807" y="1034911"/>
            <a:chExt cx="2457878" cy="799669"/>
          </a:xfrm>
          <a:solidFill>
            <a:schemeClr val="accent1"/>
          </a:solidFill>
        </p:grpSpPr>
        <p:sp>
          <p:nvSpPr>
            <p:cNvPr id="32"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5"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6"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7"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1"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2"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3"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4"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5"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6"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7"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8"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9"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0"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1"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2"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3"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4"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5"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6"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5"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fld>
            <a:endParaRPr lang="zh-CN" altLang="en-US"/>
          </a:p>
        </p:txBody>
      </p:sp>
      <p:sp>
        <p:nvSpPr>
          <p:cNvPr id="131" name="Picture Placeholder 7"/>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p:cNvGrpSpPr/>
          <p:nvPr userDrawn="1"/>
        </p:nvGrpSpPr>
        <p:grpSpPr>
          <a:xfrm>
            <a:off x="207378" y="4666267"/>
            <a:ext cx="1253123" cy="407703"/>
            <a:chOff x="3302807" y="1034911"/>
            <a:chExt cx="2457878" cy="799669"/>
          </a:xfrm>
          <a:solidFill>
            <a:schemeClr val="accent1"/>
          </a:solidFill>
        </p:grpSpPr>
        <p:sp>
          <p:nvSpPr>
            <p:cNvPr id="39"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2"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3"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4"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5"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6"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7"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8"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9"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0"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1"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2"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3"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4"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5"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6"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7"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3"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C698C12-413D-45C0-9AD9-C72A6D11CD6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9e3df8dcd100baa1876f02f24d10b912c8fc2e33"/>
          <p:cNvPicPr>
            <a:picLocks noChangeAspect="1"/>
          </p:cNvPicPr>
          <p:nvPr/>
        </p:nvPicPr>
        <p:blipFill>
          <a:blip r:embed="rId1"/>
          <a:stretch>
            <a:fillRect/>
          </a:stretch>
        </p:blipFill>
        <p:spPr>
          <a:xfrm>
            <a:off x="1145540" y="817880"/>
            <a:ext cx="6272967" cy="4140000"/>
          </a:xfrm>
          <a:prstGeom prst="rect">
            <a:avLst/>
          </a:prstGeom>
        </p:spPr>
      </p:pic>
      <p:sp>
        <p:nvSpPr>
          <p:cNvPr id="23" name="矩形 22"/>
          <p:cNvSpPr/>
          <p:nvPr/>
        </p:nvSpPr>
        <p:spPr>
          <a:xfrm>
            <a:off x="1145540" y="740410"/>
            <a:ext cx="6273165" cy="4217670"/>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6755"/>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a:solidFill>
                  <a:schemeClr val="accent1"/>
                </a:solidFill>
                <a:latin typeface="+mj-ea"/>
                <a:ea typeface="+mj-ea"/>
                <a:sym typeface="Calibri" panose="020F0502020204030204" pitchFamily="34" charset="0"/>
              </a:rPr>
              <a:t>合肥工业大学</a:t>
            </a:r>
            <a:endParaRPr lang="zh-CN" altLang="en-US" sz="4000" b="1">
              <a:solidFill>
                <a:schemeClr val="accent1"/>
              </a:solidFill>
              <a:latin typeface="+mj-ea"/>
              <a:ea typeface="+mj-ea"/>
              <a:sym typeface="Calibri" panose="020F0502020204030204" pitchFamily="34" charset="0"/>
            </a:endParaRP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6705"/>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hfutengine2019</a:t>
            </a:r>
            <a:endParaRPr lang="en-US" sz="1400" spc="3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6705"/>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a:t>
            </a:r>
            <a:r>
              <a:rPr lang="zh-CN" altLang="en-US"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：汤志彪</a:t>
            </a:r>
            <a:endParaRPr lang="en-US" altLang="zh-CN"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715760"/>
            <a:ext cx="7281423" cy="203009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这个问题是在一个策略编写的过程中发现的，在这个策略中我们要求机器人获取对方离球最近球员与球的位置信息，并获取获取两点所构成的向量，我们认为这个向量的方向是对方进攻的方向，并由此设计了一系列攻防策略。</a:t>
            </a:r>
            <a:endParaRPr lang="en-US" altLang="zh-CN" sz="1400">
              <a:solidFill>
                <a:schemeClr val="tx1">
                  <a:lumMod val="85000"/>
                  <a:lumOff val="15000"/>
                </a:schemeClr>
              </a:solidFill>
              <a:latin typeface="+mj-ea"/>
              <a:ea typeface="+mj-ea"/>
            </a:endParaRPr>
          </a:p>
          <a:p>
            <a:pPr>
              <a:lnSpc>
                <a:spcPct val="150000"/>
              </a:lnSpc>
            </a:pPr>
            <a:r>
              <a:rPr lang="zh-CN" sz="1400">
                <a:solidFill>
                  <a:schemeClr val="tx1">
                    <a:lumMod val="85000"/>
                    <a:lumOff val="15000"/>
                  </a:schemeClr>
                </a:solidFill>
                <a:latin typeface="+mj-ea"/>
                <a:ea typeface="+mj-ea"/>
              </a:rPr>
              <a:t>    可实际情况是策略效果并不好，进而我们发现这个向量呈现出一定的随机性，它在球的运动中不断的变化，有时甚至它与我们看到的方向截然不同。为此我们通过如最小二乘法、累加求和等方法来尝试减小误差，可是结果依然不能达到预期的要求。</a:t>
            </a:r>
            <a:endParaRPr lang="en-US" altLang="zh-CN" sz="1400">
              <a:solidFill>
                <a:schemeClr val="tx1">
                  <a:lumMod val="85000"/>
                  <a:lumOff val="15000"/>
                </a:schemeClr>
              </a:solidFill>
              <a:latin typeface="+mj-ea"/>
              <a:ea typeface="+mj-ea"/>
            </a:endParaRP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17648" y="3745869"/>
            <a:ext cx="7260906" cy="737235"/>
          </a:xfrm>
          <a:prstGeom prst="rect">
            <a:avLst/>
          </a:prstGeom>
        </p:spPr>
        <p:txBody>
          <a:bodyPr wrap="square">
            <a:spAutoFit/>
          </a:bodyPr>
          <a:lstStyle/>
          <a:p>
            <a:pPr lvl="0">
              <a:lnSpc>
                <a:spcPct val="150000"/>
              </a:lnSpc>
            </a:pPr>
            <a:r>
              <a:rPr lang="zh-CN" altLang="en-US" sz="1400">
                <a:solidFill>
                  <a:schemeClr val="tx1">
                    <a:lumMod val="85000"/>
                    <a:lumOff val="15000"/>
                  </a:schemeClr>
                </a:solidFill>
                <a:latin typeface="+mj-ea"/>
                <a:ea typeface="+mj-ea"/>
              </a:rPr>
              <a:t>      我们知道</a:t>
            </a:r>
            <a:r>
              <a:rPr lang="en-US" altLang="zh-CN" sz="1400">
                <a:solidFill>
                  <a:schemeClr val="tx1">
                    <a:lumMod val="85000"/>
                    <a:lumOff val="15000"/>
                  </a:schemeClr>
                </a:solidFill>
                <a:latin typeface="+mj-ea"/>
                <a:ea typeface="+mj-ea"/>
              </a:rPr>
              <a:t>UT</a:t>
            </a:r>
            <a:r>
              <a:rPr lang="zh-CN" altLang="en-US" sz="1400">
                <a:solidFill>
                  <a:schemeClr val="tx1">
                    <a:lumMod val="85000"/>
                    <a:lumOff val="15000"/>
                  </a:schemeClr>
                </a:solidFill>
                <a:latin typeface="+mj-ea"/>
                <a:ea typeface="+mj-ea"/>
              </a:rPr>
              <a:t>的底层是实现了一个卡尔曼滤波器来跟踪目标，所以我们预想是由于这个滤波器的精度不够而导致的这个问题。</a:t>
            </a:r>
            <a:endParaRPr lang="zh-CN" altLang="en-US"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5"/>
          <p:cNvSpPr txBox="1">
            <a:spLocks noChangeArrowheads="1"/>
          </p:cNvSpPr>
          <p:nvPr/>
        </p:nvSpPr>
        <p:spPr bwMode="auto">
          <a:xfrm>
            <a:off x="3768091" y="87313"/>
            <a:ext cx="16078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问题描述</a:t>
            </a:r>
            <a:endParaRPr lang="zh-CN" altLang="en-US" sz="2800" b="1">
              <a:solidFill>
                <a:schemeClr val="tx1">
                  <a:lumMod val="85000"/>
                  <a:lumOff val="15000"/>
                </a:schemeClr>
              </a:solidFill>
              <a:latin typeface="+mj-ea"/>
              <a:ea typeface="+mj-ea"/>
            </a:endParaRPr>
          </a:p>
        </p:txBody>
      </p:sp>
      <p:sp>
        <p:nvSpPr>
          <p:cNvPr id="17"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endParaRPr lang="en-US" altLang="zh-CN" sz="1200">
              <a:solidFill>
                <a:schemeClr val="tx1">
                  <a:lumMod val="85000"/>
                  <a:lumOff val="15000"/>
                </a:schemeClr>
              </a:solidFill>
              <a:ea typeface="方正兰亭黑_GBK"/>
            </a:endParaRPr>
          </a:p>
        </p:txBody>
      </p:sp>
      <p:cxnSp>
        <p:nvCxnSpPr>
          <p:cNvPr id="18" name="直接连接符 17"/>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12420" y="1003935"/>
            <a:ext cx="1759585" cy="583565"/>
          </a:xfrm>
          <a:prstGeom prst="rect">
            <a:avLst/>
          </a:prstGeom>
          <a:noFill/>
        </p:spPr>
        <p:txBody>
          <a:bodyPr wrap="square" rtlCol="0">
            <a:spAutoFit/>
          </a:bodyPr>
          <a:p>
            <a:pPr algn="ctr"/>
            <a:r>
              <a:rPr lang="zh-CN" altLang="en-US" sz="3200" b="1">
                <a:solidFill>
                  <a:schemeClr val="bg1"/>
                </a:solidFill>
                <a:latin typeface="+mj-ea"/>
                <a:ea typeface="+mj-ea"/>
              </a:rPr>
              <a:t>问题</a:t>
            </a:r>
            <a:endParaRPr lang="zh-CN" altLang="en-US" sz="3200" b="1">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175636"/>
            <a:ext cx="7680931" cy="3393917"/>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601460"/>
            <a:ext cx="7281423" cy="2030095"/>
          </a:xfrm>
          <a:prstGeom prst="rect">
            <a:avLst/>
          </a:prstGeom>
        </p:spPr>
        <p:txBody>
          <a:bodyPr wrap="square">
            <a:spAutoFit/>
          </a:bodyPr>
          <a:lstStyle/>
          <a:p>
            <a:pPr>
              <a:lnSpc>
                <a:spcPct val="150000"/>
              </a:lnSpc>
            </a:pPr>
            <a:r>
              <a:rPr lang="zh-CN" altLang="en-US" sz="1400">
                <a:solidFill>
                  <a:schemeClr val="tx1">
                    <a:lumMod val="85000"/>
                    <a:lumOff val="15000"/>
                  </a:schemeClr>
                </a:solidFill>
                <a:latin typeface="+mj-ea"/>
                <a:ea typeface="+mj-ea"/>
              </a:rPr>
              <a:t>       目前来看，这个问题对于我们整个比赛其实并不会带来很大的影响。但这也许只是目前，依据目前参赛队伍来看，前几名的队伍的机器人的步态、踢球、动作协调性等方面达到了一个较高的程度。因此未来的比赛中，这些队伍之间并不会像以往一样，仅仅凭借机器人的基础能力的优势就能轻易获取胜利。接下来，这些队伍之间将是策略的比赛，去实现多智能体的协调与合作将是他们的新的研究方向。也许获取更加精确的位置信息将是我们未来可能需要面对的一个问题。</a:t>
            </a:r>
            <a:endParaRPr lang="en-US" altLang="zh-CN" sz="1400">
              <a:solidFill>
                <a:schemeClr val="tx1">
                  <a:lumMod val="85000"/>
                  <a:lumOff val="15000"/>
                </a:schemeClr>
              </a:solidFill>
              <a:latin typeface="+mj-ea"/>
              <a:ea typeface="+mj-ea"/>
            </a:endParaRP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TextBox 156"/>
          <p:cNvSpPr txBox="1"/>
          <p:nvPr/>
        </p:nvSpPr>
        <p:spPr>
          <a:xfrm>
            <a:off x="683703" y="1016119"/>
            <a:ext cx="1010670" cy="583565"/>
          </a:xfrm>
          <a:prstGeom prst="rect">
            <a:avLst/>
          </a:prstGeom>
          <a:noFill/>
        </p:spPr>
        <p:txBody>
          <a:bodyPr wrap="square" rtlCol="0">
            <a:spAutoFit/>
          </a:bodyPr>
          <a:lstStyle/>
          <a:p>
            <a:pPr algn="ctr"/>
            <a:r>
              <a:rPr lang="zh-CN" altLang="en-US" sz="3200" b="1">
                <a:solidFill>
                  <a:schemeClr val="bg1"/>
                </a:solidFill>
                <a:latin typeface="+mj-ea"/>
                <a:ea typeface="+mj-ea"/>
              </a:rPr>
              <a:t>设想</a:t>
            </a:r>
            <a:endParaRPr lang="zh-CN" altLang="en-US" sz="3200" b="1" dirty="0">
              <a:solidFill>
                <a:schemeClr val="bg1"/>
              </a:solidFill>
              <a:latin typeface="+mj-ea"/>
              <a:ea typeface="+mj-ea"/>
            </a:endParaRP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5"/>
          <p:cNvSpPr txBox="1">
            <a:spLocks noChangeArrowheads="1"/>
          </p:cNvSpPr>
          <p:nvPr/>
        </p:nvSpPr>
        <p:spPr bwMode="auto">
          <a:xfrm>
            <a:off x="3589973" y="87313"/>
            <a:ext cx="19640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问题与设想</a:t>
            </a:r>
            <a:endParaRPr lang="zh-CN" altLang="en-US" sz="2800" b="1">
              <a:solidFill>
                <a:schemeClr val="tx1">
                  <a:lumMod val="85000"/>
                  <a:lumOff val="15000"/>
                </a:schemeClr>
              </a:solidFill>
              <a:latin typeface="+mj-ea"/>
              <a:ea typeface="+mj-ea"/>
            </a:endParaRPr>
          </a:p>
        </p:txBody>
      </p:sp>
      <p:sp>
        <p:nvSpPr>
          <p:cNvPr id="17"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endParaRPr lang="en-US" altLang="zh-CN" sz="1200">
              <a:solidFill>
                <a:schemeClr val="tx1">
                  <a:lumMod val="85000"/>
                  <a:lumOff val="15000"/>
                </a:schemeClr>
              </a:solidFill>
              <a:ea typeface="方正兰亭黑_GBK"/>
            </a:endParaRPr>
          </a:p>
        </p:txBody>
      </p:sp>
      <p:cxnSp>
        <p:nvCxnSpPr>
          <p:cNvPr id="18" name="直接连接符 17"/>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9e3df8dcd100baa1876f02f24d10b912c8fc2e33"/>
          <p:cNvPicPr>
            <a:picLocks noChangeAspect="1"/>
          </p:cNvPicPr>
          <p:nvPr/>
        </p:nvPicPr>
        <p:blipFill>
          <a:blip r:embed="rId1"/>
          <a:stretch>
            <a:fillRect/>
          </a:stretch>
        </p:blipFill>
        <p:spPr>
          <a:xfrm>
            <a:off x="1145540" y="817880"/>
            <a:ext cx="6272967" cy="4140000"/>
          </a:xfrm>
          <a:prstGeom prst="rect">
            <a:avLst/>
          </a:prstGeom>
        </p:spPr>
      </p:pic>
      <p:sp>
        <p:nvSpPr>
          <p:cNvPr id="23" name="矩形 22"/>
          <p:cNvSpPr/>
          <p:nvPr/>
        </p:nvSpPr>
        <p:spPr>
          <a:xfrm>
            <a:off x="1145540" y="740410"/>
            <a:ext cx="6273165" cy="4217670"/>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6755"/>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感谢各位批评指正</a:t>
            </a:r>
            <a:endParaRPr lang="zh-CN" altLang="en-US" sz="4000" b="1" dirty="0">
              <a:solidFill>
                <a:schemeClr val="accent1"/>
              </a:solidFill>
              <a:latin typeface="+mj-ea"/>
              <a:sym typeface="Calibri" panose="020F0502020204030204" pitchFamily="34" charset="0"/>
            </a:endParaRPr>
          </a:p>
        </p:txBody>
      </p:sp>
      <p:sp>
        <p:nvSpPr>
          <p:cNvPr id="63" name="文本框 6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2725" y="2734418"/>
            <a:ext cx="5997525" cy="307777"/>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rPr>
              <a:t>Thank you for the criticism of the experts</a:t>
            </a:r>
            <a:endParaRPr lang="en-US" altLang="zh-CN" sz="1400" spc="300" dirty="0">
              <a:solidFill>
                <a:srgbClr val="212834"/>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6705"/>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2019.4.20</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6705"/>
          </a:xfrm>
          <a:prstGeom prst="rect">
            <a:avLst/>
          </a:prstGeom>
          <a:noFill/>
          <a:ln>
            <a:noFill/>
          </a:ln>
        </p:spPr>
        <p:txBody>
          <a:bodyPr wrap="square">
            <a:spAutoFit/>
          </a:bodyPr>
          <a:lstStyle>
            <a:lvl1pPr>
              <a:defRPr sz="1300">
                <a:solidFill>
                  <a:schemeClr val="tx1"/>
                </a:solidFill>
                <a:latin typeface="Arial" panose="02080604020202020204" pitchFamily="34" charset="0"/>
                <a:ea typeface="微软雅黑" panose="020B0503020204020204" pitchFamily="34" charset="-122"/>
              </a:defRPr>
            </a:lvl1pPr>
            <a:lvl2pPr marL="742950" indent="-285750">
              <a:defRPr sz="1300">
                <a:solidFill>
                  <a:schemeClr val="tx1"/>
                </a:solidFill>
                <a:latin typeface="Arial" panose="02080604020202020204" pitchFamily="34" charset="0"/>
                <a:ea typeface="微软雅黑" panose="020B0503020204020204" pitchFamily="34" charset="-122"/>
              </a:defRPr>
            </a:lvl2pPr>
            <a:lvl3pPr marL="1143000" indent="-228600">
              <a:defRPr sz="1300">
                <a:solidFill>
                  <a:schemeClr val="tx1"/>
                </a:solidFill>
                <a:latin typeface="Arial" panose="02080604020202020204" pitchFamily="34" charset="0"/>
                <a:ea typeface="微软雅黑" panose="020B0503020204020204" pitchFamily="34" charset="-122"/>
              </a:defRPr>
            </a:lvl3pPr>
            <a:lvl4pPr marL="1600200" indent="-228600">
              <a:defRPr sz="1300">
                <a:solidFill>
                  <a:schemeClr val="tx1"/>
                </a:solidFill>
                <a:latin typeface="Arial" panose="02080604020202020204" pitchFamily="34" charset="0"/>
                <a:ea typeface="微软雅黑" panose="020B0503020204020204" pitchFamily="34" charset="-122"/>
              </a:defRPr>
            </a:lvl4pPr>
            <a:lvl5pPr marL="2057400" indent="-228600">
              <a:defRPr sz="1300">
                <a:solidFill>
                  <a:schemeClr val="tx1"/>
                </a:solidFill>
                <a:latin typeface="Arial" panose="0208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8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a:t>
            </a:r>
            <a:r>
              <a:rPr lang="zh-CN" altLang="en-US" sz="1400" dirty="0" smtClean="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：汤志彪</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anim calcmode="lin" valueType="num">
                                      <p:cBhvr>
                                        <p:cTn id="28" dur="1000" fill="hold"/>
                                        <p:tgtEl>
                                          <p:spTgt spid="69"/>
                                        </p:tgtEl>
                                        <p:attrNameLst>
                                          <p:attrName>ppt_x</p:attrName>
                                        </p:attrNameLst>
                                      </p:cBhvr>
                                      <p:tavLst>
                                        <p:tav tm="0">
                                          <p:val>
                                            <p:strVal val="#ppt_x"/>
                                          </p:val>
                                        </p:tav>
                                        <p:tav tm="100000">
                                          <p:val>
                                            <p:strVal val="#ppt_x"/>
                                          </p:val>
                                        </p:tav>
                                      </p:tavLst>
                                    </p:anim>
                                    <p:anim calcmode="lin" valueType="num">
                                      <p:cBhvr>
                                        <p:cTn id="29" dur="1000" fill="hold"/>
                                        <p:tgtEl>
                                          <p:spTgt spid="6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1000"/>
                                        <p:tgtEl>
                                          <p:spTgt spid="70"/>
                                        </p:tgtEl>
                                      </p:cBhvr>
                                    </p:animEffect>
                                    <p:anim calcmode="lin" valueType="num">
                                      <p:cBhvr>
                                        <p:cTn id="33" dur="1000" fill="hold"/>
                                        <p:tgtEl>
                                          <p:spTgt spid="70"/>
                                        </p:tgtEl>
                                        <p:attrNameLst>
                                          <p:attrName>ppt_x</p:attrName>
                                        </p:attrNameLst>
                                      </p:cBhvr>
                                      <p:tavLst>
                                        <p:tav tm="0">
                                          <p:val>
                                            <p:strVal val="#ppt_x"/>
                                          </p:val>
                                        </p:tav>
                                        <p:tav tm="100000">
                                          <p:val>
                                            <p:strVal val="#ppt_x"/>
                                          </p:val>
                                        </p:tav>
                                      </p:tavLst>
                                    </p:anim>
                                    <p:anim calcmode="lin" valueType="num">
                                      <p:cBhvr>
                                        <p:cTn id="3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9e3df8dcd100baa1876f02f24d10b912c8fc2e33"/>
          <p:cNvPicPr>
            <a:picLocks noChangeAspect="1"/>
          </p:cNvPicPr>
          <p:nvPr/>
        </p:nvPicPr>
        <p:blipFill>
          <a:blip r:embed="rId1"/>
          <a:stretch>
            <a:fillRect/>
          </a:stretch>
        </p:blipFill>
        <p:spPr>
          <a:xfrm>
            <a:off x="1145540" y="817880"/>
            <a:ext cx="6272967" cy="4140000"/>
          </a:xfrm>
          <a:prstGeom prst="rect">
            <a:avLst/>
          </a:prstGeom>
        </p:spPr>
      </p:pic>
      <p:sp>
        <p:nvSpPr>
          <p:cNvPr id="23" name="矩形 22"/>
          <p:cNvSpPr/>
          <p:nvPr/>
        </p:nvSpPr>
        <p:spPr>
          <a:xfrm>
            <a:off x="1145540" y="740410"/>
            <a:ext cx="6273165" cy="4217670"/>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348542" y="14858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t>1</a:t>
            </a:r>
            <a:endParaRPr lang="zh-CN" altLang="en-US"/>
          </a:p>
        </p:txBody>
      </p:sp>
      <p:sp>
        <p:nvSpPr>
          <p:cNvPr id="10" name="椭圆 9"/>
          <p:cNvSpPr/>
          <p:nvPr/>
        </p:nvSpPr>
        <p:spPr>
          <a:xfrm>
            <a:off x="2348204" y="249856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t>2</a:t>
            </a:r>
            <a:endParaRPr lang="zh-CN" altLang="en-US"/>
          </a:p>
        </p:txBody>
      </p:sp>
      <p:sp>
        <p:nvSpPr>
          <p:cNvPr id="11" name="椭圆 10"/>
          <p:cNvSpPr/>
          <p:nvPr/>
        </p:nvSpPr>
        <p:spPr>
          <a:xfrm>
            <a:off x="2348542" y="3534628"/>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a:t>3</a:t>
            </a:r>
            <a:endParaRPr lang="zh-CN" altLang="en-US"/>
          </a:p>
        </p:txBody>
      </p:sp>
      <p:sp>
        <p:nvSpPr>
          <p:cNvPr id="13" name="文本框 6"/>
          <p:cNvSpPr txBox="1">
            <a:spLocks noChangeArrowheads="1"/>
          </p:cNvSpPr>
          <p:nvPr/>
        </p:nvSpPr>
        <p:spPr bwMode="auto">
          <a:xfrm>
            <a:off x="2996459" y="2541011"/>
            <a:ext cx="22402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机器人起身动作的优化</a:t>
            </a:r>
            <a:r>
              <a:rPr lang="en-US" altLang="zh-CN" sz="1600" b="1">
                <a:solidFill>
                  <a:schemeClr val="tx1">
                    <a:lumMod val="95000"/>
                    <a:lumOff val="5000"/>
                  </a:schemeClr>
                </a:solidFill>
                <a:latin typeface="+mj-ea"/>
                <a:ea typeface="+mj-ea"/>
              </a:rPr>
              <a:t>	</a:t>
            </a:r>
            <a:endParaRPr lang="en-US" altLang="zh-CN" sz="1600" b="1">
              <a:solidFill>
                <a:schemeClr val="tx1">
                  <a:lumMod val="95000"/>
                  <a:lumOff val="5000"/>
                </a:schemeClr>
              </a:solidFill>
              <a:latin typeface="+mj-ea"/>
              <a:ea typeface="+mj-ea"/>
            </a:endParaRPr>
          </a:p>
        </p:txBody>
      </p:sp>
      <p:sp>
        <p:nvSpPr>
          <p:cNvPr id="14" name="文本框 6"/>
          <p:cNvSpPr txBox="1">
            <a:spLocks noChangeArrowheads="1"/>
          </p:cNvSpPr>
          <p:nvPr/>
        </p:nvSpPr>
        <p:spPr bwMode="auto">
          <a:xfrm>
            <a:off x="2983124" y="1528186"/>
            <a:ext cx="22402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快踢动作的设计与优化</a:t>
            </a:r>
            <a:r>
              <a:rPr lang="en-US" altLang="zh-CN" sz="1600" b="1">
                <a:solidFill>
                  <a:schemeClr val="tx1">
                    <a:lumMod val="95000"/>
                    <a:lumOff val="5000"/>
                  </a:schemeClr>
                </a:solidFill>
                <a:latin typeface="+mj-ea"/>
                <a:ea typeface="+mj-ea"/>
              </a:rPr>
              <a:t>	</a:t>
            </a:r>
            <a:endParaRPr lang="en-US" altLang="zh-CN" sz="1600" b="1">
              <a:solidFill>
                <a:schemeClr val="tx1">
                  <a:lumMod val="95000"/>
                  <a:lumOff val="5000"/>
                </a:schemeClr>
              </a:solidFill>
              <a:latin typeface="+mj-ea"/>
              <a:ea typeface="+mj-ea"/>
            </a:endParaRPr>
          </a:p>
        </p:txBody>
      </p:sp>
      <p:sp>
        <p:nvSpPr>
          <p:cNvPr id="15" name="文本框 6"/>
          <p:cNvSpPr txBox="1">
            <a:spLocks noChangeArrowheads="1"/>
          </p:cNvSpPr>
          <p:nvPr/>
        </p:nvSpPr>
        <p:spPr bwMode="auto">
          <a:xfrm>
            <a:off x="2996459" y="3576696"/>
            <a:ext cx="222123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tx1">
                    <a:lumMod val="95000"/>
                    <a:lumOff val="5000"/>
                  </a:schemeClr>
                </a:solidFill>
                <a:latin typeface="+mj-ea"/>
                <a:ea typeface="+mj-ea"/>
              </a:rPr>
              <a:t>目前发现的问题及展望</a:t>
            </a:r>
            <a:endParaRPr lang="zh-CN" altLang="en-US" sz="1600" b="1">
              <a:solidFill>
                <a:schemeClr val="tx1">
                  <a:lumMod val="95000"/>
                  <a:lumOff val="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78028"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191386" y="1888069"/>
            <a:ext cx="47612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快踢动作的设计与优化</a:t>
            </a:r>
            <a:endParaRPr lang="zh-CN" altLang="en-US" sz="3600" b="1" dirty="0">
              <a:solidFill>
                <a:schemeClr val="accent1"/>
              </a:solidFill>
              <a:latin typeface="+mj-ea"/>
              <a:ea typeface="+mj-ea"/>
            </a:endParaRP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8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8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8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6"/>
          <p:cNvSpPr txBox="1">
            <a:spLocks noChangeArrowheads="1"/>
          </p:cNvSpPr>
          <p:nvPr/>
        </p:nvSpPr>
        <p:spPr bwMode="auto">
          <a:xfrm>
            <a:off x="3032761" y="2503133"/>
            <a:ext cx="30784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Design and optimization of kick action</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plus(out)">
                                      <p:cBhvr>
                                        <p:cTn id="10" dur="2000"/>
                                        <p:tgtEl>
                                          <p:spTgt spid="22"/>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plus(out)">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smtClean="0">
                <a:solidFill>
                  <a:srgbClr val="404040"/>
                </a:solidFill>
                <a:latin typeface="微软雅黑" panose="020B0503020204020204" pitchFamily="34" charset="-122"/>
                <a:ea typeface="微软雅黑" panose="020B0503020204020204" pitchFamily="34" charset="-122"/>
              </a:rPr>
              <a:t>研究思路</a:t>
            </a:r>
            <a:endParaRPr lang="zh-CN" altLang="en-US" sz="2400" b="1" dirty="0" smtClean="0">
              <a:solidFill>
                <a:srgbClr val="404040"/>
              </a:solidFill>
              <a:latin typeface="微软雅黑" panose="020B0503020204020204" pitchFamily="34" charset="-122"/>
              <a:ea typeface="微软雅黑" panose="020B0503020204020204" pitchFamily="34" charset="-122"/>
            </a:endParaRPr>
          </a:p>
        </p:txBody>
      </p:sp>
      <p:sp>
        <p:nvSpPr>
          <p:cNvPr id="159" name="椭圆 158"/>
          <p:cNvSpPr/>
          <p:nvPr/>
        </p:nvSpPr>
        <p:spPr>
          <a:xfrm>
            <a:off x="1460668" y="1852985"/>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0" name="椭圆 159"/>
          <p:cNvSpPr/>
          <p:nvPr/>
        </p:nvSpPr>
        <p:spPr>
          <a:xfrm>
            <a:off x="2734418" y="1574144"/>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1" name="组合 160"/>
          <p:cNvGrpSpPr/>
          <p:nvPr/>
        </p:nvGrpSpPr>
        <p:grpSpPr>
          <a:xfrm>
            <a:off x="2911753" y="1699462"/>
            <a:ext cx="263402" cy="390857"/>
            <a:chOff x="8825827" y="7672071"/>
            <a:chExt cx="997623" cy="1480355"/>
          </a:xfrm>
          <a:solidFill>
            <a:schemeClr val="bg1"/>
          </a:solidFill>
        </p:grpSpPr>
        <p:sp>
          <p:nvSpPr>
            <p:cNvPr id="162" name="Freeform 5"/>
            <p:cNvSpPr/>
            <p:nvPr/>
          </p:nvSpPr>
          <p:spPr bwMode="auto">
            <a:xfrm>
              <a:off x="9076839" y="8782336"/>
              <a:ext cx="498814" cy="370090"/>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3"/>
                    <a:pt x="13" y="48"/>
                    <a:pt x="20" y="48"/>
                  </a:cubicBezTo>
                  <a:cubicBezTo>
                    <a:pt x="44" y="48"/>
                    <a:pt x="44" y="48"/>
                    <a:pt x="44" y="48"/>
                  </a:cubicBezTo>
                  <a:cubicBezTo>
                    <a:pt x="51" y="48"/>
                    <a:pt x="56" y="43"/>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63" name="Freeform 6"/>
            <p:cNvSpPr>
              <a:spLocks noEditPoints="1"/>
            </p:cNvSpPr>
            <p:nvPr/>
          </p:nvSpPr>
          <p:spPr bwMode="auto">
            <a:xfrm>
              <a:off x="8825827" y="7672071"/>
              <a:ext cx="997623" cy="1045899"/>
            </a:xfrm>
            <a:custGeom>
              <a:avLst/>
              <a:gdLst>
                <a:gd name="T0" fmla="*/ 64 w 128"/>
                <a:gd name="T1" fmla="*/ 0 h 136"/>
                <a:gd name="T2" fmla="*/ 0 w 128"/>
                <a:gd name="T3" fmla="*/ 64 h 136"/>
                <a:gd name="T4" fmla="*/ 19 w 128"/>
                <a:gd name="T5" fmla="*/ 115 h 136"/>
                <a:gd name="T6" fmla="*/ 29 w 128"/>
                <a:gd name="T7" fmla="*/ 136 h 136"/>
                <a:gd name="T8" fmla="*/ 99 w 128"/>
                <a:gd name="T9" fmla="*/ 136 h 136"/>
                <a:gd name="T10" fmla="*/ 109 w 128"/>
                <a:gd name="T11" fmla="*/ 115 h 136"/>
                <a:gd name="T12" fmla="*/ 128 w 128"/>
                <a:gd name="T13" fmla="*/ 64 h 136"/>
                <a:gd name="T14" fmla="*/ 64 w 128"/>
                <a:gd name="T15" fmla="*/ 0 h 136"/>
                <a:gd name="T16" fmla="*/ 60 w 128"/>
                <a:gd name="T17" fmla="*/ 32 h 136"/>
                <a:gd name="T18" fmla="*/ 32 w 128"/>
                <a:gd name="T19" fmla="*/ 64 h 136"/>
                <a:gd name="T20" fmla="*/ 45 w 128"/>
                <a:gd name="T21" fmla="*/ 94 h 136"/>
                <a:gd name="T22" fmla="*/ 47 w 128"/>
                <a:gd name="T23" fmla="*/ 98 h 136"/>
                <a:gd name="T24" fmla="*/ 46 w 128"/>
                <a:gd name="T25" fmla="*/ 104 h 136"/>
                <a:gd name="T26" fmla="*/ 44 w 128"/>
                <a:gd name="T27" fmla="*/ 104 h 136"/>
                <a:gd name="T28" fmla="*/ 40 w 128"/>
                <a:gd name="T29" fmla="*/ 102 h 136"/>
                <a:gd name="T30" fmla="*/ 38 w 128"/>
                <a:gd name="T31" fmla="*/ 98 h 136"/>
                <a:gd name="T32" fmla="*/ 24 w 128"/>
                <a:gd name="T33" fmla="*/ 64 h 136"/>
                <a:gd name="T34" fmla="*/ 60 w 128"/>
                <a:gd name="T35" fmla="*/ 24 h 136"/>
                <a:gd name="T36" fmla="*/ 64 w 128"/>
                <a:gd name="T37" fmla="*/ 28 h 136"/>
                <a:gd name="T38" fmla="*/ 60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29" y="136"/>
                  </a:cubicBezTo>
                  <a:cubicBezTo>
                    <a:pt x="99" y="136"/>
                    <a:pt x="99" y="136"/>
                    <a:pt x="99" y="136"/>
                  </a:cubicBezTo>
                  <a:cubicBezTo>
                    <a:pt x="101" y="129"/>
                    <a:pt x="105" y="122"/>
                    <a:pt x="109" y="115"/>
                  </a:cubicBezTo>
                  <a:cubicBezTo>
                    <a:pt x="118" y="100"/>
                    <a:pt x="128" y="83"/>
                    <a:pt x="128" y="64"/>
                  </a:cubicBezTo>
                  <a:cubicBezTo>
                    <a:pt x="128" y="29"/>
                    <a:pt x="99" y="0"/>
                    <a:pt x="64" y="0"/>
                  </a:cubicBezTo>
                  <a:close/>
                  <a:moveTo>
                    <a:pt x="60" y="32"/>
                  </a:moveTo>
                  <a:cubicBezTo>
                    <a:pt x="44" y="34"/>
                    <a:pt x="32" y="47"/>
                    <a:pt x="32" y="64"/>
                  </a:cubicBezTo>
                  <a:cubicBezTo>
                    <a:pt x="32" y="72"/>
                    <a:pt x="39" y="84"/>
                    <a:pt x="45" y="94"/>
                  </a:cubicBezTo>
                  <a:cubicBezTo>
                    <a:pt x="46" y="95"/>
                    <a:pt x="47" y="97"/>
                    <a:pt x="47" y="98"/>
                  </a:cubicBezTo>
                  <a:cubicBezTo>
                    <a:pt x="49" y="100"/>
                    <a:pt x="48" y="103"/>
                    <a:pt x="46" y="104"/>
                  </a:cubicBezTo>
                  <a:cubicBezTo>
                    <a:pt x="45" y="104"/>
                    <a:pt x="45" y="104"/>
                    <a:pt x="44" y="104"/>
                  </a:cubicBezTo>
                  <a:cubicBezTo>
                    <a:pt x="43" y="104"/>
                    <a:pt x="41" y="103"/>
                    <a:pt x="40" y="102"/>
                  </a:cubicBezTo>
                  <a:cubicBezTo>
                    <a:pt x="40" y="101"/>
                    <a:pt x="39" y="99"/>
                    <a:pt x="38" y="98"/>
                  </a:cubicBezTo>
                  <a:cubicBezTo>
                    <a:pt x="31" y="87"/>
                    <a:pt x="24" y="74"/>
                    <a:pt x="24" y="64"/>
                  </a:cubicBezTo>
                  <a:cubicBezTo>
                    <a:pt x="24" y="43"/>
                    <a:pt x="39" y="26"/>
                    <a:pt x="60" y="24"/>
                  </a:cubicBezTo>
                  <a:cubicBezTo>
                    <a:pt x="62" y="24"/>
                    <a:pt x="64" y="26"/>
                    <a:pt x="64" y="28"/>
                  </a:cubicBezTo>
                  <a:cubicBezTo>
                    <a:pt x="64" y="30"/>
                    <a:pt x="63" y="32"/>
                    <a:pt x="60" y="32"/>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64" name="椭圆 163"/>
          <p:cNvSpPr/>
          <p:nvPr/>
        </p:nvSpPr>
        <p:spPr>
          <a:xfrm>
            <a:off x="3919905" y="1278022"/>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165" name="组合 164"/>
          <p:cNvGrpSpPr/>
          <p:nvPr/>
        </p:nvGrpSpPr>
        <p:grpSpPr>
          <a:xfrm>
            <a:off x="4064678" y="1383453"/>
            <a:ext cx="350565" cy="304914"/>
            <a:chOff x="-3107140" y="-910921"/>
            <a:chExt cx="2897188" cy="2651126"/>
          </a:xfrm>
          <a:solidFill>
            <a:schemeClr val="bg1"/>
          </a:solidFill>
        </p:grpSpPr>
        <p:sp>
          <p:nvSpPr>
            <p:cNvPr id="166" name="Oval 4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45"/>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46"/>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Oval 4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48"/>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49"/>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Oval 5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51"/>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52"/>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53"/>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54"/>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55"/>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56"/>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57"/>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58"/>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59"/>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60"/>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61"/>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62"/>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63"/>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Oval 64"/>
            <p:cNvSpPr>
              <a:spLocks noChangeArrowheads="1"/>
            </p:cNvSpPr>
            <p:nvPr/>
          </p:nvSpPr>
          <p:spPr bwMode="auto">
            <a:xfrm>
              <a:off x="-2791228" y="401942"/>
              <a:ext cx="503238" cy="585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65"/>
            <p:cNvSpPr/>
            <p:nvPr/>
          </p:nvSpPr>
          <p:spPr bwMode="auto">
            <a:xfrm>
              <a:off x="-3107140" y="1032180"/>
              <a:ext cx="946150" cy="566738"/>
            </a:xfrm>
            <a:custGeom>
              <a:avLst/>
              <a:gdLst>
                <a:gd name="T0" fmla="*/ 337 w 565"/>
                <a:gd name="T1" fmla="*/ 285 h 338"/>
                <a:gd name="T2" fmla="*/ 242 w 565"/>
                <a:gd name="T3" fmla="*/ 0 h 338"/>
                <a:gd name="T4" fmla="*/ 0 w 565"/>
                <a:gd name="T5" fmla="*/ 338 h 338"/>
                <a:gd name="T6" fmla="*/ 430 w 565"/>
                <a:gd name="T7" fmla="*/ 338 h 338"/>
                <a:gd name="T8" fmla="*/ 565 w 565"/>
                <a:gd name="T9" fmla="*/ 44 h 338"/>
                <a:gd name="T10" fmla="*/ 436 w 565"/>
                <a:gd name="T11" fmla="*/ 0 h 338"/>
                <a:gd name="T12" fmla="*/ 337 w 565"/>
                <a:gd name="T13" fmla="*/ 285 h 338"/>
              </a:gdLst>
              <a:ahLst/>
              <a:cxnLst>
                <a:cxn ang="0">
                  <a:pos x="T0" y="T1"/>
                </a:cxn>
                <a:cxn ang="0">
                  <a:pos x="T2" y="T3"/>
                </a:cxn>
                <a:cxn ang="0">
                  <a:pos x="T4" y="T5"/>
                </a:cxn>
                <a:cxn ang="0">
                  <a:pos x="T6" y="T7"/>
                </a:cxn>
                <a:cxn ang="0">
                  <a:pos x="T8" y="T9"/>
                </a:cxn>
                <a:cxn ang="0">
                  <a:pos x="T10" y="T11"/>
                </a:cxn>
                <a:cxn ang="0">
                  <a:pos x="T12" y="T13"/>
                </a:cxn>
              </a:cxnLst>
              <a:rect l="0" t="0" r="r" b="b"/>
              <a:pathLst>
                <a:path w="565" h="338">
                  <a:moveTo>
                    <a:pt x="337" y="285"/>
                  </a:moveTo>
                  <a:cubicBezTo>
                    <a:pt x="242" y="0"/>
                    <a:pt x="242" y="0"/>
                    <a:pt x="242" y="0"/>
                  </a:cubicBezTo>
                  <a:cubicBezTo>
                    <a:pt x="86" y="0"/>
                    <a:pt x="0" y="151"/>
                    <a:pt x="0" y="338"/>
                  </a:cubicBezTo>
                  <a:cubicBezTo>
                    <a:pt x="430" y="338"/>
                    <a:pt x="430" y="338"/>
                    <a:pt x="430" y="338"/>
                  </a:cubicBezTo>
                  <a:cubicBezTo>
                    <a:pt x="442" y="212"/>
                    <a:pt x="488" y="105"/>
                    <a:pt x="565" y="44"/>
                  </a:cubicBezTo>
                  <a:cubicBezTo>
                    <a:pt x="530" y="17"/>
                    <a:pt x="487" y="0"/>
                    <a:pt x="436" y="0"/>
                  </a:cubicBezTo>
                  <a:lnTo>
                    <a:pt x="337" y="2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66"/>
            <p:cNvSpPr/>
            <p:nvPr/>
          </p:nvSpPr>
          <p:spPr bwMode="auto">
            <a:xfrm>
              <a:off x="-2624540" y="1030592"/>
              <a:ext cx="169863" cy="357188"/>
            </a:xfrm>
            <a:custGeom>
              <a:avLst/>
              <a:gdLst>
                <a:gd name="T0" fmla="*/ 0 w 107"/>
                <a:gd name="T1" fmla="*/ 56 h 225"/>
                <a:gd name="T2" fmla="*/ 54 w 107"/>
                <a:gd name="T3" fmla="*/ 225 h 225"/>
                <a:gd name="T4" fmla="*/ 107 w 107"/>
                <a:gd name="T5" fmla="*/ 56 h 225"/>
                <a:gd name="T6" fmla="*/ 54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4" y="225"/>
                  </a:lnTo>
                  <a:lnTo>
                    <a:pt x="107" y="56"/>
                  </a:lnTo>
                  <a:lnTo>
                    <a:pt x="54" y="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Oval 67"/>
            <p:cNvSpPr>
              <a:spLocks noChangeArrowheads="1"/>
            </p:cNvSpPr>
            <p:nvPr/>
          </p:nvSpPr>
          <p:spPr bwMode="auto">
            <a:xfrm>
              <a:off x="-1030690" y="401942"/>
              <a:ext cx="504825" cy="585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68"/>
            <p:cNvSpPr/>
            <p:nvPr/>
          </p:nvSpPr>
          <p:spPr bwMode="auto">
            <a:xfrm>
              <a:off x="-1157690" y="1032180"/>
              <a:ext cx="947738" cy="566738"/>
            </a:xfrm>
            <a:custGeom>
              <a:avLst/>
              <a:gdLst>
                <a:gd name="T0" fmla="*/ 323 w 566"/>
                <a:gd name="T1" fmla="*/ 0 h 338"/>
                <a:gd name="T2" fmla="*/ 229 w 566"/>
                <a:gd name="T3" fmla="*/ 285 h 338"/>
                <a:gd name="T4" fmla="*/ 130 w 566"/>
                <a:gd name="T5" fmla="*/ 0 h 338"/>
                <a:gd name="T6" fmla="*/ 0 w 566"/>
                <a:gd name="T7" fmla="*/ 44 h 338"/>
                <a:gd name="T8" fmla="*/ 136 w 566"/>
                <a:gd name="T9" fmla="*/ 338 h 338"/>
                <a:gd name="T10" fmla="*/ 566 w 566"/>
                <a:gd name="T11" fmla="*/ 338 h 338"/>
                <a:gd name="T12" fmla="*/ 323 w 566"/>
                <a:gd name="T13" fmla="*/ 0 h 338"/>
              </a:gdLst>
              <a:ahLst/>
              <a:cxnLst>
                <a:cxn ang="0">
                  <a:pos x="T0" y="T1"/>
                </a:cxn>
                <a:cxn ang="0">
                  <a:pos x="T2" y="T3"/>
                </a:cxn>
                <a:cxn ang="0">
                  <a:pos x="T4" y="T5"/>
                </a:cxn>
                <a:cxn ang="0">
                  <a:pos x="T6" y="T7"/>
                </a:cxn>
                <a:cxn ang="0">
                  <a:pos x="T8" y="T9"/>
                </a:cxn>
                <a:cxn ang="0">
                  <a:pos x="T10" y="T11"/>
                </a:cxn>
                <a:cxn ang="0">
                  <a:pos x="T12" y="T13"/>
                </a:cxn>
              </a:cxnLst>
              <a:rect l="0" t="0" r="r" b="b"/>
              <a:pathLst>
                <a:path w="566" h="338">
                  <a:moveTo>
                    <a:pt x="323" y="0"/>
                  </a:moveTo>
                  <a:cubicBezTo>
                    <a:pt x="229" y="285"/>
                    <a:pt x="229" y="285"/>
                    <a:pt x="229" y="285"/>
                  </a:cubicBezTo>
                  <a:cubicBezTo>
                    <a:pt x="130" y="0"/>
                    <a:pt x="130" y="0"/>
                    <a:pt x="130" y="0"/>
                  </a:cubicBezTo>
                  <a:cubicBezTo>
                    <a:pt x="79" y="0"/>
                    <a:pt x="36" y="17"/>
                    <a:pt x="0" y="44"/>
                  </a:cubicBezTo>
                  <a:cubicBezTo>
                    <a:pt x="77" y="105"/>
                    <a:pt x="124" y="212"/>
                    <a:pt x="136" y="338"/>
                  </a:cubicBezTo>
                  <a:cubicBezTo>
                    <a:pt x="566" y="338"/>
                    <a:pt x="566" y="338"/>
                    <a:pt x="566" y="338"/>
                  </a:cubicBezTo>
                  <a:cubicBezTo>
                    <a:pt x="566" y="151"/>
                    <a:pt x="480" y="0"/>
                    <a:pt x="3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69"/>
            <p:cNvSpPr/>
            <p:nvPr/>
          </p:nvSpPr>
          <p:spPr bwMode="auto">
            <a:xfrm>
              <a:off x="-862415" y="1030592"/>
              <a:ext cx="169863" cy="357188"/>
            </a:xfrm>
            <a:custGeom>
              <a:avLst/>
              <a:gdLst>
                <a:gd name="T0" fmla="*/ 0 w 107"/>
                <a:gd name="T1" fmla="*/ 56 h 225"/>
                <a:gd name="T2" fmla="*/ 53 w 107"/>
                <a:gd name="T3" fmla="*/ 225 h 225"/>
                <a:gd name="T4" fmla="*/ 107 w 107"/>
                <a:gd name="T5" fmla="*/ 56 h 225"/>
                <a:gd name="T6" fmla="*/ 53 w 107"/>
                <a:gd name="T7" fmla="*/ 0 h 225"/>
                <a:gd name="T8" fmla="*/ 0 w 107"/>
                <a:gd name="T9" fmla="*/ 56 h 225"/>
              </a:gdLst>
              <a:ahLst/>
              <a:cxnLst>
                <a:cxn ang="0">
                  <a:pos x="T0" y="T1"/>
                </a:cxn>
                <a:cxn ang="0">
                  <a:pos x="T2" y="T3"/>
                </a:cxn>
                <a:cxn ang="0">
                  <a:pos x="T4" y="T5"/>
                </a:cxn>
                <a:cxn ang="0">
                  <a:pos x="T6" y="T7"/>
                </a:cxn>
                <a:cxn ang="0">
                  <a:pos x="T8" y="T9"/>
                </a:cxn>
              </a:cxnLst>
              <a:rect l="0" t="0" r="r" b="b"/>
              <a:pathLst>
                <a:path w="107" h="225">
                  <a:moveTo>
                    <a:pt x="0" y="56"/>
                  </a:moveTo>
                  <a:lnTo>
                    <a:pt x="53" y="225"/>
                  </a:lnTo>
                  <a:lnTo>
                    <a:pt x="107" y="56"/>
                  </a:lnTo>
                  <a:lnTo>
                    <a:pt x="53" y="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Oval 70"/>
            <p:cNvSpPr>
              <a:spLocks noChangeArrowheads="1"/>
            </p:cNvSpPr>
            <p:nvPr/>
          </p:nvSpPr>
          <p:spPr bwMode="auto">
            <a:xfrm>
              <a:off x="-1965728" y="281292"/>
              <a:ext cx="614363" cy="712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71"/>
            <p:cNvSpPr/>
            <p:nvPr/>
          </p:nvSpPr>
          <p:spPr bwMode="auto">
            <a:xfrm>
              <a:off x="-2351490" y="1051230"/>
              <a:ext cx="1385888" cy="688975"/>
            </a:xfrm>
            <a:custGeom>
              <a:avLst/>
              <a:gdLst>
                <a:gd name="T0" fmla="*/ 532 w 828"/>
                <a:gd name="T1" fmla="*/ 0 h 412"/>
                <a:gd name="T2" fmla="*/ 411 w 828"/>
                <a:gd name="T3" fmla="*/ 347 h 412"/>
                <a:gd name="T4" fmla="*/ 296 w 828"/>
                <a:gd name="T5" fmla="*/ 0 h 412"/>
                <a:gd name="T6" fmla="*/ 138 w 828"/>
                <a:gd name="T7" fmla="*/ 53 h 412"/>
                <a:gd name="T8" fmla="*/ 3 w 828"/>
                <a:gd name="T9" fmla="*/ 346 h 412"/>
                <a:gd name="T10" fmla="*/ 0 w 828"/>
                <a:gd name="T11" fmla="*/ 412 h 412"/>
                <a:gd name="T12" fmla="*/ 828 w 828"/>
                <a:gd name="T13" fmla="*/ 412 h 412"/>
                <a:gd name="T14" fmla="*/ 532 w 828"/>
                <a:gd name="T15" fmla="*/ 0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8" h="412">
                  <a:moveTo>
                    <a:pt x="532" y="0"/>
                  </a:moveTo>
                  <a:cubicBezTo>
                    <a:pt x="411" y="347"/>
                    <a:pt x="411" y="347"/>
                    <a:pt x="411" y="347"/>
                  </a:cubicBezTo>
                  <a:cubicBezTo>
                    <a:pt x="296" y="0"/>
                    <a:pt x="296" y="0"/>
                    <a:pt x="296" y="0"/>
                  </a:cubicBezTo>
                  <a:cubicBezTo>
                    <a:pt x="234" y="0"/>
                    <a:pt x="181" y="19"/>
                    <a:pt x="138" y="53"/>
                  </a:cubicBezTo>
                  <a:cubicBezTo>
                    <a:pt x="61" y="114"/>
                    <a:pt x="15" y="221"/>
                    <a:pt x="3" y="346"/>
                  </a:cubicBezTo>
                  <a:cubicBezTo>
                    <a:pt x="1" y="368"/>
                    <a:pt x="0" y="389"/>
                    <a:pt x="0" y="412"/>
                  </a:cubicBezTo>
                  <a:cubicBezTo>
                    <a:pt x="828" y="412"/>
                    <a:pt x="828" y="412"/>
                    <a:pt x="828" y="412"/>
                  </a:cubicBezTo>
                  <a:cubicBezTo>
                    <a:pt x="828" y="184"/>
                    <a:pt x="723" y="0"/>
                    <a:pt x="5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72"/>
            <p:cNvSpPr/>
            <p:nvPr/>
          </p:nvSpPr>
          <p:spPr bwMode="auto">
            <a:xfrm>
              <a:off x="-1762528" y="1048055"/>
              <a:ext cx="207963" cy="436563"/>
            </a:xfrm>
            <a:custGeom>
              <a:avLst/>
              <a:gdLst>
                <a:gd name="T0" fmla="*/ 0 w 131"/>
                <a:gd name="T1" fmla="*/ 68 h 275"/>
                <a:gd name="T2" fmla="*/ 66 w 131"/>
                <a:gd name="T3" fmla="*/ 275 h 275"/>
                <a:gd name="T4" fmla="*/ 131 w 131"/>
                <a:gd name="T5" fmla="*/ 68 h 275"/>
                <a:gd name="T6" fmla="*/ 66 w 131"/>
                <a:gd name="T7" fmla="*/ 0 h 275"/>
                <a:gd name="T8" fmla="*/ 0 w 131"/>
                <a:gd name="T9" fmla="*/ 68 h 275"/>
              </a:gdLst>
              <a:ahLst/>
              <a:cxnLst>
                <a:cxn ang="0">
                  <a:pos x="T0" y="T1"/>
                </a:cxn>
                <a:cxn ang="0">
                  <a:pos x="T2" y="T3"/>
                </a:cxn>
                <a:cxn ang="0">
                  <a:pos x="T4" y="T5"/>
                </a:cxn>
                <a:cxn ang="0">
                  <a:pos x="T6" y="T7"/>
                </a:cxn>
                <a:cxn ang="0">
                  <a:pos x="T8" y="T9"/>
                </a:cxn>
              </a:cxnLst>
              <a:rect l="0" t="0" r="r" b="b"/>
              <a:pathLst>
                <a:path w="131" h="275">
                  <a:moveTo>
                    <a:pt x="0" y="68"/>
                  </a:moveTo>
                  <a:lnTo>
                    <a:pt x="66" y="275"/>
                  </a:lnTo>
                  <a:lnTo>
                    <a:pt x="131" y="68"/>
                  </a:lnTo>
                  <a:lnTo>
                    <a:pt x="66" y="0"/>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73"/>
            <p:cNvSpPr/>
            <p:nvPr/>
          </p:nvSpPr>
          <p:spPr bwMode="auto">
            <a:xfrm>
              <a:off x="-1926040" y="-633108"/>
              <a:ext cx="522288" cy="750888"/>
            </a:xfrm>
            <a:custGeom>
              <a:avLst/>
              <a:gdLst>
                <a:gd name="T0" fmla="*/ 45 w 312"/>
                <a:gd name="T1" fmla="*/ 44 h 449"/>
                <a:gd name="T2" fmla="*/ 0 w 312"/>
                <a:gd name="T3" fmla="*/ 150 h 449"/>
                <a:gd name="T4" fmla="*/ 9 w 312"/>
                <a:gd name="T5" fmla="*/ 152 h 449"/>
                <a:gd name="T6" fmla="*/ 11 w 312"/>
                <a:gd name="T7" fmla="*/ 176 h 449"/>
                <a:gd name="T8" fmla="*/ 31 w 312"/>
                <a:gd name="T9" fmla="*/ 256 h 449"/>
                <a:gd name="T10" fmla="*/ 44 w 312"/>
                <a:gd name="T11" fmla="*/ 303 h 449"/>
                <a:gd name="T12" fmla="*/ 51 w 312"/>
                <a:gd name="T13" fmla="*/ 389 h 449"/>
                <a:gd name="T14" fmla="*/ 55 w 312"/>
                <a:gd name="T15" fmla="*/ 419 h 449"/>
                <a:gd name="T16" fmla="*/ 88 w 312"/>
                <a:gd name="T17" fmla="*/ 447 h 449"/>
                <a:gd name="T18" fmla="*/ 157 w 312"/>
                <a:gd name="T19" fmla="*/ 448 h 449"/>
                <a:gd name="T20" fmla="*/ 177 w 312"/>
                <a:gd name="T21" fmla="*/ 449 h 449"/>
                <a:gd name="T22" fmla="*/ 223 w 312"/>
                <a:gd name="T23" fmla="*/ 447 h 449"/>
                <a:gd name="T24" fmla="*/ 253 w 312"/>
                <a:gd name="T25" fmla="*/ 428 h 449"/>
                <a:gd name="T26" fmla="*/ 260 w 312"/>
                <a:gd name="T27" fmla="*/ 389 h 449"/>
                <a:gd name="T28" fmla="*/ 267 w 312"/>
                <a:gd name="T29" fmla="*/ 303 h 449"/>
                <a:gd name="T30" fmla="*/ 281 w 312"/>
                <a:gd name="T31" fmla="*/ 256 h 449"/>
                <a:gd name="T32" fmla="*/ 308 w 312"/>
                <a:gd name="T33" fmla="*/ 181 h 449"/>
                <a:gd name="T34" fmla="*/ 312 w 312"/>
                <a:gd name="T35" fmla="*/ 151 h 449"/>
                <a:gd name="T36" fmla="*/ 156 w 312"/>
                <a:gd name="T37" fmla="*/ 0 h 449"/>
                <a:gd name="T38" fmla="*/ 253 w 312"/>
                <a:gd name="T39" fmla="*/ 57 h 449"/>
                <a:gd name="T40" fmla="*/ 293 w 312"/>
                <a:gd name="T41" fmla="*/ 150 h 449"/>
                <a:gd name="T42" fmla="*/ 293 w 312"/>
                <a:gd name="T43" fmla="*/ 150 h 449"/>
                <a:gd name="T44" fmla="*/ 293 w 312"/>
                <a:gd name="T45" fmla="*/ 151 h 449"/>
                <a:gd name="T46" fmla="*/ 290 w 312"/>
                <a:gd name="T47" fmla="*/ 177 h 449"/>
                <a:gd name="T48" fmla="*/ 264 w 312"/>
                <a:gd name="T49" fmla="*/ 248 h 449"/>
                <a:gd name="T50" fmla="*/ 242 w 312"/>
                <a:gd name="T51" fmla="*/ 390 h 449"/>
                <a:gd name="T52" fmla="*/ 241 w 312"/>
                <a:gd name="T53" fmla="*/ 405 h 449"/>
                <a:gd name="T54" fmla="*/ 220 w 312"/>
                <a:gd name="T55" fmla="*/ 429 h 449"/>
                <a:gd name="T56" fmla="*/ 200 w 312"/>
                <a:gd name="T57" fmla="*/ 430 h 449"/>
                <a:gd name="T58" fmla="*/ 157 w 312"/>
                <a:gd name="T59" fmla="*/ 430 h 449"/>
                <a:gd name="T60" fmla="*/ 155 w 312"/>
                <a:gd name="T61" fmla="*/ 430 h 449"/>
                <a:gd name="T62" fmla="*/ 90 w 312"/>
                <a:gd name="T63" fmla="*/ 438 h 449"/>
                <a:gd name="T64" fmla="*/ 74 w 312"/>
                <a:gd name="T65" fmla="*/ 418 h 449"/>
                <a:gd name="T66" fmla="*/ 61 w 312"/>
                <a:gd name="T67" fmla="*/ 389 h 449"/>
                <a:gd name="T68" fmla="*/ 62 w 312"/>
                <a:gd name="T69" fmla="*/ 299 h 449"/>
                <a:gd name="T70" fmla="*/ 47 w 312"/>
                <a:gd name="T71" fmla="*/ 247 h 449"/>
                <a:gd name="T72" fmla="*/ 20 w 312"/>
                <a:gd name="T73" fmla="*/ 174 h 449"/>
                <a:gd name="T74" fmla="*/ 18 w 312"/>
                <a:gd name="T75" fmla="*/ 152 h 449"/>
                <a:gd name="T76" fmla="*/ 18 w 312"/>
                <a:gd name="T77" fmla="*/ 150 h 449"/>
                <a:gd name="T78" fmla="*/ 18 w 312"/>
                <a:gd name="T79" fmla="*/ 150 h 449"/>
                <a:gd name="T80" fmla="*/ 18 w 312"/>
                <a:gd name="T81" fmla="*/ 150 h 449"/>
                <a:gd name="T82" fmla="*/ 58 w 312"/>
                <a:gd name="T8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2" h="449">
                  <a:moveTo>
                    <a:pt x="156" y="9"/>
                  </a:moveTo>
                  <a:cubicBezTo>
                    <a:pt x="156" y="0"/>
                    <a:pt x="156" y="0"/>
                    <a:pt x="156" y="0"/>
                  </a:cubicBezTo>
                  <a:cubicBezTo>
                    <a:pt x="113" y="0"/>
                    <a:pt x="74" y="16"/>
                    <a:pt x="45" y="44"/>
                  </a:cubicBezTo>
                  <a:cubicBezTo>
                    <a:pt x="17" y="71"/>
                    <a:pt x="0" y="108"/>
                    <a:pt x="0" y="150"/>
                  </a:cubicBezTo>
                  <a:cubicBezTo>
                    <a:pt x="9" y="150"/>
                    <a:pt x="9" y="150"/>
                    <a:pt x="9" y="150"/>
                  </a:cubicBezTo>
                  <a:cubicBezTo>
                    <a:pt x="0" y="150"/>
                    <a:pt x="0" y="150"/>
                    <a:pt x="0" y="150"/>
                  </a:cubicBezTo>
                  <a:cubicBezTo>
                    <a:pt x="0" y="150"/>
                    <a:pt x="0" y="150"/>
                    <a:pt x="0" y="150"/>
                  </a:cubicBezTo>
                  <a:cubicBezTo>
                    <a:pt x="0" y="151"/>
                    <a:pt x="0" y="151"/>
                    <a:pt x="0" y="152"/>
                  </a:cubicBezTo>
                  <a:cubicBezTo>
                    <a:pt x="9" y="152"/>
                    <a:pt x="9" y="152"/>
                    <a:pt x="9" y="152"/>
                  </a:cubicBezTo>
                  <a:cubicBezTo>
                    <a:pt x="0" y="152"/>
                    <a:pt x="0" y="152"/>
                    <a:pt x="0" y="152"/>
                  </a:cubicBezTo>
                  <a:cubicBezTo>
                    <a:pt x="0" y="161"/>
                    <a:pt x="1" y="169"/>
                    <a:pt x="2" y="177"/>
                  </a:cubicBezTo>
                  <a:cubicBezTo>
                    <a:pt x="11" y="176"/>
                    <a:pt x="11" y="176"/>
                    <a:pt x="11" y="176"/>
                  </a:cubicBezTo>
                  <a:cubicBezTo>
                    <a:pt x="2" y="177"/>
                    <a:pt x="2" y="177"/>
                    <a:pt x="2" y="177"/>
                  </a:cubicBezTo>
                  <a:cubicBezTo>
                    <a:pt x="4" y="187"/>
                    <a:pt x="7" y="199"/>
                    <a:pt x="12" y="212"/>
                  </a:cubicBezTo>
                  <a:cubicBezTo>
                    <a:pt x="16" y="226"/>
                    <a:pt x="23" y="240"/>
                    <a:pt x="31" y="256"/>
                  </a:cubicBezTo>
                  <a:cubicBezTo>
                    <a:pt x="39" y="251"/>
                    <a:pt x="39" y="251"/>
                    <a:pt x="39" y="251"/>
                  </a:cubicBezTo>
                  <a:cubicBezTo>
                    <a:pt x="30" y="255"/>
                    <a:pt x="30" y="255"/>
                    <a:pt x="30" y="255"/>
                  </a:cubicBezTo>
                  <a:cubicBezTo>
                    <a:pt x="34" y="265"/>
                    <a:pt x="40" y="282"/>
                    <a:pt x="44" y="303"/>
                  </a:cubicBezTo>
                  <a:cubicBezTo>
                    <a:pt x="49" y="324"/>
                    <a:pt x="52" y="348"/>
                    <a:pt x="52" y="370"/>
                  </a:cubicBezTo>
                  <a:cubicBezTo>
                    <a:pt x="52" y="376"/>
                    <a:pt x="52" y="383"/>
                    <a:pt x="52" y="388"/>
                  </a:cubicBezTo>
                  <a:cubicBezTo>
                    <a:pt x="51" y="389"/>
                    <a:pt x="51" y="389"/>
                    <a:pt x="51" y="389"/>
                  </a:cubicBezTo>
                  <a:cubicBezTo>
                    <a:pt x="51" y="389"/>
                    <a:pt x="51" y="389"/>
                    <a:pt x="51" y="389"/>
                  </a:cubicBezTo>
                  <a:cubicBezTo>
                    <a:pt x="51" y="395"/>
                    <a:pt x="52" y="401"/>
                    <a:pt x="52" y="407"/>
                  </a:cubicBezTo>
                  <a:cubicBezTo>
                    <a:pt x="53" y="411"/>
                    <a:pt x="53" y="415"/>
                    <a:pt x="55" y="419"/>
                  </a:cubicBezTo>
                  <a:cubicBezTo>
                    <a:pt x="57" y="426"/>
                    <a:pt x="60" y="432"/>
                    <a:pt x="66" y="437"/>
                  </a:cubicBezTo>
                  <a:cubicBezTo>
                    <a:pt x="71" y="441"/>
                    <a:pt x="79" y="445"/>
                    <a:pt x="88" y="447"/>
                  </a:cubicBezTo>
                  <a:cubicBezTo>
                    <a:pt x="88" y="447"/>
                    <a:pt x="88" y="447"/>
                    <a:pt x="88" y="447"/>
                  </a:cubicBezTo>
                  <a:cubicBezTo>
                    <a:pt x="89" y="447"/>
                    <a:pt x="89" y="447"/>
                    <a:pt x="89" y="447"/>
                  </a:cubicBezTo>
                  <a:cubicBezTo>
                    <a:pt x="101" y="448"/>
                    <a:pt x="118" y="449"/>
                    <a:pt x="132" y="449"/>
                  </a:cubicBezTo>
                  <a:cubicBezTo>
                    <a:pt x="146" y="449"/>
                    <a:pt x="157" y="448"/>
                    <a:pt x="157" y="448"/>
                  </a:cubicBezTo>
                  <a:cubicBezTo>
                    <a:pt x="157" y="439"/>
                    <a:pt x="157" y="439"/>
                    <a:pt x="157" y="439"/>
                  </a:cubicBezTo>
                  <a:cubicBezTo>
                    <a:pt x="157" y="448"/>
                    <a:pt x="157" y="448"/>
                    <a:pt x="157" y="448"/>
                  </a:cubicBezTo>
                  <a:cubicBezTo>
                    <a:pt x="157" y="448"/>
                    <a:pt x="165" y="449"/>
                    <a:pt x="177" y="449"/>
                  </a:cubicBezTo>
                  <a:cubicBezTo>
                    <a:pt x="184" y="449"/>
                    <a:pt x="192" y="448"/>
                    <a:pt x="201" y="448"/>
                  </a:cubicBezTo>
                  <a:cubicBezTo>
                    <a:pt x="209" y="448"/>
                    <a:pt x="217" y="448"/>
                    <a:pt x="223" y="447"/>
                  </a:cubicBezTo>
                  <a:cubicBezTo>
                    <a:pt x="223" y="447"/>
                    <a:pt x="223" y="447"/>
                    <a:pt x="223" y="447"/>
                  </a:cubicBezTo>
                  <a:cubicBezTo>
                    <a:pt x="224" y="447"/>
                    <a:pt x="224" y="447"/>
                    <a:pt x="224" y="447"/>
                  </a:cubicBezTo>
                  <a:cubicBezTo>
                    <a:pt x="231" y="445"/>
                    <a:pt x="238" y="443"/>
                    <a:pt x="243" y="439"/>
                  </a:cubicBezTo>
                  <a:cubicBezTo>
                    <a:pt x="247" y="436"/>
                    <a:pt x="250" y="432"/>
                    <a:pt x="253" y="428"/>
                  </a:cubicBezTo>
                  <a:cubicBezTo>
                    <a:pt x="256" y="422"/>
                    <a:pt x="258" y="416"/>
                    <a:pt x="259" y="409"/>
                  </a:cubicBezTo>
                  <a:cubicBezTo>
                    <a:pt x="260" y="403"/>
                    <a:pt x="260" y="396"/>
                    <a:pt x="260" y="389"/>
                  </a:cubicBezTo>
                  <a:cubicBezTo>
                    <a:pt x="260" y="389"/>
                    <a:pt x="260" y="389"/>
                    <a:pt x="260" y="389"/>
                  </a:cubicBezTo>
                  <a:cubicBezTo>
                    <a:pt x="260" y="388"/>
                    <a:pt x="260" y="388"/>
                    <a:pt x="260" y="388"/>
                  </a:cubicBezTo>
                  <a:cubicBezTo>
                    <a:pt x="260" y="383"/>
                    <a:pt x="259" y="376"/>
                    <a:pt x="259" y="370"/>
                  </a:cubicBezTo>
                  <a:cubicBezTo>
                    <a:pt x="259" y="348"/>
                    <a:pt x="263" y="324"/>
                    <a:pt x="267" y="303"/>
                  </a:cubicBezTo>
                  <a:cubicBezTo>
                    <a:pt x="272" y="282"/>
                    <a:pt x="277" y="265"/>
                    <a:pt x="281" y="255"/>
                  </a:cubicBezTo>
                  <a:cubicBezTo>
                    <a:pt x="273" y="251"/>
                    <a:pt x="273" y="251"/>
                    <a:pt x="273" y="251"/>
                  </a:cubicBezTo>
                  <a:cubicBezTo>
                    <a:pt x="281" y="256"/>
                    <a:pt x="281" y="256"/>
                    <a:pt x="281" y="256"/>
                  </a:cubicBezTo>
                  <a:cubicBezTo>
                    <a:pt x="296" y="227"/>
                    <a:pt x="305" y="200"/>
                    <a:pt x="309" y="180"/>
                  </a:cubicBezTo>
                  <a:cubicBezTo>
                    <a:pt x="299" y="179"/>
                    <a:pt x="299" y="179"/>
                    <a:pt x="299" y="179"/>
                  </a:cubicBezTo>
                  <a:cubicBezTo>
                    <a:pt x="308" y="181"/>
                    <a:pt x="308" y="181"/>
                    <a:pt x="308" y="181"/>
                  </a:cubicBezTo>
                  <a:cubicBezTo>
                    <a:pt x="311" y="171"/>
                    <a:pt x="312" y="161"/>
                    <a:pt x="312" y="151"/>
                  </a:cubicBezTo>
                  <a:cubicBezTo>
                    <a:pt x="303" y="151"/>
                    <a:pt x="303" y="151"/>
                    <a:pt x="303" y="151"/>
                  </a:cubicBezTo>
                  <a:cubicBezTo>
                    <a:pt x="312" y="151"/>
                    <a:pt x="312" y="151"/>
                    <a:pt x="312" y="151"/>
                  </a:cubicBezTo>
                  <a:cubicBezTo>
                    <a:pt x="312" y="150"/>
                    <a:pt x="312" y="150"/>
                    <a:pt x="312" y="150"/>
                  </a:cubicBezTo>
                  <a:cubicBezTo>
                    <a:pt x="312" y="108"/>
                    <a:pt x="294" y="71"/>
                    <a:pt x="266" y="44"/>
                  </a:cubicBezTo>
                  <a:cubicBezTo>
                    <a:pt x="238" y="16"/>
                    <a:pt x="199" y="0"/>
                    <a:pt x="156" y="0"/>
                  </a:cubicBezTo>
                  <a:cubicBezTo>
                    <a:pt x="156" y="9"/>
                    <a:pt x="156" y="9"/>
                    <a:pt x="156" y="9"/>
                  </a:cubicBezTo>
                  <a:cubicBezTo>
                    <a:pt x="156" y="18"/>
                    <a:pt x="156" y="18"/>
                    <a:pt x="156" y="18"/>
                  </a:cubicBezTo>
                  <a:cubicBezTo>
                    <a:pt x="194" y="18"/>
                    <a:pt x="228" y="33"/>
                    <a:pt x="253" y="57"/>
                  </a:cubicBezTo>
                  <a:cubicBezTo>
                    <a:pt x="278" y="81"/>
                    <a:pt x="293" y="114"/>
                    <a:pt x="293" y="150"/>
                  </a:cubicBezTo>
                  <a:cubicBezTo>
                    <a:pt x="294" y="150"/>
                    <a:pt x="294" y="150"/>
                    <a:pt x="294" y="150"/>
                  </a:cubicBezTo>
                  <a:cubicBezTo>
                    <a:pt x="293" y="150"/>
                    <a:pt x="293" y="150"/>
                    <a:pt x="293" y="150"/>
                  </a:cubicBezTo>
                  <a:cubicBezTo>
                    <a:pt x="293" y="150"/>
                    <a:pt x="293" y="150"/>
                    <a:pt x="293" y="150"/>
                  </a:cubicBezTo>
                  <a:cubicBezTo>
                    <a:pt x="294" y="150"/>
                    <a:pt x="294" y="150"/>
                    <a:pt x="294" y="150"/>
                  </a:cubicBezTo>
                  <a:cubicBezTo>
                    <a:pt x="293" y="150"/>
                    <a:pt x="293" y="150"/>
                    <a:pt x="293" y="150"/>
                  </a:cubicBezTo>
                  <a:cubicBezTo>
                    <a:pt x="293" y="150"/>
                    <a:pt x="293" y="150"/>
                    <a:pt x="293" y="150"/>
                  </a:cubicBezTo>
                  <a:cubicBezTo>
                    <a:pt x="293" y="151"/>
                    <a:pt x="293" y="151"/>
                    <a:pt x="293" y="151"/>
                  </a:cubicBezTo>
                  <a:cubicBezTo>
                    <a:pt x="293" y="151"/>
                    <a:pt x="293" y="151"/>
                    <a:pt x="293" y="151"/>
                  </a:cubicBezTo>
                  <a:cubicBezTo>
                    <a:pt x="293" y="160"/>
                    <a:pt x="292" y="168"/>
                    <a:pt x="291" y="177"/>
                  </a:cubicBezTo>
                  <a:cubicBezTo>
                    <a:pt x="290" y="177"/>
                    <a:pt x="290" y="177"/>
                    <a:pt x="290" y="177"/>
                  </a:cubicBezTo>
                  <a:cubicBezTo>
                    <a:pt x="290" y="177"/>
                    <a:pt x="290" y="177"/>
                    <a:pt x="290" y="177"/>
                  </a:cubicBezTo>
                  <a:cubicBezTo>
                    <a:pt x="287" y="195"/>
                    <a:pt x="279" y="220"/>
                    <a:pt x="265" y="247"/>
                  </a:cubicBezTo>
                  <a:cubicBezTo>
                    <a:pt x="265" y="248"/>
                    <a:pt x="265" y="248"/>
                    <a:pt x="265" y="248"/>
                  </a:cubicBezTo>
                  <a:cubicBezTo>
                    <a:pt x="264" y="248"/>
                    <a:pt x="264" y="248"/>
                    <a:pt x="264" y="248"/>
                  </a:cubicBezTo>
                  <a:cubicBezTo>
                    <a:pt x="260" y="259"/>
                    <a:pt x="254" y="277"/>
                    <a:pt x="249" y="299"/>
                  </a:cubicBezTo>
                  <a:cubicBezTo>
                    <a:pt x="245" y="321"/>
                    <a:pt x="241" y="346"/>
                    <a:pt x="241" y="370"/>
                  </a:cubicBezTo>
                  <a:cubicBezTo>
                    <a:pt x="241" y="377"/>
                    <a:pt x="241" y="384"/>
                    <a:pt x="242" y="390"/>
                  </a:cubicBezTo>
                  <a:cubicBezTo>
                    <a:pt x="251" y="389"/>
                    <a:pt x="251" y="389"/>
                    <a:pt x="251" y="389"/>
                  </a:cubicBezTo>
                  <a:cubicBezTo>
                    <a:pt x="242" y="389"/>
                    <a:pt x="242" y="389"/>
                    <a:pt x="242" y="389"/>
                  </a:cubicBezTo>
                  <a:cubicBezTo>
                    <a:pt x="242" y="395"/>
                    <a:pt x="242" y="400"/>
                    <a:pt x="241" y="405"/>
                  </a:cubicBezTo>
                  <a:cubicBezTo>
                    <a:pt x="241" y="408"/>
                    <a:pt x="240" y="411"/>
                    <a:pt x="239" y="414"/>
                  </a:cubicBezTo>
                  <a:cubicBezTo>
                    <a:pt x="238" y="418"/>
                    <a:pt x="236" y="421"/>
                    <a:pt x="233" y="423"/>
                  </a:cubicBezTo>
                  <a:cubicBezTo>
                    <a:pt x="230" y="426"/>
                    <a:pt x="227" y="428"/>
                    <a:pt x="220" y="429"/>
                  </a:cubicBezTo>
                  <a:cubicBezTo>
                    <a:pt x="222" y="438"/>
                    <a:pt x="222" y="438"/>
                    <a:pt x="222" y="438"/>
                  </a:cubicBezTo>
                  <a:cubicBezTo>
                    <a:pt x="221" y="429"/>
                    <a:pt x="221" y="429"/>
                    <a:pt x="221" y="429"/>
                  </a:cubicBezTo>
                  <a:cubicBezTo>
                    <a:pt x="216" y="429"/>
                    <a:pt x="208" y="430"/>
                    <a:pt x="200" y="430"/>
                  </a:cubicBezTo>
                  <a:cubicBezTo>
                    <a:pt x="192" y="430"/>
                    <a:pt x="184" y="430"/>
                    <a:pt x="177" y="430"/>
                  </a:cubicBezTo>
                  <a:cubicBezTo>
                    <a:pt x="171" y="430"/>
                    <a:pt x="166" y="430"/>
                    <a:pt x="163" y="430"/>
                  </a:cubicBezTo>
                  <a:cubicBezTo>
                    <a:pt x="159" y="430"/>
                    <a:pt x="157" y="430"/>
                    <a:pt x="157" y="430"/>
                  </a:cubicBezTo>
                  <a:cubicBezTo>
                    <a:pt x="157" y="430"/>
                    <a:pt x="157" y="430"/>
                    <a:pt x="157" y="430"/>
                  </a:cubicBezTo>
                  <a:cubicBezTo>
                    <a:pt x="157" y="430"/>
                    <a:pt x="157" y="430"/>
                    <a:pt x="157" y="430"/>
                  </a:cubicBezTo>
                  <a:cubicBezTo>
                    <a:pt x="157" y="430"/>
                    <a:pt x="156" y="430"/>
                    <a:pt x="155" y="430"/>
                  </a:cubicBezTo>
                  <a:cubicBezTo>
                    <a:pt x="151" y="430"/>
                    <a:pt x="143" y="430"/>
                    <a:pt x="132" y="430"/>
                  </a:cubicBezTo>
                  <a:cubicBezTo>
                    <a:pt x="119" y="430"/>
                    <a:pt x="102" y="430"/>
                    <a:pt x="91" y="429"/>
                  </a:cubicBezTo>
                  <a:cubicBezTo>
                    <a:pt x="90" y="438"/>
                    <a:pt x="90" y="438"/>
                    <a:pt x="90" y="438"/>
                  </a:cubicBezTo>
                  <a:cubicBezTo>
                    <a:pt x="92" y="429"/>
                    <a:pt x="92" y="429"/>
                    <a:pt x="92" y="429"/>
                  </a:cubicBezTo>
                  <a:cubicBezTo>
                    <a:pt x="86" y="427"/>
                    <a:pt x="82" y="425"/>
                    <a:pt x="79" y="423"/>
                  </a:cubicBezTo>
                  <a:cubicBezTo>
                    <a:pt x="77" y="422"/>
                    <a:pt x="75" y="420"/>
                    <a:pt x="74" y="418"/>
                  </a:cubicBezTo>
                  <a:cubicBezTo>
                    <a:pt x="72" y="415"/>
                    <a:pt x="71" y="411"/>
                    <a:pt x="71" y="406"/>
                  </a:cubicBezTo>
                  <a:cubicBezTo>
                    <a:pt x="70" y="401"/>
                    <a:pt x="70" y="396"/>
                    <a:pt x="70" y="389"/>
                  </a:cubicBezTo>
                  <a:cubicBezTo>
                    <a:pt x="61" y="389"/>
                    <a:pt x="61" y="389"/>
                    <a:pt x="61" y="389"/>
                  </a:cubicBezTo>
                  <a:cubicBezTo>
                    <a:pt x="70" y="390"/>
                    <a:pt x="70" y="390"/>
                    <a:pt x="70" y="390"/>
                  </a:cubicBezTo>
                  <a:cubicBezTo>
                    <a:pt x="70" y="384"/>
                    <a:pt x="71" y="377"/>
                    <a:pt x="71" y="370"/>
                  </a:cubicBezTo>
                  <a:cubicBezTo>
                    <a:pt x="71" y="346"/>
                    <a:pt x="67" y="321"/>
                    <a:pt x="62" y="299"/>
                  </a:cubicBezTo>
                  <a:cubicBezTo>
                    <a:pt x="58" y="277"/>
                    <a:pt x="52" y="259"/>
                    <a:pt x="47" y="248"/>
                  </a:cubicBezTo>
                  <a:cubicBezTo>
                    <a:pt x="47" y="248"/>
                    <a:pt x="47" y="248"/>
                    <a:pt x="47" y="248"/>
                  </a:cubicBezTo>
                  <a:cubicBezTo>
                    <a:pt x="47" y="247"/>
                    <a:pt x="47" y="247"/>
                    <a:pt x="47" y="247"/>
                  </a:cubicBezTo>
                  <a:cubicBezTo>
                    <a:pt x="39" y="233"/>
                    <a:pt x="33" y="219"/>
                    <a:pt x="29" y="206"/>
                  </a:cubicBezTo>
                  <a:cubicBezTo>
                    <a:pt x="24" y="194"/>
                    <a:pt x="22" y="183"/>
                    <a:pt x="20" y="174"/>
                  </a:cubicBezTo>
                  <a:cubicBezTo>
                    <a:pt x="20" y="174"/>
                    <a:pt x="20" y="174"/>
                    <a:pt x="20" y="174"/>
                  </a:cubicBezTo>
                  <a:cubicBezTo>
                    <a:pt x="20" y="174"/>
                    <a:pt x="20" y="174"/>
                    <a:pt x="20" y="174"/>
                  </a:cubicBezTo>
                  <a:cubicBezTo>
                    <a:pt x="19" y="167"/>
                    <a:pt x="18" y="160"/>
                    <a:pt x="18" y="152"/>
                  </a:cubicBezTo>
                  <a:cubicBezTo>
                    <a:pt x="18" y="152"/>
                    <a:pt x="18" y="152"/>
                    <a:pt x="18" y="152"/>
                  </a:cubicBezTo>
                  <a:cubicBezTo>
                    <a:pt x="18" y="152"/>
                    <a:pt x="18" y="152"/>
                    <a:pt x="18" y="152"/>
                  </a:cubicBezTo>
                  <a:cubicBezTo>
                    <a:pt x="18" y="151"/>
                    <a:pt x="18" y="151"/>
                    <a:pt x="18"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3" y="150"/>
                    <a:pt x="13" y="150"/>
                    <a:pt x="13" y="150"/>
                  </a:cubicBezTo>
                  <a:cubicBezTo>
                    <a:pt x="18" y="150"/>
                    <a:pt x="18" y="150"/>
                    <a:pt x="18" y="150"/>
                  </a:cubicBezTo>
                  <a:cubicBezTo>
                    <a:pt x="18" y="150"/>
                    <a:pt x="18" y="150"/>
                    <a:pt x="18" y="150"/>
                  </a:cubicBezTo>
                  <a:cubicBezTo>
                    <a:pt x="18" y="150"/>
                    <a:pt x="18" y="150"/>
                    <a:pt x="18" y="150"/>
                  </a:cubicBezTo>
                  <a:cubicBezTo>
                    <a:pt x="18" y="114"/>
                    <a:pt x="33" y="81"/>
                    <a:pt x="58" y="57"/>
                  </a:cubicBezTo>
                  <a:cubicBezTo>
                    <a:pt x="83" y="33"/>
                    <a:pt x="117" y="18"/>
                    <a:pt x="156" y="18"/>
                  </a:cubicBezTo>
                  <a:lnTo>
                    <a:pt x="156"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74"/>
            <p:cNvSpPr/>
            <p:nvPr/>
          </p:nvSpPr>
          <p:spPr bwMode="auto">
            <a:xfrm>
              <a:off x="-1791103" y="133654"/>
              <a:ext cx="250825" cy="41275"/>
            </a:xfrm>
            <a:custGeom>
              <a:avLst/>
              <a:gdLst>
                <a:gd name="T0" fmla="*/ 134 w 150"/>
                <a:gd name="T1" fmla="*/ 0 h 25"/>
                <a:gd name="T2" fmla="*/ 16 w 150"/>
                <a:gd name="T3" fmla="*/ 0 h 25"/>
                <a:gd name="T4" fmla="*/ 0 w 150"/>
                <a:gd name="T5" fmla="*/ 6 h 25"/>
                <a:gd name="T6" fmla="*/ 0 w 150"/>
                <a:gd name="T7" fmla="*/ 11 h 25"/>
                <a:gd name="T8" fmla="*/ 16 w 150"/>
                <a:gd name="T9" fmla="*/ 18 h 25"/>
                <a:gd name="T10" fmla="*/ 27 w 150"/>
                <a:gd name="T11" fmla="*/ 18 h 25"/>
                <a:gd name="T12" fmla="*/ 27 w 150"/>
                <a:gd name="T13" fmla="*/ 21 h 25"/>
                <a:gd name="T14" fmla="*/ 38 w 150"/>
                <a:gd name="T15" fmla="*/ 25 h 25"/>
                <a:gd name="T16" fmla="*/ 112 w 150"/>
                <a:gd name="T17" fmla="*/ 25 h 25"/>
                <a:gd name="T18" fmla="*/ 122 w 150"/>
                <a:gd name="T19" fmla="*/ 21 h 25"/>
                <a:gd name="T20" fmla="*/ 122 w 150"/>
                <a:gd name="T21" fmla="*/ 18 h 25"/>
                <a:gd name="T22" fmla="*/ 134 w 150"/>
                <a:gd name="T23" fmla="*/ 18 h 25"/>
                <a:gd name="T24" fmla="*/ 150 w 150"/>
                <a:gd name="T25" fmla="*/ 11 h 25"/>
                <a:gd name="T26" fmla="*/ 150 w 150"/>
                <a:gd name="T27" fmla="*/ 6 h 25"/>
                <a:gd name="T28" fmla="*/ 134 w 150"/>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5">
                  <a:moveTo>
                    <a:pt x="134" y="0"/>
                  </a:moveTo>
                  <a:cubicBezTo>
                    <a:pt x="16" y="0"/>
                    <a:pt x="16" y="0"/>
                    <a:pt x="16" y="0"/>
                  </a:cubicBezTo>
                  <a:cubicBezTo>
                    <a:pt x="7" y="0"/>
                    <a:pt x="0" y="3"/>
                    <a:pt x="0" y="6"/>
                  </a:cubicBezTo>
                  <a:cubicBezTo>
                    <a:pt x="0" y="11"/>
                    <a:pt x="0" y="11"/>
                    <a:pt x="0" y="11"/>
                  </a:cubicBezTo>
                  <a:cubicBezTo>
                    <a:pt x="0" y="15"/>
                    <a:pt x="7" y="18"/>
                    <a:pt x="16" y="18"/>
                  </a:cubicBezTo>
                  <a:cubicBezTo>
                    <a:pt x="27" y="18"/>
                    <a:pt x="27" y="18"/>
                    <a:pt x="27" y="18"/>
                  </a:cubicBezTo>
                  <a:cubicBezTo>
                    <a:pt x="27" y="21"/>
                    <a:pt x="27" y="21"/>
                    <a:pt x="27" y="21"/>
                  </a:cubicBezTo>
                  <a:cubicBezTo>
                    <a:pt x="27" y="23"/>
                    <a:pt x="32" y="25"/>
                    <a:pt x="38" y="25"/>
                  </a:cubicBezTo>
                  <a:cubicBezTo>
                    <a:pt x="112" y="25"/>
                    <a:pt x="112" y="25"/>
                    <a:pt x="112" y="25"/>
                  </a:cubicBezTo>
                  <a:cubicBezTo>
                    <a:pt x="118" y="25"/>
                    <a:pt x="122" y="23"/>
                    <a:pt x="122" y="21"/>
                  </a:cubicBezTo>
                  <a:cubicBezTo>
                    <a:pt x="122" y="18"/>
                    <a:pt x="122" y="18"/>
                    <a:pt x="122" y="18"/>
                  </a:cubicBezTo>
                  <a:cubicBezTo>
                    <a:pt x="134" y="18"/>
                    <a:pt x="134" y="18"/>
                    <a:pt x="134" y="18"/>
                  </a:cubicBezTo>
                  <a:cubicBezTo>
                    <a:pt x="143" y="18"/>
                    <a:pt x="150" y="15"/>
                    <a:pt x="150" y="11"/>
                  </a:cubicBezTo>
                  <a:cubicBezTo>
                    <a:pt x="150" y="6"/>
                    <a:pt x="150" y="6"/>
                    <a:pt x="150" y="6"/>
                  </a:cubicBezTo>
                  <a:cubicBezTo>
                    <a:pt x="150" y="3"/>
                    <a:pt x="143" y="0"/>
                    <a:pt x="1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75"/>
            <p:cNvSpPr/>
            <p:nvPr/>
          </p:nvSpPr>
          <p:spPr bwMode="auto">
            <a:xfrm>
              <a:off x="-1708553" y="-521983"/>
              <a:ext cx="82550" cy="327025"/>
            </a:xfrm>
            <a:custGeom>
              <a:avLst/>
              <a:gdLst>
                <a:gd name="T0" fmla="*/ 32 w 49"/>
                <a:gd name="T1" fmla="*/ 195 h 196"/>
                <a:gd name="T2" fmla="*/ 49 w 49"/>
                <a:gd name="T3" fmla="*/ 4 h 196"/>
                <a:gd name="T4" fmla="*/ 40 w 49"/>
                <a:gd name="T5" fmla="*/ 0 h 196"/>
                <a:gd name="T6" fmla="*/ 6 w 49"/>
                <a:gd name="T7" fmla="*/ 6 h 196"/>
                <a:gd name="T8" fmla="*/ 0 w 49"/>
                <a:gd name="T9" fmla="*/ 18 h 196"/>
                <a:gd name="T10" fmla="*/ 18 w 49"/>
                <a:gd name="T11" fmla="*/ 192 h 196"/>
                <a:gd name="T12" fmla="*/ 32 w 49"/>
                <a:gd name="T13" fmla="*/ 195 h 196"/>
              </a:gdLst>
              <a:ahLst/>
              <a:cxnLst>
                <a:cxn ang="0">
                  <a:pos x="T0" y="T1"/>
                </a:cxn>
                <a:cxn ang="0">
                  <a:pos x="T2" y="T3"/>
                </a:cxn>
                <a:cxn ang="0">
                  <a:pos x="T4" y="T5"/>
                </a:cxn>
                <a:cxn ang="0">
                  <a:pos x="T6" y="T7"/>
                </a:cxn>
                <a:cxn ang="0">
                  <a:pos x="T8" y="T9"/>
                </a:cxn>
                <a:cxn ang="0">
                  <a:pos x="T10" y="T11"/>
                </a:cxn>
                <a:cxn ang="0">
                  <a:pos x="T12" y="T13"/>
                </a:cxn>
              </a:cxnLst>
              <a:rect l="0" t="0" r="r" b="b"/>
              <a:pathLst>
                <a:path w="49" h="196">
                  <a:moveTo>
                    <a:pt x="32" y="195"/>
                  </a:moveTo>
                  <a:cubicBezTo>
                    <a:pt x="38" y="127"/>
                    <a:pt x="49" y="15"/>
                    <a:pt x="49" y="4"/>
                  </a:cubicBezTo>
                  <a:cubicBezTo>
                    <a:pt x="48" y="2"/>
                    <a:pt x="43" y="0"/>
                    <a:pt x="40" y="0"/>
                  </a:cubicBezTo>
                  <a:cubicBezTo>
                    <a:pt x="34" y="0"/>
                    <a:pt x="13" y="4"/>
                    <a:pt x="6" y="6"/>
                  </a:cubicBezTo>
                  <a:cubicBezTo>
                    <a:pt x="3" y="8"/>
                    <a:pt x="0" y="14"/>
                    <a:pt x="0" y="18"/>
                  </a:cubicBezTo>
                  <a:cubicBezTo>
                    <a:pt x="2" y="37"/>
                    <a:pt x="12" y="130"/>
                    <a:pt x="18" y="192"/>
                  </a:cubicBezTo>
                  <a:cubicBezTo>
                    <a:pt x="19" y="194"/>
                    <a:pt x="31" y="196"/>
                    <a:pt x="32"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76"/>
            <p:cNvSpPr/>
            <p:nvPr/>
          </p:nvSpPr>
          <p:spPr bwMode="auto">
            <a:xfrm>
              <a:off x="-1706965" y="-128283"/>
              <a:ext cx="84138" cy="84138"/>
            </a:xfrm>
            <a:custGeom>
              <a:avLst/>
              <a:gdLst>
                <a:gd name="T0" fmla="*/ 26 w 50"/>
                <a:gd name="T1" fmla="*/ 0 h 50"/>
                <a:gd name="T2" fmla="*/ 7 w 50"/>
                <a:gd name="T3" fmla="*/ 7 h 50"/>
                <a:gd name="T4" fmla="*/ 0 w 50"/>
                <a:gd name="T5" fmla="*/ 25 h 50"/>
                <a:gd name="T6" fmla="*/ 6 w 50"/>
                <a:gd name="T7" fmla="*/ 44 h 50"/>
                <a:gd name="T8" fmla="*/ 23 w 50"/>
                <a:gd name="T9" fmla="*/ 50 h 50"/>
                <a:gd name="T10" fmla="*/ 43 w 50"/>
                <a:gd name="T11" fmla="*/ 43 h 50"/>
                <a:gd name="T12" fmla="*/ 50 w 50"/>
                <a:gd name="T13" fmla="*/ 25 h 50"/>
                <a:gd name="T14" fmla="*/ 42 w 50"/>
                <a:gd name="T15" fmla="*/ 6 h 50"/>
                <a:gd name="T16" fmla="*/ 26 w 50"/>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26" y="0"/>
                  </a:moveTo>
                  <a:cubicBezTo>
                    <a:pt x="20" y="0"/>
                    <a:pt x="12" y="2"/>
                    <a:pt x="7" y="7"/>
                  </a:cubicBezTo>
                  <a:cubicBezTo>
                    <a:pt x="2" y="12"/>
                    <a:pt x="0" y="19"/>
                    <a:pt x="0" y="25"/>
                  </a:cubicBezTo>
                  <a:cubicBezTo>
                    <a:pt x="0" y="33"/>
                    <a:pt x="2" y="39"/>
                    <a:pt x="6" y="44"/>
                  </a:cubicBezTo>
                  <a:cubicBezTo>
                    <a:pt x="11" y="49"/>
                    <a:pt x="18" y="50"/>
                    <a:pt x="23" y="50"/>
                  </a:cubicBezTo>
                  <a:cubicBezTo>
                    <a:pt x="31" y="50"/>
                    <a:pt x="38" y="48"/>
                    <a:pt x="43" y="43"/>
                  </a:cubicBezTo>
                  <a:cubicBezTo>
                    <a:pt x="48" y="38"/>
                    <a:pt x="50" y="29"/>
                    <a:pt x="50" y="25"/>
                  </a:cubicBezTo>
                  <a:cubicBezTo>
                    <a:pt x="50" y="19"/>
                    <a:pt x="48" y="12"/>
                    <a:pt x="42" y="6"/>
                  </a:cubicBezTo>
                  <a:cubicBezTo>
                    <a:pt x="38" y="2"/>
                    <a:pt x="31"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77"/>
            <p:cNvSpPr/>
            <p:nvPr/>
          </p:nvSpPr>
          <p:spPr bwMode="auto">
            <a:xfrm>
              <a:off x="-1686328" y="-910921"/>
              <a:ext cx="42863" cy="160338"/>
            </a:xfrm>
            <a:custGeom>
              <a:avLst/>
              <a:gdLst>
                <a:gd name="T0" fmla="*/ 0 w 27"/>
                <a:gd name="T1" fmla="*/ 0 h 101"/>
                <a:gd name="T2" fmla="*/ 0 w 27"/>
                <a:gd name="T3" fmla="*/ 101 h 101"/>
                <a:gd name="T4" fmla="*/ 27 w 27"/>
                <a:gd name="T5" fmla="*/ 101 h 101"/>
                <a:gd name="T6" fmla="*/ 26 w 27"/>
                <a:gd name="T7" fmla="*/ 0 h 101"/>
                <a:gd name="T8" fmla="*/ 0 w 27"/>
                <a:gd name="T9" fmla="*/ 0 h 101"/>
              </a:gdLst>
              <a:ahLst/>
              <a:cxnLst>
                <a:cxn ang="0">
                  <a:pos x="T0" y="T1"/>
                </a:cxn>
                <a:cxn ang="0">
                  <a:pos x="T2" y="T3"/>
                </a:cxn>
                <a:cxn ang="0">
                  <a:pos x="T4" y="T5"/>
                </a:cxn>
                <a:cxn ang="0">
                  <a:pos x="T6" y="T7"/>
                </a:cxn>
                <a:cxn ang="0">
                  <a:pos x="T8" y="T9"/>
                </a:cxn>
              </a:cxnLst>
              <a:rect l="0" t="0" r="r" b="b"/>
              <a:pathLst>
                <a:path w="27" h="101">
                  <a:moveTo>
                    <a:pt x="0" y="0"/>
                  </a:moveTo>
                  <a:lnTo>
                    <a:pt x="0" y="101"/>
                  </a:lnTo>
                  <a:lnTo>
                    <a:pt x="27" y="101"/>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78"/>
            <p:cNvSpPr/>
            <p:nvPr/>
          </p:nvSpPr>
          <p:spPr bwMode="auto">
            <a:xfrm>
              <a:off x="-1499003" y="-839483"/>
              <a:ext cx="123825" cy="160338"/>
            </a:xfrm>
            <a:custGeom>
              <a:avLst/>
              <a:gdLst>
                <a:gd name="T0" fmla="*/ 0 w 78"/>
                <a:gd name="T1" fmla="*/ 85 h 101"/>
                <a:gd name="T2" fmla="*/ 22 w 78"/>
                <a:gd name="T3" fmla="*/ 101 h 101"/>
                <a:gd name="T4" fmla="*/ 78 w 78"/>
                <a:gd name="T5" fmla="*/ 15 h 101"/>
                <a:gd name="T6" fmla="*/ 56 w 78"/>
                <a:gd name="T7" fmla="*/ 0 h 101"/>
                <a:gd name="T8" fmla="*/ 0 w 78"/>
                <a:gd name="T9" fmla="*/ 85 h 101"/>
              </a:gdLst>
              <a:ahLst/>
              <a:cxnLst>
                <a:cxn ang="0">
                  <a:pos x="T0" y="T1"/>
                </a:cxn>
                <a:cxn ang="0">
                  <a:pos x="T2" y="T3"/>
                </a:cxn>
                <a:cxn ang="0">
                  <a:pos x="T4" y="T5"/>
                </a:cxn>
                <a:cxn ang="0">
                  <a:pos x="T6" y="T7"/>
                </a:cxn>
                <a:cxn ang="0">
                  <a:pos x="T8" y="T9"/>
                </a:cxn>
              </a:cxnLst>
              <a:rect l="0" t="0" r="r" b="b"/>
              <a:pathLst>
                <a:path w="78" h="101">
                  <a:moveTo>
                    <a:pt x="0" y="85"/>
                  </a:moveTo>
                  <a:lnTo>
                    <a:pt x="22" y="101"/>
                  </a:lnTo>
                  <a:lnTo>
                    <a:pt x="78" y="15"/>
                  </a:lnTo>
                  <a:lnTo>
                    <a:pt x="56"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79"/>
            <p:cNvSpPr/>
            <p:nvPr/>
          </p:nvSpPr>
          <p:spPr bwMode="auto">
            <a:xfrm>
              <a:off x="-1368828" y="-626758"/>
              <a:ext cx="163513" cy="103188"/>
            </a:xfrm>
            <a:custGeom>
              <a:avLst/>
              <a:gdLst>
                <a:gd name="T0" fmla="*/ 0 w 103"/>
                <a:gd name="T1" fmla="*/ 40 h 65"/>
                <a:gd name="T2" fmla="*/ 11 w 103"/>
                <a:gd name="T3" fmla="*/ 65 h 65"/>
                <a:gd name="T4" fmla="*/ 103 w 103"/>
                <a:gd name="T5" fmla="*/ 25 h 65"/>
                <a:gd name="T6" fmla="*/ 93 w 103"/>
                <a:gd name="T7" fmla="*/ 0 h 65"/>
                <a:gd name="T8" fmla="*/ 0 w 103"/>
                <a:gd name="T9" fmla="*/ 40 h 65"/>
              </a:gdLst>
              <a:ahLst/>
              <a:cxnLst>
                <a:cxn ang="0">
                  <a:pos x="T0" y="T1"/>
                </a:cxn>
                <a:cxn ang="0">
                  <a:pos x="T2" y="T3"/>
                </a:cxn>
                <a:cxn ang="0">
                  <a:pos x="T4" y="T5"/>
                </a:cxn>
                <a:cxn ang="0">
                  <a:pos x="T6" y="T7"/>
                </a:cxn>
                <a:cxn ang="0">
                  <a:pos x="T8" y="T9"/>
                </a:cxn>
              </a:cxnLst>
              <a:rect l="0" t="0" r="r" b="b"/>
              <a:pathLst>
                <a:path w="103" h="65">
                  <a:moveTo>
                    <a:pt x="0" y="40"/>
                  </a:moveTo>
                  <a:lnTo>
                    <a:pt x="11" y="65"/>
                  </a:lnTo>
                  <a:lnTo>
                    <a:pt x="103" y="25"/>
                  </a:lnTo>
                  <a:lnTo>
                    <a:pt x="93" y="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80"/>
            <p:cNvSpPr/>
            <p:nvPr/>
          </p:nvSpPr>
          <p:spPr bwMode="auto">
            <a:xfrm>
              <a:off x="-1345015" y="-374346"/>
              <a:ext cx="165100" cy="71438"/>
            </a:xfrm>
            <a:custGeom>
              <a:avLst/>
              <a:gdLst>
                <a:gd name="T0" fmla="*/ 0 w 104"/>
                <a:gd name="T1" fmla="*/ 27 h 45"/>
                <a:gd name="T2" fmla="*/ 100 w 104"/>
                <a:gd name="T3" fmla="*/ 45 h 45"/>
                <a:gd name="T4" fmla="*/ 104 w 104"/>
                <a:gd name="T5" fmla="*/ 18 h 45"/>
                <a:gd name="T6" fmla="*/ 5 w 104"/>
                <a:gd name="T7" fmla="*/ 0 h 45"/>
                <a:gd name="T8" fmla="*/ 0 w 104"/>
                <a:gd name="T9" fmla="*/ 27 h 45"/>
              </a:gdLst>
              <a:ahLst/>
              <a:cxnLst>
                <a:cxn ang="0">
                  <a:pos x="T0" y="T1"/>
                </a:cxn>
                <a:cxn ang="0">
                  <a:pos x="T2" y="T3"/>
                </a:cxn>
                <a:cxn ang="0">
                  <a:pos x="T4" y="T5"/>
                </a:cxn>
                <a:cxn ang="0">
                  <a:pos x="T6" y="T7"/>
                </a:cxn>
                <a:cxn ang="0">
                  <a:pos x="T8" y="T9"/>
                </a:cxn>
              </a:cxnLst>
              <a:rect l="0" t="0" r="r" b="b"/>
              <a:pathLst>
                <a:path w="104" h="45">
                  <a:moveTo>
                    <a:pt x="0" y="27"/>
                  </a:moveTo>
                  <a:lnTo>
                    <a:pt x="100" y="45"/>
                  </a:lnTo>
                  <a:lnTo>
                    <a:pt x="104" y="18"/>
                  </a:lnTo>
                  <a:lnTo>
                    <a:pt x="5"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81"/>
            <p:cNvSpPr/>
            <p:nvPr/>
          </p:nvSpPr>
          <p:spPr bwMode="auto">
            <a:xfrm>
              <a:off x="-1960965" y="-839483"/>
              <a:ext cx="123825" cy="160338"/>
            </a:xfrm>
            <a:custGeom>
              <a:avLst/>
              <a:gdLst>
                <a:gd name="T0" fmla="*/ 0 w 78"/>
                <a:gd name="T1" fmla="*/ 15 h 101"/>
                <a:gd name="T2" fmla="*/ 56 w 78"/>
                <a:gd name="T3" fmla="*/ 101 h 101"/>
                <a:gd name="T4" fmla="*/ 78 w 78"/>
                <a:gd name="T5" fmla="*/ 85 h 101"/>
                <a:gd name="T6" fmla="*/ 22 w 78"/>
                <a:gd name="T7" fmla="*/ 0 h 101"/>
                <a:gd name="T8" fmla="*/ 0 w 78"/>
                <a:gd name="T9" fmla="*/ 15 h 101"/>
              </a:gdLst>
              <a:ahLst/>
              <a:cxnLst>
                <a:cxn ang="0">
                  <a:pos x="T0" y="T1"/>
                </a:cxn>
                <a:cxn ang="0">
                  <a:pos x="T2" y="T3"/>
                </a:cxn>
                <a:cxn ang="0">
                  <a:pos x="T4" y="T5"/>
                </a:cxn>
                <a:cxn ang="0">
                  <a:pos x="T6" y="T7"/>
                </a:cxn>
                <a:cxn ang="0">
                  <a:pos x="T8" y="T9"/>
                </a:cxn>
              </a:cxnLst>
              <a:rect l="0" t="0" r="r" b="b"/>
              <a:pathLst>
                <a:path w="78" h="101">
                  <a:moveTo>
                    <a:pt x="0" y="15"/>
                  </a:moveTo>
                  <a:lnTo>
                    <a:pt x="56" y="101"/>
                  </a:lnTo>
                  <a:lnTo>
                    <a:pt x="78" y="85"/>
                  </a:lnTo>
                  <a:lnTo>
                    <a:pt x="22" y="0"/>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82"/>
            <p:cNvSpPr/>
            <p:nvPr/>
          </p:nvSpPr>
          <p:spPr bwMode="auto">
            <a:xfrm>
              <a:off x="-2132415" y="-626758"/>
              <a:ext cx="163513" cy="103188"/>
            </a:xfrm>
            <a:custGeom>
              <a:avLst/>
              <a:gdLst>
                <a:gd name="T0" fmla="*/ 0 w 103"/>
                <a:gd name="T1" fmla="*/ 25 h 65"/>
                <a:gd name="T2" fmla="*/ 93 w 103"/>
                <a:gd name="T3" fmla="*/ 65 h 65"/>
                <a:gd name="T4" fmla="*/ 103 w 103"/>
                <a:gd name="T5" fmla="*/ 40 h 65"/>
                <a:gd name="T6" fmla="*/ 11 w 103"/>
                <a:gd name="T7" fmla="*/ 0 h 65"/>
                <a:gd name="T8" fmla="*/ 0 w 103"/>
                <a:gd name="T9" fmla="*/ 25 h 65"/>
              </a:gdLst>
              <a:ahLst/>
              <a:cxnLst>
                <a:cxn ang="0">
                  <a:pos x="T0" y="T1"/>
                </a:cxn>
                <a:cxn ang="0">
                  <a:pos x="T2" y="T3"/>
                </a:cxn>
                <a:cxn ang="0">
                  <a:pos x="T4" y="T5"/>
                </a:cxn>
                <a:cxn ang="0">
                  <a:pos x="T6" y="T7"/>
                </a:cxn>
                <a:cxn ang="0">
                  <a:pos x="T8" y="T9"/>
                </a:cxn>
              </a:cxnLst>
              <a:rect l="0" t="0" r="r" b="b"/>
              <a:pathLst>
                <a:path w="103" h="65">
                  <a:moveTo>
                    <a:pt x="0" y="25"/>
                  </a:moveTo>
                  <a:lnTo>
                    <a:pt x="93" y="65"/>
                  </a:lnTo>
                  <a:lnTo>
                    <a:pt x="103" y="40"/>
                  </a:lnTo>
                  <a:lnTo>
                    <a:pt x="11" y="0"/>
                  </a:ln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83"/>
            <p:cNvSpPr/>
            <p:nvPr/>
          </p:nvSpPr>
          <p:spPr bwMode="auto">
            <a:xfrm>
              <a:off x="-2157815" y="-374346"/>
              <a:ext cx="166688" cy="71438"/>
            </a:xfrm>
            <a:custGeom>
              <a:avLst/>
              <a:gdLst>
                <a:gd name="T0" fmla="*/ 0 w 105"/>
                <a:gd name="T1" fmla="*/ 18 h 45"/>
                <a:gd name="T2" fmla="*/ 4 w 105"/>
                <a:gd name="T3" fmla="*/ 45 h 45"/>
                <a:gd name="T4" fmla="*/ 105 w 105"/>
                <a:gd name="T5" fmla="*/ 27 h 45"/>
                <a:gd name="T6" fmla="*/ 99 w 105"/>
                <a:gd name="T7" fmla="*/ 0 h 45"/>
                <a:gd name="T8" fmla="*/ 0 w 105"/>
                <a:gd name="T9" fmla="*/ 18 h 45"/>
              </a:gdLst>
              <a:ahLst/>
              <a:cxnLst>
                <a:cxn ang="0">
                  <a:pos x="T0" y="T1"/>
                </a:cxn>
                <a:cxn ang="0">
                  <a:pos x="T2" y="T3"/>
                </a:cxn>
                <a:cxn ang="0">
                  <a:pos x="T4" y="T5"/>
                </a:cxn>
                <a:cxn ang="0">
                  <a:pos x="T6" y="T7"/>
                </a:cxn>
                <a:cxn ang="0">
                  <a:pos x="T8" y="T9"/>
                </a:cxn>
              </a:cxnLst>
              <a:rect l="0" t="0" r="r" b="b"/>
              <a:pathLst>
                <a:path w="105" h="45">
                  <a:moveTo>
                    <a:pt x="0" y="18"/>
                  </a:moveTo>
                  <a:lnTo>
                    <a:pt x="4" y="45"/>
                  </a:lnTo>
                  <a:lnTo>
                    <a:pt x="105" y="27"/>
                  </a:lnTo>
                  <a:lnTo>
                    <a:pt x="99"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06" name="椭圆 205"/>
          <p:cNvSpPr/>
          <p:nvPr/>
        </p:nvSpPr>
        <p:spPr>
          <a:xfrm>
            <a:off x="4976361" y="1103659"/>
            <a:ext cx="624437" cy="624437"/>
          </a:xfrm>
          <a:prstGeom prst="ellipse">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207" name="组合 206"/>
          <p:cNvGrpSpPr/>
          <p:nvPr/>
        </p:nvGrpSpPr>
        <p:grpSpPr>
          <a:xfrm>
            <a:off x="5119711" y="1243456"/>
            <a:ext cx="314678" cy="264848"/>
            <a:chOff x="6370638" y="-49213"/>
            <a:chExt cx="731837" cy="615951"/>
          </a:xfrm>
          <a:solidFill>
            <a:schemeClr val="bg1"/>
          </a:solidFill>
        </p:grpSpPr>
        <p:sp>
          <p:nvSpPr>
            <p:cNvPr id="208" name="Freeform 10"/>
            <p:cNvSpPr/>
            <p:nvPr/>
          </p:nvSpPr>
          <p:spPr bwMode="auto">
            <a:xfrm>
              <a:off x="6413500" y="-49213"/>
              <a:ext cx="644525" cy="401638"/>
            </a:xfrm>
            <a:custGeom>
              <a:avLst/>
              <a:gdLst>
                <a:gd name="T0" fmla="*/ 13 w 169"/>
                <a:gd name="T1" fmla="*/ 105 h 105"/>
                <a:gd name="T2" fmla="*/ 21 w 169"/>
                <a:gd name="T3" fmla="*/ 101 h 105"/>
                <a:gd name="T4" fmla="*/ 25 w 169"/>
                <a:gd name="T5" fmla="*/ 93 h 105"/>
                <a:gd name="T6" fmla="*/ 24 w 169"/>
                <a:gd name="T7" fmla="*/ 88 h 105"/>
                <a:gd name="T8" fmla="*/ 24 w 169"/>
                <a:gd name="T9" fmla="*/ 88 h 105"/>
                <a:gd name="T10" fmla="*/ 56 w 169"/>
                <a:gd name="T11" fmla="*/ 56 h 105"/>
                <a:gd name="T12" fmla="*/ 56 w 169"/>
                <a:gd name="T13" fmla="*/ 56 h 105"/>
                <a:gd name="T14" fmla="*/ 61 w 169"/>
                <a:gd name="T15" fmla="*/ 57 h 105"/>
                <a:gd name="T16" fmla="*/ 69 w 169"/>
                <a:gd name="T17" fmla="*/ 54 h 105"/>
                <a:gd name="T18" fmla="*/ 97 w 169"/>
                <a:gd name="T19" fmla="*/ 67 h 105"/>
                <a:gd name="T20" fmla="*/ 97 w 169"/>
                <a:gd name="T21" fmla="*/ 69 h 105"/>
                <a:gd name="T22" fmla="*/ 101 w 169"/>
                <a:gd name="T23" fmla="*/ 77 h 105"/>
                <a:gd name="T24" fmla="*/ 109 w 169"/>
                <a:gd name="T25" fmla="*/ 81 h 105"/>
                <a:gd name="T26" fmla="*/ 117 w 169"/>
                <a:gd name="T27" fmla="*/ 77 h 105"/>
                <a:gd name="T28" fmla="*/ 121 w 169"/>
                <a:gd name="T29" fmla="*/ 69 h 105"/>
                <a:gd name="T30" fmla="*/ 120 w 169"/>
                <a:gd name="T31" fmla="*/ 64 h 105"/>
                <a:gd name="T32" fmla="*/ 120 w 169"/>
                <a:gd name="T33" fmla="*/ 63 h 105"/>
                <a:gd name="T34" fmla="*/ 152 w 169"/>
                <a:gd name="T35" fmla="*/ 24 h 105"/>
                <a:gd name="T36" fmla="*/ 157 w 169"/>
                <a:gd name="T37" fmla="*/ 25 h 105"/>
                <a:gd name="T38" fmla="*/ 165 w 169"/>
                <a:gd name="T39" fmla="*/ 21 h 105"/>
                <a:gd name="T40" fmla="*/ 169 w 169"/>
                <a:gd name="T41" fmla="*/ 13 h 105"/>
                <a:gd name="T42" fmla="*/ 165 w 169"/>
                <a:gd name="T43" fmla="*/ 4 h 105"/>
                <a:gd name="T44" fmla="*/ 149 w 169"/>
                <a:gd name="T45" fmla="*/ 4 h 105"/>
                <a:gd name="T46" fmla="*/ 145 w 169"/>
                <a:gd name="T47" fmla="*/ 13 h 105"/>
                <a:gd name="T48" fmla="*/ 146 w 169"/>
                <a:gd name="T49" fmla="*/ 18 h 105"/>
                <a:gd name="T50" fmla="*/ 146 w 169"/>
                <a:gd name="T51" fmla="*/ 18 h 105"/>
                <a:gd name="T52" fmla="*/ 114 w 169"/>
                <a:gd name="T53" fmla="*/ 58 h 105"/>
                <a:gd name="T54" fmla="*/ 101 w 169"/>
                <a:gd name="T55" fmla="*/ 60 h 105"/>
                <a:gd name="T56" fmla="*/ 73 w 169"/>
                <a:gd name="T57" fmla="*/ 46 h 105"/>
                <a:gd name="T58" fmla="*/ 73 w 169"/>
                <a:gd name="T59" fmla="*/ 45 h 105"/>
                <a:gd name="T60" fmla="*/ 69 w 169"/>
                <a:gd name="T61" fmla="*/ 36 h 105"/>
                <a:gd name="T62" fmla="*/ 53 w 169"/>
                <a:gd name="T63" fmla="*/ 36 h 105"/>
                <a:gd name="T64" fmla="*/ 49 w 169"/>
                <a:gd name="T65" fmla="*/ 45 h 105"/>
                <a:gd name="T66" fmla="*/ 50 w 169"/>
                <a:gd name="T67" fmla="*/ 50 h 105"/>
                <a:gd name="T68" fmla="*/ 50 w 169"/>
                <a:gd name="T69" fmla="*/ 50 h 105"/>
                <a:gd name="T70" fmla="*/ 18 w 169"/>
                <a:gd name="T71" fmla="*/ 82 h 105"/>
                <a:gd name="T72" fmla="*/ 18 w 169"/>
                <a:gd name="T73" fmla="*/ 82 h 105"/>
                <a:gd name="T74" fmla="*/ 5 w 169"/>
                <a:gd name="T75" fmla="*/ 84 h 105"/>
                <a:gd name="T76" fmla="*/ 5 w 169"/>
                <a:gd name="T77" fmla="*/ 101 h 105"/>
                <a:gd name="T78" fmla="*/ 13 w 169"/>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05">
                  <a:moveTo>
                    <a:pt x="13" y="105"/>
                  </a:moveTo>
                  <a:cubicBezTo>
                    <a:pt x="16" y="105"/>
                    <a:pt x="19" y="104"/>
                    <a:pt x="21" y="101"/>
                  </a:cubicBezTo>
                  <a:cubicBezTo>
                    <a:pt x="24" y="99"/>
                    <a:pt x="25" y="96"/>
                    <a:pt x="25" y="93"/>
                  </a:cubicBezTo>
                  <a:cubicBezTo>
                    <a:pt x="25" y="91"/>
                    <a:pt x="25" y="89"/>
                    <a:pt x="24" y="88"/>
                  </a:cubicBezTo>
                  <a:cubicBezTo>
                    <a:pt x="24" y="88"/>
                    <a:pt x="24" y="88"/>
                    <a:pt x="24" y="88"/>
                  </a:cubicBezTo>
                  <a:cubicBezTo>
                    <a:pt x="56" y="56"/>
                    <a:pt x="56" y="56"/>
                    <a:pt x="56" y="56"/>
                  </a:cubicBezTo>
                  <a:cubicBezTo>
                    <a:pt x="56" y="56"/>
                    <a:pt x="56" y="56"/>
                    <a:pt x="56" y="56"/>
                  </a:cubicBezTo>
                  <a:cubicBezTo>
                    <a:pt x="57" y="57"/>
                    <a:pt x="59" y="57"/>
                    <a:pt x="61" y="57"/>
                  </a:cubicBezTo>
                  <a:cubicBezTo>
                    <a:pt x="64" y="57"/>
                    <a:pt x="67" y="56"/>
                    <a:pt x="69" y="54"/>
                  </a:cubicBezTo>
                  <a:cubicBezTo>
                    <a:pt x="97" y="67"/>
                    <a:pt x="97" y="67"/>
                    <a:pt x="97" y="67"/>
                  </a:cubicBezTo>
                  <a:cubicBezTo>
                    <a:pt x="97" y="68"/>
                    <a:pt x="97" y="68"/>
                    <a:pt x="97" y="69"/>
                  </a:cubicBezTo>
                  <a:cubicBezTo>
                    <a:pt x="97" y="72"/>
                    <a:pt x="98" y="75"/>
                    <a:pt x="101" y="77"/>
                  </a:cubicBezTo>
                  <a:cubicBezTo>
                    <a:pt x="103" y="80"/>
                    <a:pt x="106" y="81"/>
                    <a:pt x="109" y="81"/>
                  </a:cubicBezTo>
                  <a:cubicBezTo>
                    <a:pt x="112" y="81"/>
                    <a:pt x="115" y="80"/>
                    <a:pt x="117" y="77"/>
                  </a:cubicBezTo>
                  <a:cubicBezTo>
                    <a:pt x="120" y="75"/>
                    <a:pt x="121" y="72"/>
                    <a:pt x="121" y="69"/>
                  </a:cubicBezTo>
                  <a:cubicBezTo>
                    <a:pt x="121" y="67"/>
                    <a:pt x="121" y="65"/>
                    <a:pt x="120" y="64"/>
                  </a:cubicBezTo>
                  <a:cubicBezTo>
                    <a:pt x="120" y="64"/>
                    <a:pt x="120" y="64"/>
                    <a:pt x="120" y="63"/>
                  </a:cubicBezTo>
                  <a:cubicBezTo>
                    <a:pt x="152" y="24"/>
                    <a:pt x="152" y="24"/>
                    <a:pt x="152" y="24"/>
                  </a:cubicBezTo>
                  <a:cubicBezTo>
                    <a:pt x="153" y="25"/>
                    <a:pt x="155" y="25"/>
                    <a:pt x="157" y="25"/>
                  </a:cubicBezTo>
                  <a:cubicBezTo>
                    <a:pt x="160" y="25"/>
                    <a:pt x="163" y="24"/>
                    <a:pt x="165" y="21"/>
                  </a:cubicBezTo>
                  <a:cubicBezTo>
                    <a:pt x="168" y="19"/>
                    <a:pt x="169" y="16"/>
                    <a:pt x="169" y="13"/>
                  </a:cubicBezTo>
                  <a:cubicBezTo>
                    <a:pt x="169" y="10"/>
                    <a:pt x="168" y="7"/>
                    <a:pt x="165" y="4"/>
                  </a:cubicBezTo>
                  <a:cubicBezTo>
                    <a:pt x="161" y="0"/>
                    <a:pt x="153" y="0"/>
                    <a:pt x="149" y="4"/>
                  </a:cubicBezTo>
                  <a:cubicBezTo>
                    <a:pt x="146" y="7"/>
                    <a:pt x="145" y="10"/>
                    <a:pt x="145" y="13"/>
                  </a:cubicBezTo>
                  <a:cubicBezTo>
                    <a:pt x="145" y="15"/>
                    <a:pt x="145" y="17"/>
                    <a:pt x="146" y="18"/>
                  </a:cubicBezTo>
                  <a:cubicBezTo>
                    <a:pt x="146" y="18"/>
                    <a:pt x="146" y="18"/>
                    <a:pt x="146" y="18"/>
                  </a:cubicBezTo>
                  <a:cubicBezTo>
                    <a:pt x="114" y="58"/>
                    <a:pt x="114" y="58"/>
                    <a:pt x="114" y="58"/>
                  </a:cubicBezTo>
                  <a:cubicBezTo>
                    <a:pt x="110" y="56"/>
                    <a:pt x="104" y="57"/>
                    <a:pt x="101" y="60"/>
                  </a:cubicBezTo>
                  <a:cubicBezTo>
                    <a:pt x="73" y="46"/>
                    <a:pt x="73" y="46"/>
                    <a:pt x="73" y="46"/>
                  </a:cubicBezTo>
                  <a:cubicBezTo>
                    <a:pt x="73" y="46"/>
                    <a:pt x="73" y="45"/>
                    <a:pt x="73" y="45"/>
                  </a:cubicBezTo>
                  <a:cubicBezTo>
                    <a:pt x="73" y="42"/>
                    <a:pt x="72" y="39"/>
                    <a:pt x="69" y="36"/>
                  </a:cubicBezTo>
                  <a:cubicBezTo>
                    <a:pt x="65" y="32"/>
                    <a:pt x="57" y="32"/>
                    <a:pt x="53" y="36"/>
                  </a:cubicBezTo>
                  <a:cubicBezTo>
                    <a:pt x="50" y="39"/>
                    <a:pt x="49" y="42"/>
                    <a:pt x="49" y="45"/>
                  </a:cubicBezTo>
                  <a:cubicBezTo>
                    <a:pt x="49" y="47"/>
                    <a:pt x="49" y="49"/>
                    <a:pt x="50" y="50"/>
                  </a:cubicBezTo>
                  <a:cubicBezTo>
                    <a:pt x="50" y="50"/>
                    <a:pt x="50" y="50"/>
                    <a:pt x="50" y="50"/>
                  </a:cubicBezTo>
                  <a:cubicBezTo>
                    <a:pt x="18" y="82"/>
                    <a:pt x="18" y="82"/>
                    <a:pt x="18" y="82"/>
                  </a:cubicBezTo>
                  <a:cubicBezTo>
                    <a:pt x="18" y="82"/>
                    <a:pt x="18" y="82"/>
                    <a:pt x="18" y="82"/>
                  </a:cubicBezTo>
                  <a:cubicBezTo>
                    <a:pt x="14" y="80"/>
                    <a:pt x="8" y="81"/>
                    <a:pt x="5" y="84"/>
                  </a:cubicBezTo>
                  <a:cubicBezTo>
                    <a:pt x="0" y="89"/>
                    <a:pt x="0" y="97"/>
                    <a:pt x="5" y="101"/>
                  </a:cubicBezTo>
                  <a:cubicBezTo>
                    <a:pt x="7" y="104"/>
                    <a:pt x="10" y="105"/>
                    <a:pt x="13"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11"/>
            <p:cNvSpPr/>
            <p:nvPr/>
          </p:nvSpPr>
          <p:spPr bwMode="auto">
            <a:xfrm>
              <a:off x="6370638" y="107950"/>
              <a:ext cx="731837" cy="458788"/>
            </a:xfrm>
            <a:custGeom>
              <a:avLst/>
              <a:gdLst>
                <a:gd name="T0" fmla="*/ 188 w 192"/>
                <a:gd name="T1" fmla="*/ 112 h 120"/>
                <a:gd name="T2" fmla="*/ 184 w 192"/>
                <a:gd name="T3" fmla="*/ 112 h 120"/>
                <a:gd name="T4" fmla="*/ 184 w 192"/>
                <a:gd name="T5" fmla="*/ 4 h 120"/>
                <a:gd name="T6" fmla="*/ 180 w 192"/>
                <a:gd name="T7" fmla="*/ 0 h 120"/>
                <a:gd name="T8" fmla="*/ 156 w 192"/>
                <a:gd name="T9" fmla="*/ 0 h 120"/>
                <a:gd name="T10" fmla="*/ 152 w 192"/>
                <a:gd name="T11" fmla="*/ 4 h 120"/>
                <a:gd name="T12" fmla="*/ 152 w 192"/>
                <a:gd name="T13" fmla="*/ 112 h 120"/>
                <a:gd name="T14" fmla="*/ 136 w 192"/>
                <a:gd name="T15" fmla="*/ 112 h 120"/>
                <a:gd name="T16" fmla="*/ 136 w 192"/>
                <a:gd name="T17" fmla="*/ 60 h 120"/>
                <a:gd name="T18" fmla="*/ 132 w 192"/>
                <a:gd name="T19" fmla="*/ 56 h 120"/>
                <a:gd name="T20" fmla="*/ 108 w 192"/>
                <a:gd name="T21" fmla="*/ 56 h 120"/>
                <a:gd name="T22" fmla="*/ 104 w 192"/>
                <a:gd name="T23" fmla="*/ 60 h 120"/>
                <a:gd name="T24" fmla="*/ 104 w 192"/>
                <a:gd name="T25" fmla="*/ 112 h 120"/>
                <a:gd name="T26" fmla="*/ 88 w 192"/>
                <a:gd name="T27" fmla="*/ 112 h 120"/>
                <a:gd name="T28" fmla="*/ 88 w 192"/>
                <a:gd name="T29" fmla="*/ 36 h 120"/>
                <a:gd name="T30" fmla="*/ 84 w 192"/>
                <a:gd name="T31" fmla="*/ 32 h 120"/>
                <a:gd name="T32" fmla="*/ 60 w 192"/>
                <a:gd name="T33" fmla="*/ 32 h 120"/>
                <a:gd name="T34" fmla="*/ 56 w 192"/>
                <a:gd name="T35" fmla="*/ 36 h 120"/>
                <a:gd name="T36" fmla="*/ 56 w 192"/>
                <a:gd name="T37" fmla="*/ 112 h 120"/>
                <a:gd name="T38" fmla="*/ 40 w 192"/>
                <a:gd name="T39" fmla="*/ 112 h 120"/>
                <a:gd name="T40" fmla="*/ 40 w 192"/>
                <a:gd name="T41" fmla="*/ 84 h 120"/>
                <a:gd name="T42" fmla="*/ 36 w 192"/>
                <a:gd name="T43" fmla="*/ 80 h 120"/>
                <a:gd name="T44" fmla="*/ 12 w 192"/>
                <a:gd name="T45" fmla="*/ 80 h 120"/>
                <a:gd name="T46" fmla="*/ 8 w 192"/>
                <a:gd name="T47" fmla="*/ 84 h 120"/>
                <a:gd name="T48" fmla="*/ 8 w 192"/>
                <a:gd name="T49" fmla="*/ 112 h 120"/>
                <a:gd name="T50" fmla="*/ 4 w 192"/>
                <a:gd name="T51" fmla="*/ 112 h 120"/>
                <a:gd name="T52" fmla="*/ 0 w 192"/>
                <a:gd name="T53" fmla="*/ 116 h 120"/>
                <a:gd name="T54" fmla="*/ 4 w 192"/>
                <a:gd name="T55" fmla="*/ 120 h 120"/>
                <a:gd name="T56" fmla="*/ 12 w 192"/>
                <a:gd name="T57" fmla="*/ 120 h 120"/>
                <a:gd name="T58" fmla="*/ 36 w 192"/>
                <a:gd name="T59" fmla="*/ 120 h 120"/>
                <a:gd name="T60" fmla="*/ 60 w 192"/>
                <a:gd name="T61" fmla="*/ 120 h 120"/>
                <a:gd name="T62" fmla="*/ 84 w 192"/>
                <a:gd name="T63" fmla="*/ 120 h 120"/>
                <a:gd name="T64" fmla="*/ 108 w 192"/>
                <a:gd name="T65" fmla="*/ 120 h 120"/>
                <a:gd name="T66" fmla="*/ 132 w 192"/>
                <a:gd name="T67" fmla="*/ 120 h 120"/>
                <a:gd name="T68" fmla="*/ 156 w 192"/>
                <a:gd name="T69" fmla="*/ 120 h 120"/>
                <a:gd name="T70" fmla="*/ 180 w 192"/>
                <a:gd name="T71" fmla="*/ 120 h 120"/>
                <a:gd name="T72" fmla="*/ 188 w 192"/>
                <a:gd name="T73" fmla="*/ 120 h 120"/>
                <a:gd name="T74" fmla="*/ 192 w 192"/>
                <a:gd name="T75" fmla="*/ 116 h 120"/>
                <a:gd name="T76" fmla="*/ 188 w 192"/>
                <a:gd name="T7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20">
                  <a:moveTo>
                    <a:pt x="188" y="112"/>
                  </a:moveTo>
                  <a:cubicBezTo>
                    <a:pt x="184" y="112"/>
                    <a:pt x="184" y="112"/>
                    <a:pt x="184" y="112"/>
                  </a:cubicBezTo>
                  <a:cubicBezTo>
                    <a:pt x="184" y="4"/>
                    <a:pt x="184" y="4"/>
                    <a:pt x="184" y="4"/>
                  </a:cubicBezTo>
                  <a:cubicBezTo>
                    <a:pt x="184" y="2"/>
                    <a:pt x="182" y="0"/>
                    <a:pt x="180" y="0"/>
                  </a:cubicBezTo>
                  <a:cubicBezTo>
                    <a:pt x="156" y="0"/>
                    <a:pt x="156" y="0"/>
                    <a:pt x="156" y="0"/>
                  </a:cubicBezTo>
                  <a:cubicBezTo>
                    <a:pt x="154" y="0"/>
                    <a:pt x="152" y="2"/>
                    <a:pt x="152" y="4"/>
                  </a:cubicBezTo>
                  <a:cubicBezTo>
                    <a:pt x="152" y="112"/>
                    <a:pt x="152" y="112"/>
                    <a:pt x="152" y="112"/>
                  </a:cubicBezTo>
                  <a:cubicBezTo>
                    <a:pt x="136" y="112"/>
                    <a:pt x="136" y="112"/>
                    <a:pt x="136" y="112"/>
                  </a:cubicBezTo>
                  <a:cubicBezTo>
                    <a:pt x="136" y="60"/>
                    <a:pt x="136" y="60"/>
                    <a:pt x="136" y="60"/>
                  </a:cubicBezTo>
                  <a:cubicBezTo>
                    <a:pt x="136" y="58"/>
                    <a:pt x="134" y="56"/>
                    <a:pt x="132" y="56"/>
                  </a:cubicBezTo>
                  <a:cubicBezTo>
                    <a:pt x="108" y="56"/>
                    <a:pt x="108" y="56"/>
                    <a:pt x="108" y="56"/>
                  </a:cubicBezTo>
                  <a:cubicBezTo>
                    <a:pt x="106" y="56"/>
                    <a:pt x="104" y="58"/>
                    <a:pt x="104" y="60"/>
                  </a:cubicBezTo>
                  <a:cubicBezTo>
                    <a:pt x="104" y="112"/>
                    <a:pt x="104" y="112"/>
                    <a:pt x="104" y="112"/>
                  </a:cubicBezTo>
                  <a:cubicBezTo>
                    <a:pt x="88" y="112"/>
                    <a:pt x="88" y="112"/>
                    <a:pt x="88" y="112"/>
                  </a:cubicBezTo>
                  <a:cubicBezTo>
                    <a:pt x="88" y="36"/>
                    <a:pt x="88" y="36"/>
                    <a:pt x="88" y="36"/>
                  </a:cubicBezTo>
                  <a:cubicBezTo>
                    <a:pt x="88" y="34"/>
                    <a:pt x="86" y="32"/>
                    <a:pt x="84" y="32"/>
                  </a:cubicBezTo>
                  <a:cubicBezTo>
                    <a:pt x="60" y="32"/>
                    <a:pt x="60" y="32"/>
                    <a:pt x="60" y="32"/>
                  </a:cubicBezTo>
                  <a:cubicBezTo>
                    <a:pt x="58" y="32"/>
                    <a:pt x="56" y="34"/>
                    <a:pt x="56" y="36"/>
                  </a:cubicBezTo>
                  <a:cubicBezTo>
                    <a:pt x="56" y="112"/>
                    <a:pt x="56" y="112"/>
                    <a:pt x="56" y="112"/>
                  </a:cubicBezTo>
                  <a:cubicBezTo>
                    <a:pt x="40" y="112"/>
                    <a:pt x="40" y="112"/>
                    <a:pt x="40" y="112"/>
                  </a:cubicBezTo>
                  <a:cubicBezTo>
                    <a:pt x="40" y="84"/>
                    <a:pt x="40" y="84"/>
                    <a:pt x="40" y="84"/>
                  </a:cubicBezTo>
                  <a:cubicBezTo>
                    <a:pt x="40" y="82"/>
                    <a:pt x="38" y="80"/>
                    <a:pt x="36" y="80"/>
                  </a:cubicBezTo>
                  <a:cubicBezTo>
                    <a:pt x="12" y="80"/>
                    <a:pt x="12" y="80"/>
                    <a:pt x="12" y="80"/>
                  </a:cubicBezTo>
                  <a:cubicBezTo>
                    <a:pt x="10" y="80"/>
                    <a:pt x="8" y="82"/>
                    <a:pt x="8" y="84"/>
                  </a:cubicBezTo>
                  <a:cubicBezTo>
                    <a:pt x="8" y="112"/>
                    <a:pt x="8" y="112"/>
                    <a:pt x="8" y="112"/>
                  </a:cubicBezTo>
                  <a:cubicBezTo>
                    <a:pt x="4" y="112"/>
                    <a:pt x="4" y="112"/>
                    <a:pt x="4" y="112"/>
                  </a:cubicBezTo>
                  <a:cubicBezTo>
                    <a:pt x="2" y="112"/>
                    <a:pt x="0" y="114"/>
                    <a:pt x="0" y="116"/>
                  </a:cubicBezTo>
                  <a:cubicBezTo>
                    <a:pt x="0" y="118"/>
                    <a:pt x="2" y="120"/>
                    <a:pt x="4" y="120"/>
                  </a:cubicBezTo>
                  <a:cubicBezTo>
                    <a:pt x="12" y="120"/>
                    <a:pt x="12" y="120"/>
                    <a:pt x="12" y="120"/>
                  </a:cubicBezTo>
                  <a:cubicBezTo>
                    <a:pt x="36" y="120"/>
                    <a:pt x="36" y="120"/>
                    <a:pt x="36" y="120"/>
                  </a:cubicBezTo>
                  <a:cubicBezTo>
                    <a:pt x="60" y="120"/>
                    <a:pt x="60" y="120"/>
                    <a:pt x="60" y="120"/>
                  </a:cubicBezTo>
                  <a:cubicBezTo>
                    <a:pt x="84" y="120"/>
                    <a:pt x="84" y="120"/>
                    <a:pt x="84" y="120"/>
                  </a:cubicBezTo>
                  <a:cubicBezTo>
                    <a:pt x="108" y="120"/>
                    <a:pt x="108" y="120"/>
                    <a:pt x="108" y="120"/>
                  </a:cubicBezTo>
                  <a:cubicBezTo>
                    <a:pt x="132" y="120"/>
                    <a:pt x="132" y="120"/>
                    <a:pt x="132" y="120"/>
                  </a:cubicBezTo>
                  <a:cubicBezTo>
                    <a:pt x="156" y="120"/>
                    <a:pt x="156" y="120"/>
                    <a:pt x="156" y="120"/>
                  </a:cubicBezTo>
                  <a:cubicBezTo>
                    <a:pt x="180" y="120"/>
                    <a:pt x="180" y="120"/>
                    <a:pt x="180" y="120"/>
                  </a:cubicBezTo>
                  <a:cubicBezTo>
                    <a:pt x="188" y="120"/>
                    <a:pt x="188" y="120"/>
                    <a:pt x="188" y="120"/>
                  </a:cubicBezTo>
                  <a:cubicBezTo>
                    <a:pt x="190" y="120"/>
                    <a:pt x="192" y="118"/>
                    <a:pt x="192" y="116"/>
                  </a:cubicBezTo>
                  <a:cubicBezTo>
                    <a:pt x="192" y="114"/>
                    <a:pt x="190" y="112"/>
                    <a:pt x="188"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0" name="L 形 209"/>
          <p:cNvSpPr>
            <a:spLocks noChangeAspect="1"/>
          </p:cNvSpPr>
          <p:nvPr/>
        </p:nvSpPr>
        <p:spPr>
          <a:xfrm rot="13500000">
            <a:off x="2408779" y="4172578"/>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grpSp>
        <p:nvGrpSpPr>
          <p:cNvPr id="211" name="组合 210"/>
          <p:cNvGrpSpPr/>
          <p:nvPr/>
        </p:nvGrpSpPr>
        <p:grpSpPr>
          <a:xfrm>
            <a:off x="1563337" y="1976858"/>
            <a:ext cx="410391" cy="392301"/>
            <a:chOff x="6016625" y="1054100"/>
            <a:chExt cx="444500" cy="446621"/>
          </a:xfrm>
          <a:solidFill>
            <a:schemeClr val="bg1"/>
          </a:solidFill>
        </p:grpSpPr>
        <p:sp>
          <p:nvSpPr>
            <p:cNvPr id="212" name="Freeform 30"/>
            <p:cNvSpPr>
              <a:spLocks noEditPoints="1"/>
            </p:cNvSpPr>
            <p:nvPr/>
          </p:nvSpPr>
          <p:spPr bwMode="auto">
            <a:xfrm>
              <a:off x="6016625" y="1054100"/>
              <a:ext cx="296862" cy="296863"/>
            </a:xfrm>
            <a:custGeom>
              <a:avLst/>
              <a:gdLst>
                <a:gd name="T0" fmla="*/ 99 w 128"/>
                <a:gd name="T1" fmla="*/ 117 h 128"/>
                <a:gd name="T2" fmla="*/ 95 w 128"/>
                <a:gd name="T3" fmla="*/ 101 h 128"/>
                <a:gd name="T4" fmla="*/ 101 w 128"/>
                <a:gd name="T5" fmla="*/ 95 h 128"/>
                <a:gd name="T6" fmla="*/ 117 w 128"/>
                <a:gd name="T7" fmla="*/ 99 h 128"/>
                <a:gd name="T8" fmla="*/ 121 w 128"/>
                <a:gd name="T9" fmla="*/ 97 h 128"/>
                <a:gd name="T10" fmla="*/ 128 w 128"/>
                <a:gd name="T11" fmla="*/ 82 h 128"/>
                <a:gd name="T12" fmla="*/ 126 w 128"/>
                <a:gd name="T13" fmla="*/ 77 h 128"/>
                <a:gd name="T14" fmla="*/ 112 w 128"/>
                <a:gd name="T15" fmla="*/ 69 h 128"/>
                <a:gd name="T16" fmla="*/ 112 w 128"/>
                <a:gd name="T17" fmla="*/ 64 h 128"/>
                <a:gd name="T18" fmla="*/ 112 w 128"/>
                <a:gd name="T19" fmla="*/ 60 h 128"/>
                <a:gd name="T20" fmla="*/ 126 w 128"/>
                <a:gd name="T21" fmla="*/ 52 h 128"/>
                <a:gd name="T22" fmla="*/ 128 w 128"/>
                <a:gd name="T23" fmla="*/ 47 h 128"/>
                <a:gd name="T24" fmla="*/ 122 w 128"/>
                <a:gd name="T25" fmla="*/ 32 h 128"/>
                <a:gd name="T26" fmla="*/ 117 w 128"/>
                <a:gd name="T27" fmla="*/ 29 h 128"/>
                <a:gd name="T28" fmla="*/ 101 w 128"/>
                <a:gd name="T29" fmla="*/ 33 h 128"/>
                <a:gd name="T30" fmla="*/ 95 w 128"/>
                <a:gd name="T31" fmla="*/ 27 h 128"/>
                <a:gd name="T32" fmla="*/ 99 w 128"/>
                <a:gd name="T33" fmla="*/ 11 h 128"/>
                <a:gd name="T34" fmla="*/ 97 w 128"/>
                <a:gd name="T35" fmla="*/ 7 h 128"/>
                <a:gd name="T36" fmla="*/ 82 w 128"/>
                <a:gd name="T37" fmla="*/ 0 h 128"/>
                <a:gd name="T38" fmla="*/ 77 w 128"/>
                <a:gd name="T39" fmla="*/ 2 h 128"/>
                <a:gd name="T40" fmla="*/ 69 w 128"/>
                <a:gd name="T41" fmla="*/ 16 h 128"/>
                <a:gd name="T42" fmla="*/ 60 w 128"/>
                <a:gd name="T43" fmla="*/ 16 h 128"/>
                <a:gd name="T44" fmla="*/ 52 w 128"/>
                <a:gd name="T45" fmla="*/ 2 h 128"/>
                <a:gd name="T46" fmla="*/ 47 w 128"/>
                <a:gd name="T47" fmla="*/ 0 h 128"/>
                <a:gd name="T48" fmla="*/ 32 w 128"/>
                <a:gd name="T49" fmla="*/ 6 h 128"/>
                <a:gd name="T50" fmla="*/ 29 w 128"/>
                <a:gd name="T51" fmla="*/ 11 h 128"/>
                <a:gd name="T52" fmla="*/ 33 w 128"/>
                <a:gd name="T53" fmla="*/ 27 h 128"/>
                <a:gd name="T54" fmla="*/ 27 w 128"/>
                <a:gd name="T55" fmla="*/ 33 h 128"/>
                <a:gd name="T56" fmla="*/ 11 w 128"/>
                <a:gd name="T57" fmla="*/ 29 h 128"/>
                <a:gd name="T58" fmla="*/ 7 w 128"/>
                <a:gd name="T59" fmla="*/ 31 h 128"/>
                <a:gd name="T60" fmla="*/ 0 w 128"/>
                <a:gd name="T61" fmla="*/ 46 h 128"/>
                <a:gd name="T62" fmla="*/ 2 w 128"/>
                <a:gd name="T63" fmla="*/ 51 h 128"/>
                <a:gd name="T64" fmla="*/ 16 w 128"/>
                <a:gd name="T65" fmla="*/ 59 h 128"/>
                <a:gd name="T66" fmla="*/ 16 w 128"/>
                <a:gd name="T67" fmla="*/ 64 h 128"/>
                <a:gd name="T68" fmla="*/ 16 w 128"/>
                <a:gd name="T69" fmla="*/ 68 h 128"/>
                <a:gd name="T70" fmla="*/ 2 w 128"/>
                <a:gd name="T71" fmla="*/ 76 h 128"/>
                <a:gd name="T72" fmla="*/ 0 w 128"/>
                <a:gd name="T73" fmla="*/ 81 h 128"/>
                <a:gd name="T74" fmla="*/ 6 w 128"/>
                <a:gd name="T75" fmla="*/ 96 h 128"/>
                <a:gd name="T76" fmla="*/ 11 w 128"/>
                <a:gd name="T77" fmla="*/ 99 h 128"/>
                <a:gd name="T78" fmla="*/ 26 w 128"/>
                <a:gd name="T79" fmla="*/ 94 h 128"/>
                <a:gd name="T80" fmla="*/ 33 w 128"/>
                <a:gd name="T81" fmla="*/ 101 h 128"/>
                <a:gd name="T82" fmla="*/ 29 w 128"/>
                <a:gd name="T83" fmla="*/ 117 h 128"/>
                <a:gd name="T84" fmla="*/ 31 w 128"/>
                <a:gd name="T85" fmla="*/ 121 h 128"/>
                <a:gd name="T86" fmla="*/ 46 w 128"/>
                <a:gd name="T87" fmla="*/ 128 h 128"/>
                <a:gd name="T88" fmla="*/ 51 w 128"/>
                <a:gd name="T89" fmla="*/ 126 h 128"/>
                <a:gd name="T90" fmla="*/ 59 w 128"/>
                <a:gd name="T91" fmla="*/ 112 h 128"/>
                <a:gd name="T92" fmla="*/ 68 w 128"/>
                <a:gd name="T93" fmla="*/ 112 h 128"/>
                <a:gd name="T94" fmla="*/ 76 w 128"/>
                <a:gd name="T95" fmla="*/ 126 h 128"/>
                <a:gd name="T96" fmla="*/ 80 w 128"/>
                <a:gd name="T97" fmla="*/ 128 h 128"/>
                <a:gd name="T98" fmla="*/ 81 w 128"/>
                <a:gd name="T99" fmla="*/ 128 h 128"/>
                <a:gd name="T100" fmla="*/ 96 w 128"/>
                <a:gd name="T101" fmla="*/ 122 h 128"/>
                <a:gd name="T102" fmla="*/ 99 w 128"/>
                <a:gd name="T103" fmla="*/ 117 h 128"/>
                <a:gd name="T104" fmla="*/ 75 w 128"/>
                <a:gd name="T105" fmla="*/ 75 h 128"/>
                <a:gd name="T106" fmla="*/ 53 w 128"/>
                <a:gd name="T107" fmla="*/ 75 h 128"/>
                <a:gd name="T108" fmla="*/ 48 w 128"/>
                <a:gd name="T109" fmla="*/ 64 h 128"/>
                <a:gd name="T110" fmla="*/ 53 w 128"/>
                <a:gd name="T111" fmla="*/ 53 h 128"/>
                <a:gd name="T112" fmla="*/ 64 w 128"/>
                <a:gd name="T113" fmla="*/ 48 h 128"/>
                <a:gd name="T114" fmla="*/ 75 w 128"/>
                <a:gd name="T115" fmla="*/ 53 h 128"/>
                <a:gd name="T116" fmla="*/ 80 w 128"/>
                <a:gd name="T117" fmla="*/ 64 h 128"/>
                <a:gd name="T118" fmla="*/ 75 w 128"/>
                <a:gd name="T119" fmla="*/ 7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99" y="117"/>
                  </a:moveTo>
                  <a:cubicBezTo>
                    <a:pt x="95" y="101"/>
                    <a:pt x="95" y="101"/>
                    <a:pt x="95" y="101"/>
                  </a:cubicBezTo>
                  <a:cubicBezTo>
                    <a:pt x="97" y="100"/>
                    <a:pt x="99" y="97"/>
                    <a:pt x="101" y="95"/>
                  </a:cubicBezTo>
                  <a:cubicBezTo>
                    <a:pt x="117" y="99"/>
                    <a:pt x="117" y="99"/>
                    <a:pt x="117" y="99"/>
                  </a:cubicBezTo>
                  <a:cubicBezTo>
                    <a:pt x="119" y="100"/>
                    <a:pt x="121" y="99"/>
                    <a:pt x="121" y="97"/>
                  </a:cubicBezTo>
                  <a:cubicBezTo>
                    <a:pt x="128" y="82"/>
                    <a:pt x="128" y="82"/>
                    <a:pt x="128" y="82"/>
                  </a:cubicBezTo>
                  <a:cubicBezTo>
                    <a:pt x="128" y="80"/>
                    <a:pt x="128" y="78"/>
                    <a:pt x="126" y="77"/>
                  </a:cubicBezTo>
                  <a:cubicBezTo>
                    <a:pt x="112" y="69"/>
                    <a:pt x="112" y="69"/>
                    <a:pt x="112" y="69"/>
                  </a:cubicBezTo>
                  <a:cubicBezTo>
                    <a:pt x="112" y="67"/>
                    <a:pt x="112" y="66"/>
                    <a:pt x="112" y="64"/>
                  </a:cubicBezTo>
                  <a:cubicBezTo>
                    <a:pt x="112" y="63"/>
                    <a:pt x="112" y="61"/>
                    <a:pt x="112" y="60"/>
                  </a:cubicBezTo>
                  <a:cubicBezTo>
                    <a:pt x="126" y="52"/>
                    <a:pt x="126" y="52"/>
                    <a:pt x="126" y="52"/>
                  </a:cubicBezTo>
                  <a:cubicBezTo>
                    <a:pt x="128" y="51"/>
                    <a:pt x="128" y="48"/>
                    <a:pt x="128" y="47"/>
                  </a:cubicBezTo>
                  <a:cubicBezTo>
                    <a:pt x="122" y="32"/>
                    <a:pt x="122" y="32"/>
                    <a:pt x="122" y="32"/>
                  </a:cubicBezTo>
                  <a:cubicBezTo>
                    <a:pt x="121" y="30"/>
                    <a:pt x="119" y="29"/>
                    <a:pt x="117" y="29"/>
                  </a:cubicBezTo>
                  <a:cubicBezTo>
                    <a:pt x="101" y="33"/>
                    <a:pt x="101" y="33"/>
                    <a:pt x="101" y="33"/>
                  </a:cubicBezTo>
                  <a:cubicBezTo>
                    <a:pt x="100" y="31"/>
                    <a:pt x="97" y="29"/>
                    <a:pt x="95" y="27"/>
                  </a:cubicBezTo>
                  <a:cubicBezTo>
                    <a:pt x="99" y="11"/>
                    <a:pt x="99" y="11"/>
                    <a:pt x="99" y="11"/>
                  </a:cubicBezTo>
                  <a:cubicBezTo>
                    <a:pt x="100" y="9"/>
                    <a:pt x="99" y="7"/>
                    <a:pt x="97" y="7"/>
                  </a:cubicBezTo>
                  <a:cubicBezTo>
                    <a:pt x="82" y="0"/>
                    <a:pt x="82" y="0"/>
                    <a:pt x="82" y="0"/>
                  </a:cubicBezTo>
                  <a:cubicBezTo>
                    <a:pt x="80" y="0"/>
                    <a:pt x="78" y="0"/>
                    <a:pt x="77" y="2"/>
                  </a:cubicBezTo>
                  <a:cubicBezTo>
                    <a:pt x="69" y="16"/>
                    <a:pt x="69" y="16"/>
                    <a:pt x="69" y="16"/>
                  </a:cubicBezTo>
                  <a:cubicBezTo>
                    <a:pt x="66" y="16"/>
                    <a:pt x="63" y="16"/>
                    <a:pt x="60" y="16"/>
                  </a:cubicBezTo>
                  <a:cubicBezTo>
                    <a:pt x="52" y="2"/>
                    <a:pt x="52" y="2"/>
                    <a:pt x="52" y="2"/>
                  </a:cubicBezTo>
                  <a:cubicBezTo>
                    <a:pt x="51" y="0"/>
                    <a:pt x="48" y="0"/>
                    <a:pt x="47" y="0"/>
                  </a:cubicBezTo>
                  <a:cubicBezTo>
                    <a:pt x="32" y="6"/>
                    <a:pt x="32" y="6"/>
                    <a:pt x="32" y="6"/>
                  </a:cubicBezTo>
                  <a:cubicBezTo>
                    <a:pt x="30" y="7"/>
                    <a:pt x="29" y="9"/>
                    <a:pt x="29" y="11"/>
                  </a:cubicBezTo>
                  <a:cubicBezTo>
                    <a:pt x="33" y="27"/>
                    <a:pt x="33" y="27"/>
                    <a:pt x="33" y="27"/>
                  </a:cubicBezTo>
                  <a:cubicBezTo>
                    <a:pt x="31" y="29"/>
                    <a:pt x="29" y="31"/>
                    <a:pt x="27" y="33"/>
                  </a:cubicBezTo>
                  <a:cubicBezTo>
                    <a:pt x="11" y="29"/>
                    <a:pt x="11" y="29"/>
                    <a:pt x="11" y="29"/>
                  </a:cubicBezTo>
                  <a:cubicBezTo>
                    <a:pt x="9" y="28"/>
                    <a:pt x="7" y="29"/>
                    <a:pt x="7" y="31"/>
                  </a:cubicBezTo>
                  <a:cubicBezTo>
                    <a:pt x="0" y="46"/>
                    <a:pt x="0" y="46"/>
                    <a:pt x="0" y="46"/>
                  </a:cubicBezTo>
                  <a:cubicBezTo>
                    <a:pt x="0" y="48"/>
                    <a:pt x="0" y="50"/>
                    <a:pt x="2" y="51"/>
                  </a:cubicBezTo>
                  <a:cubicBezTo>
                    <a:pt x="16" y="59"/>
                    <a:pt x="16" y="59"/>
                    <a:pt x="16" y="59"/>
                  </a:cubicBezTo>
                  <a:cubicBezTo>
                    <a:pt x="16" y="61"/>
                    <a:pt x="16" y="62"/>
                    <a:pt x="16" y="64"/>
                  </a:cubicBezTo>
                  <a:cubicBezTo>
                    <a:pt x="16" y="65"/>
                    <a:pt x="16" y="67"/>
                    <a:pt x="16" y="68"/>
                  </a:cubicBezTo>
                  <a:cubicBezTo>
                    <a:pt x="2" y="76"/>
                    <a:pt x="2" y="76"/>
                    <a:pt x="2" y="76"/>
                  </a:cubicBezTo>
                  <a:cubicBezTo>
                    <a:pt x="0" y="77"/>
                    <a:pt x="0" y="80"/>
                    <a:pt x="0" y="81"/>
                  </a:cubicBezTo>
                  <a:cubicBezTo>
                    <a:pt x="6" y="96"/>
                    <a:pt x="6" y="96"/>
                    <a:pt x="6" y="96"/>
                  </a:cubicBezTo>
                  <a:cubicBezTo>
                    <a:pt x="7" y="98"/>
                    <a:pt x="9" y="99"/>
                    <a:pt x="11" y="99"/>
                  </a:cubicBezTo>
                  <a:cubicBezTo>
                    <a:pt x="26" y="94"/>
                    <a:pt x="26" y="94"/>
                    <a:pt x="26" y="94"/>
                  </a:cubicBezTo>
                  <a:cubicBezTo>
                    <a:pt x="28" y="97"/>
                    <a:pt x="31" y="99"/>
                    <a:pt x="33" y="101"/>
                  </a:cubicBezTo>
                  <a:cubicBezTo>
                    <a:pt x="29" y="117"/>
                    <a:pt x="29" y="117"/>
                    <a:pt x="29" y="117"/>
                  </a:cubicBezTo>
                  <a:cubicBezTo>
                    <a:pt x="28" y="119"/>
                    <a:pt x="29" y="121"/>
                    <a:pt x="31" y="121"/>
                  </a:cubicBezTo>
                  <a:cubicBezTo>
                    <a:pt x="46" y="128"/>
                    <a:pt x="46" y="128"/>
                    <a:pt x="46" y="128"/>
                  </a:cubicBezTo>
                  <a:cubicBezTo>
                    <a:pt x="48" y="128"/>
                    <a:pt x="50" y="128"/>
                    <a:pt x="51" y="126"/>
                  </a:cubicBezTo>
                  <a:cubicBezTo>
                    <a:pt x="59" y="112"/>
                    <a:pt x="59" y="112"/>
                    <a:pt x="59" y="112"/>
                  </a:cubicBezTo>
                  <a:cubicBezTo>
                    <a:pt x="62" y="112"/>
                    <a:pt x="65" y="112"/>
                    <a:pt x="68" y="112"/>
                  </a:cubicBezTo>
                  <a:cubicBezTo>
                    <a:pt x="76" y="126"/>
                    <a:pt x="76" y="126"/>
                    <a:pt x="76" y="126"/>
                  </a:cubicBezTo>
                  <a:cubicBezTo>
                    <a:pt x="77" y="127"/>
                    <a:pt x="79" y="128"/>
                    <a:pt x="80" y="128"/>
                  </a:cubicBezTo>
                  <a:cubicBezTo>
                    <a:pt x="80" y="128"/>
                    <a:pt x="81" y="128"/>
                    <a:pt x="81" y="128"/>
                  </a:cubicBezTo>
                  <a:cubicBezTo>
                    <a:pt x="96" y="122"/>
                    <a:pt x="96" y="122"/>
                    <a:pt x="96" y="122"/>
                  </a:cubicBezTo>
                  <a:cubicBezTo>
                    <a:pt x="98" y="121"/>
                    <a:pt x="99" y="119"/>
                    <a:pt x="99" y="117"/>
                  </a:cubicBezTo>
                  <a:close/>
                  <a:moveTo>
                    <a:pt x="75" y="75"/>
                  </a:moveTo>
                  <a:cubicBezTo>
                    <a:pt x="69" y="81"/>
                    <a:pt x="59" y="81"/>
                    <a:pt x="53" y="75"/>
                  </a:cubicBezTo>
                  <a:cubicBezTo>
                    <a:pt x="50" y="72"/>
                    <a:pt x="48" y="68"/>
                    <a:pt x="48" y="64"/>
                  </a:cubicBezTo>
                  <a:cubicBezTo>
                    <a:pt x="48" y="60"/>
                    <a:pt x="50" y="56"/>
                    <a:pt x="53" y="53"/>
                  </a:cubicBezTo>
                  <a:cubicBezTo>
                    <a:pt x="56" y="50"/>
                    <a:pt x="60" y="48"/>
                    <a:pt x="64" y="48"/>
                  </a:cubicBezTo>
                  <a:cubicBezTo>
                    <a:pt x="68" y="48"/>
                    <a:pt x="72" y="50"/>
                    <a:pt x="75" y="53"/>
                  </a:cubicBezTo>
                  <a:cubicBezTo>
                    <a:pt x="78" y="56"/>
                    <a:pt x="80" y="60"/>
                    <a:pt x="80" y="64"/>
                  </a:cubicBezTo>
                  <a:cubicBezTo>
                    <a:pt x="80" y="68"/>
                    <a:pt x="78" y="72"/>
                    <a:pt x="7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31"/>
            <p:cNvSpPr>
              <a:spLocks noEditPoints="1"/>
            </p:cNvSpPr>
            <p:nvPr/>
          </p:nvSpPr>
          <p:spPr bwMode="auto">
            <a:xfrm>
              <a:off x="6238875" y="1278471"/>
              <a:ext cx="222250" cy="222250"/>
            </a:xfrm>
            <a:custGeom>
              <a:avLst/>
              <a:gdLst>
                <a:gd name="T0" fmla="*/ 96 w 96"/>
                <a:gd name="T1" fmla="*/ 42 h 96"/>
                <a:gd name="T2" fmla="*/ 92 w 96"/>
                <a:gd name="T3" fmla="*/ 38 h 96"/>
                <a:gd name="T4" fmla="*/ 82 w 96"/>
                <a:gd name="T5" fmla="*/ 37 h 96"/>
                <a:gd name="T6" fmla="*/ 81 w 96"/>
                <a:gd name="T7" fmla="*/ 34 h 96"/>
                <a:gd name="T8" fmla="*/ 80 w 96"/>
                <a:gd name="T9" fmla="*/ 32 h 96"/>
                <a:gd name="T10" fmla="*/ 86 w 96"/>
                <a:gd name="T11" fmla="*/ 23 h 96"/>
                <a:gd name="T12" fmla="*/ 86 w 96"/>
                <a:gd name="T13" fmla="*/ 18 h 96"/>
                <a:gd name="T14" fmla="*/ 78 w 96"/>
                <a:gd name="T15" fmla="*/ 10 h 96"/>
                <a:gd name="T16" fmla="*/ 72 w 96"/>
                <a:gd name="T17" fmla="*/ 10 h 96"/>
                <a:gd name="T18" fmla="*/ 64 w 96"/>
                <a:gd name="T19" fmla="*/ 16 h 96"/>
                <a:gd name="T20" fmla="*/ 59 w 96"/>
                <a:gd name="T21" fmla="*/ 14 h 96"/>
                <a:gd name="T22" fmla="*/ 57 w 96"/>
                <a:gd name="T23" fmla="*/ 3 h 96"/>
                <a:gd name="T24" fmla="*/ 53 w 96"/>
                <a:gd name="T25" fmla="*/ 0 h 96"/>
                <a:gd name="T26" fmla="*/ 42 w 96"/>
                <a:gd name="T27" fmla="*/ 0 h 96"/>
                <a:gd name="T28" fmla="*/ 38 w 96"/>
                <a:gd name="T29" fmla="*/ 4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3 w 96"/>
                <a:gd name="T49" fmla="*/ 39 h 96"/>
                <a:gd name="T50" fmla="*/ 0 w 96"/>
                <a:gd name="T51" fmla="*/ 43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8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59 w 96"/>
                <a:gd name="T85" fmla="*/ 82 h 96"/>
                <a:gd name="T86" fmla="*/ 62 w 96"/>
                <a:gd name="T87" fmla="*/ 81 h 96"/>
                <a:gd name="T88" fmla="*/ 64 w 96"/>
                <a:gd name="T89" fmla="*/ 80 h 96"/>
                <a:gd name="T90" fmla="*/ 73 w 96"/>
                <a:gd name="T91" fmla="*/ 86 h 96"/>
                <a:gd name="T92" fmla="*/ 78 w 96"/>
                <a:gd name="T93" fmla="*/ 86 h 96"/>
                <a:gd name="T94" fmla="*/ 86 w 96"/>
                <a:gd name="T95" fmla="*/ 78 h 96"/>
                <a:gd name="T96" fmla="*/ 86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5 w 96"/>
                <a:gd name="T109" fmla="*/ 51 h 96"/>
                <a:gd name="T110" fmla="*/ 45 w 96"/>
                <a:gd name="T111" fmla="*/ 55 h 96"/>
                <a:gd name="T112" fmla="*/ 41 w 96"/>
                <a:gd name="T113" fmla="*/ 45 h 96"/>
                <a:gd name="T114" fmla="*/ 48 w 96"/>
                <a:gd name="T115" fmla="*/ 40 h 96"/>
                <a:gd name="T116" fmla="*/ 51 w 96"/>
                <a:gd name="T117" fmla="*/ 41 h 96"/>
                <a:gd name="T118" fmla="*/ 55 w 96"/>
                <a:gd name="T119" fmla="*/ 45 h 96"/>
                <a:gd name="T120" fmla="*/ 55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4" y="38"/>
                    <a:pt x="92" y="38"/>
                  </a:cubicBezTo>
                  <a:cubicBezTo>
                    <a:pt x="82" y="37"/>
                    <a:pt x="82" y="37"/>
                    <a:pt x="82" y="37"/>
                  </a:cubicBezTo>
                  <a:cubicBezTo>
                    <a:pt x="82" y="36"/>
                    <a:pt x="81" y="35"/>
                    <a:pt x="81" y="34"/>
                  </a:cubicBezTo>
                  <a:cubicBezTo>
                    <a:pt x="80" y="33"/>
                    <a:pt x="80" y="33"/>
                    <a:pt x="80" y="32"/>
                  </a:cubicBezTo>
                  <a:cubicBezTo>
                    <a:pt x="86" y="23"/>
                    <a:pt x="86" y="23"/>
                    <a:pt x="86" y="23"/>
                  </a:cubicBezTo>
                  <a:cubicBezTo>
                    <a:pt x="87" y="21"/>
                    <a:pt x="87" y="19"/>
                    <a:pt x="86" y="18"/>
                  </a:cubicBezTo>
                  <a:cubicBezTo>
                    <a:pt x="78" y="10"/>
                    <a:pt x="78" y="10"/>
                    <a:pt x="78" y="10"/>
                  </a:cubicBezTo>
                  <a:cubicBezTo>
                    <a:pt x="76" y="8"/>
                    <a:pt x="74" y="8"/>
                    <a:pt x="72" y="10"/>
                  </a:cubicBezTo>
                  <a:cubicBezTo>
                    <a:pt x="64" y="16"/>
                    <a:pt x="64" y="16"/>
                    <a:pt x="64" y="16"/>
                  </a:cubicBezTo>
                  <a:cubicBezTo>
                    <a:pt x="62" y="15"/>
                    <a:pt x="61" y="15"/>
                    <a:pt x="59" y="14"/>
                  </a:cubicBezTo>
                  <a:cubicBezTo>
                    <a:pt x="57" y="3"/>
                    <a:pt x="57" y="3"/>
                    <a:pt x="57" y="3"/>
                  </a:cubicBezTo>
                  <a:cubicBezTo>
                    <a:pt x="57" y="1"/>
                    <a:pt x="55" y="0"/>
                    <a:pt x="53" y="0"/>
                  </a:cubicBezTo>
                  <a:cubicBezTo>
                    <a:pt x="42" y="0"/>
                    <a:pt x="42" y="0"/>
                    <a:pt x="42" y="0"/>
                  </a:cubicBezTo>
                  <a:cubicBezTo>
                    <a:pt x="40" y="0"/>
                    <a:pt x="38" y="2"/>
                    <a:pt x="38" y="4"/>
                  </a:cubicBezTo>
                  <a:cubicBezTo>
                    <a:pt x="37" y="14"/>
                    <a:pt x="37" y="14"/>
                    <a:pt x="37" y="14"/>
                  </a:cubicBezTo>
                  <a:cubicBezTo>
                    <a:pt x="36" y="14"/>
                    <a:pt x="35" y="15"/>
                    <a:pt x="34" y="15"/>
                  </a:cubicBezTo>
                  <a:cubicBezTo>
                    <a:pt x="33" y="16"/>
                    <a:pt x="32" y="16"/>
                    <a:pt x="32" y="16"/>
                  </a:cubicBezTo>
                  <a:cubicBezTo>
                    <a:pt x="23" y="10"/>
                    <a:pt x="23" y="10"/>
                    <a:pt x="23" y="10"/>
                  </a:cubicBezTo>
                  <a:cubicBezTo>
                    <a:pt x="22" y="9"/>
                    <a:pt x="19" y="9"/>
                    <a:pt x="18" y="10"/>
                  </a:cubicBezTo>
                  <a:cubicBezTo>
                    <a:pt x="10" y="18"/>
                    <a:pt x="10" y="18"/>
                    <a:pt x="10" y="18"/>
                  </a:cubicBezTo>
                  <a:cubicBezTo>
                    <a:pt x="8" y="20"/>
                    <a:pt x="8" y="22"/>
                    <a:pt x="10" y="24"/>
                  </a:cubicBezTo>
                  <a:cubicBezTo>
                    <a:pt x="16" y="32"/>
                    <a:pt x="16" y="32"/>
                    <a:pt x="16" y="32"/>
                  </a:cubicBezTo>
                  <a:cubicBezTo>
                    <a:pt x="15" y="34"/>
                    <a:pt x="15" y="35"/>
                    <a:pt x="14" y="37"/>
                  </a:cubicBezTo>
                  <a:cubicBezTo>
                    <a:pt x="3" y="39"/>
                    <a:pt x="3" y="39"/>
                    <a:pt x="3" y="39"/>
                  </a:cubicBezTo>
                  <a:cubicBezTo>
                    <a:pt x="1" y="39"/>
                    <a:pt x="0" y="41"/>
                    <a:pt x="0" y="43"/>
                  </a:cubicBezTo>
                  <a:cubicBezTo>
                    <a:pt x="0" y="54"/>
                    <a:pt x="0" y="54"/>
                    <a:pt x="0" y="54"/>
                  </a:cubicBezTo>
                  <a:cubicBezTo>
                    <a:pt x="0" y="56"/>
                    <a:pt x="2" y="58"/>
                    <a:pt x="4" y="58"/>
                  </a:cubicBezTo>
                  <a:cubicBezTo>
                    <a:pt x="14" y="59"/>
                    <a:pt x="14" y="59"/>
                    <a:pt x="14" y="59"/>
                  </a:cubicBezTo>
                  <a:cubicBezTo>
                    <a:pt x="14" y="60"/>
                    <a:pt x="15" y="61"/>
                    <a:pt x="15" y="62"/>
                  </a:cubicBezTo>
                  <a:cubicBezTo>
                    <a:pt x="16" y="63"/>
                    <a:pt x="16" y="63"/>
                    <a:pt x="16" y="64"/>
                  </a:cubicBezTo>
                  <a:cubicBezTo>
                    <a:pt x="10" y="73"/>
                    <a:pt x="10" y="73"/>
                    <a:pt x="10" y="73"/>
                  </a:cubicBezTo>
                  <a:cubicBezTo>
                    <a:pt x="9" y="75"/>
                    <a:pt x="9" y="77"/>
                    <a:pt x="10" y="78"/>
                  </a:cubicBezTo>
                  <a:cubicBezTo>
                    <a:pt x="18" y="86"/>
                    <a:pt x="18" y="86"/>
                    <a:pt x="18" y="86"/>
                  </a:cubicBezTo>
                  <a:cubicBezTo>
                    <a:pt x="20" y="88"/>
                    <a:pt x="22" y="88"/>
                    <a:pt x="24" y="86"/>
                  </a:cubicBezTo>
                  <a:cubicBezTo>
                    <a:pt x="32" y="80"/>
                    <a:pt x="32" y="80"/>
                    <a:pt x="32" y="80"/>
                  </a:cubicBezTo>
                  <a:cubicBezTo>
                    <a:pt x="34" y="81"/>
                    <a:pt x="35" y="81"/>
                    <a:pt x="37" y="82"/>
                  </a:cubicBezTo>
                  <a:cubicBezTo>
                    <a:pt x="39" y="93"/>
                    <a:pt x="39" y="93"/>
                    <a:pt x="39" y="93"/>
                  </a:cubicBezTo>
                  <a:cubicBezTo>
                    <a:pt x="39" y="95"/>
                    <a:pt x="41" y="96"/>
                    <a:pt x="43" y="96"/>
                  </a:cubicBezTo>
                  <a:cubicBezTo>
                    <a:pt x="43" y="96"/>
                    <a:pt x="43" y="96"/>
                    <a:pt x="43" y="96"/>
                  </a:cubicBezTo>
                  <a:cubicBezTo>
                    <a:pt x="54" y="96"/>
                    <a:pt x="54" y="96"/>
                    <a:pt x="54" y="96"/>
                  </a:cubicBezTo>
                  <a:cubicBezTo>
                    <a:pt x="56" y="96"/>
                    <a:pt x="58" y="94"/>
                    <a:pt x="58" y="92"/>
                  </a:cubicBezTo>
                  <a:cubicBezTo>
                    <a:pt x="59" y="82"/>
                    <a:pt x="59" y="82"/>
                    <a:pt x="59" y="82"/>
                  </a:cubicBezTo>
                  <a:cubicBezTo>
                    <a:pt x="60" y="81"/>
                    <a:pt x="61" y="81"/>
                    <a:pt x="62" y="81"/>
                  </a:cubicBezTo>
                  <a:cubicBezTo>
                    <a:pt x="63" y="80"/>
                    <a:pt x="63" y="80"/>
                    <a:pt x="64" y="80"/>
                  </a:cubicBezTo>
                  <a:cubicBezTo>
                    <a:pt x="73" y="86"/>
                    <a:pt x="73" y="86"/>
                    <a:pt x="73" y="86"/>
                  </a:cubicBezTo>
                  <a:cubicBezTo>
                    <a:pt x="75" y="87"/>
                    <a:pt x="77" y="87"/>
                    <a:pt x="78" y="86"/>
                  </a:cubicBezTo>
                  <a:cubicBezTo>
                    <a:pt x="86" y="78"/>
                    <a:pt x="86" y="78"/>
                    <a:pt x="86" y="78"/>
                  </a:cubicBezTo>
                  <a:cubicBezTo>
                    <a:pt x="88" y="76"/>
                    <a:pt x="88" y="74"/>
                    <a:pt x="86" y="72"/>
                  </a:cubicBezTo>
                  <a:cubicBezTo>
                    <a:pt x="80" y="64"/>
                    <a:pt x="80" y="64"/>
                    <a:pt x="80" y="64"/>
                  </a:cubicBezTo>
                  <a:cubicBezTo>
                    <a:pt x="81" y="62"/>
                    <a:pt x="81" y="61"/>
                    <a:pt x="82" y="59"/>
                  </a:cubicBezTo>
                  <a:cubicBezTo>
                    <a:pt x="93" y="57"/>
                    <a:pt x="93" y="57"/>
                    <a:pt x="93" y="57"/>
                  </a:cubicBezTo>
                  <a:cubicBezTo>
                    <a:pt x="95" y="57"/>
                    <a:pt x="96" y="55"/>
                    <a:pt x="96" y="53"/>
                  </a:cubicBezTo>
                  <a:lnTo>
                    <a:pt x="96" y="42"/>
                  </a:lnTo>
                  <a:close/>
                  <a:moveTo>
                    <a:pt x="55" y="51"/>
                  </a:moveTo>
                  <a:cubicBezTo>
                    <a:pt x="54" y="55"/>
                    <a:pt x="49" y="57"/>
                    <a:pt x="45" y="55"/>
                  </a:cubicBezTo>
                  <a:cubicBezTo>
                    <a:pt x="41" y="54"/>
                    <a:pt x="39" y="49"/>
                    <a:pt x="41" y="45"/>
                  </a:cubicBezTo>
                  <a:cubicBezTo>
                    <a:pt x="42" y="42"/>
                    <a:pt x="45" y="40"/>
                    <a:pt x="48" y="40"/>
                  </a:cubicBezTo>
                  <a:cubicBezTo>
                    <a:pt x="49" y="40"/>
                    <a:pt x="50" y="40"/>
                    <a:pt x="51" y="41"/>
                  </a:cubicBezTo>
                  <a:cubicBezTo>
                    <a:pt x="53" y="41"/>
                    <a:pt x="55" y="43"/>
                    <a:pt x="55" y="45"/>
                  </a:cubicBezTo>
                  <a:cubicBezTo>
                    <a:pt x="56" y="47"/>
                    <a:pt x="56" y="49"/>
                    <a:pt x="5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4" name="任意多边形 213"/>
          <p:cNvSpPr/>
          <p:nvPr/>
        </p:nvSpPr>
        <p:spPr>
          <a:xfrm rot="466415">
            <a:off x="5828863" y="1504329"/>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1" fmla="*/ 0 w 1314450"/>
              <a:gd name="connsiteY0-2" fmla="*/ 0 h 873125"/>
              <a:gd name="connsiteX1-3" fmla="*/ 0 w 1314450"/>
              <a:gd name="connsiteY1-4" fmla="*/ 63500 h 873125"/>
              <a:gd name="connsiteX2-5" fmla="*/ 1309688 w 1314450"/>
              <a:gd name="connsiteY2-6" fmla="*/ 873125 h 873125"/>
              <a:gd name="connsiteX3-7" fmla="*/ 1314450 w 1314450"/>
              <a:gd name="connsiteY3-8" fmla="*/ 815975 h 873125"/>
              <a:gd name="connsiteX4-9" fmla="*/ 0 w 1314450"/>
              <a:gd name="connsiteY4-10" fmla="*/ 0 h 873125"/>
              <a:gd name="connsiteX0-11" fmla="*/ 0 w 1314450"/>
              <a:gd name="connsiteY0-12" fmla="*/ 0 h 875506"/>
              <a:gd name="connsiteX1-13" fmla="*/ 0 w 1314450"/>
              <a:gd name="connsiteY1-14" fmla="*/ 63500 h 875506"/>
              <a:gd name="connsiteX2-15" fmla="*/ 1314450 w 1314450"/>
              <a:gd name="connsiteY2-16" fmla="*/ 875506 h 875506"/>
              <a:gd name="connsiteX3-17" fmla="*/ 1314450 w 1314450"/>
              <a:gd name="connsiteY3-18" fmla="*/ 815975 h 875506"/>
              <a:gd name="connsiteX4-19" fmla="*/ 0 w 1314450"/>
              <a:gd name="connsiteY4-20" fmla="*/ 0 h 875506"/>
              <a:gd name="connsiteX0-21" fmla="*/ 16669 w 1314450"/>
              <a:gd name="connsiteY0-22" fmla="*/ 0 h 868362"/>
              <a:gd name="connsiteX1-23" fmla="*/ 0 w 1314450"/>
              <a:gd name="connsiteY1-24" fmla="*/ 56356 h 868362"/>
              <a:gd name="connsiteX2-25" fmla="*/ 1314450 w 1314450"/>
              <a:gd name="connsiteY2-26" fmla="*/ 868362 h 868362"/>
              <a:gd name="connsiteX3-27" fmla="*/ 1314450 w 1314450"/>
              <a:gd name="connsiteY3-28" fmla="*/ 808831 h 868362"/>
              <a:gd name="connsiteX4-29" fmla="*/ 16669 w 1314450"/>
              <a:gd name="connsiteY4-30" fmla="*/ 0 h 868362"/>
              <a:gd name="connsiteX0-31" fmla="*/ 4763 w 1302544"/>
              <a:gd name="connsiteY0-32" fmla="*/ 0 h 868362"/>
              <a:gd name="connsiteX1-33" fmla="*/ 0 w 1302544"/>
              <a:gd name="connsiteY1-34" fmla="*/ 63500 h 868362"/>
              <a:gd name="connsiteX2-35" fmla="*/ 1302544 w 1302544"/>
              <a:gd name="connsiteY2-36" fmla="*/ 868362 h 868362"/>
              <a:gd name="connsiteX3-37" fmla="*/ 1302544 w 1302544"/>
              <a:gd name="connsiteY3-38" fmla="*/ 808831 h 868362"/>
              <a:gd name="connsiteX4-39" fmla="*/ 4763 w 1302544"/>
              <a:gd name="connsiteY4-40" fmla="*/ 0 h 868362"/>
              <a:gd name="connsiteX0-41" fmla="*/ 4763 w 1302544"/>
              <a:gd name="connsiteY0-42" fmla="*/ 0 h 875506"/>
              <a:gd name="connsiteX1-43" fmla="*/ 0 w 1302544"/>
              <a:gd name="connsiteY1-44" fmla="*/ 70644 h 875506"/>
              <a:gd name="connsiteX2-45" fmla="*/ 1302544 w 1302544"/>
              <a:gd name="connsiteY2-46" fmla="*/ 875506 h 875506"/>
              <a:gd name="connsiteX3-47" fmla="*/ 1302544 w 1302544"/>
              <a:gd name="connsiteY3-48" fmla="*/ 815975 h 875506"/>
              <a:gd name="connsiteX4-49" fmla="*/ 4763 w 1302544"/>
              <a:gd name="connsiteY4-50" fmla="*/ 0 h 875506"/>
              <a:gd name="connsiteX0-51" fmla="*/ 7145 w 1304926"/>
              <a:gd name="connsiteY0-52" fmla="*/ 0 h 875506"/>
              <a:gd name="connsiteX1-53" fmla="*/ 0 w 1304926"/>
              <a:gd name="connsiteY1-54" fmla="*/ 53975 h 875506"/>
              <a:gd name="connsiteX2-55" fmla="*/ 1304926 w 1304926"/>
              <a:gd name="connsiteY2-56" fmla="*/ 875506 h 875506"/>
              <a:gd name="connsiteX3-57" fmla="*/ 1304926 w 1304926"/>
              <a:gd name="connsiteY3-58" fmla="*/ 815975 h 875506"/>
              <a:gd name="connsiteX4-59" fmla="*/ 7145 w 1304926"/>
              <a:gd name="connsiteY4-60" fmla="*/ 0 h 875506"/>
              <a:gd name="connsiteX0-61" fmla="*/ 1 w 1297782"/>
              <a:gd name="connsiteY0-62" fmla="*/ 0 h 875506"/>
              <a:gd name="connsiteX1-63" fmla="*/ 0 w 1297782"/>
              <a:gd name="connsiteY1-64" fmla="*/ 51594 h 875506"/>
              <a:gd name="connsiteX2-65" fmla="*/ 1297782 w 1297782"/>
              <a:gd name="connsiteY2-66" fmla="*/ 875506 h 875506"/>
              <a:gd name="connsiteX3-67" fmla="*/ 1297782 w 1297782"/>
              <a:gd name="connsiteY3-68" fmla="*/ 815975 h 875506"/>
              <a:gd name="connsiteX4-69" fmla="*/ 1 w 1297782"/>
              <a:gd name="connsiteY4-70" fmla="*/ 0 h 875506"/>
              <a:gd name="connsiteX0-71" fmla="*/ 0 w 1297781"/>
              <a:gd name="connsiteY0-72" fmla="*/ 0 h 875506"/>
              <a:gd name="connsiteX1-73" fmla="*/ 2380 w 1297781"/>
              <a:gd name="connsiteY1-74" fmla="*/ 44451 h 875506"/>
              <a:gd name="connsiteX2-75" fmla="*/ 1297781 w 1297781"/>
              <a:gd name="connsiteY2-76" fmla="*/ 875506 h 875506"/>
              <a:gd name="connsiteX3-77" fmla="*/ 1297781 w 1297781"/>
              <a:gd name="connsiteY3-78" fmla="*/ 815975 h 875506"/>
              <a:gd name="connsiteX4-79" fmla="*/ 0 w 1297781"/>
              <a:gd name="connsiteY4-80" fmla="*/ 0 h 875506"/>
              <a:gd name="connsiteX0-81" fmla="*/ 7145 w 1295401"/>
              <a:gd name="connsiteY0-82" fmla="*/ 0 h 858837"/>
              <a:gd name="connsiteX1-83" fmla="*/ 0 w 1295401"/>
              <a:gd name="connsiteY1-84" fmla="*/ 27782 h 858837"/>
              <a:gd name="connsiteX2-85" fmla="*/ 1295401 w 1295401"/>
              <a:gd name="connsiteY2-86" fmla="*/ 858837 h 858837"/>
              <a:gd name="connsiteX3-87" fmla="*/ 1295401 w 1295401"/>
              <a:gd name="connsiteY3-88" fmla="*/ 799306 h 858837"/>
              <a:gd name="connsiteX4-89" fmla="*/ 7145 w 1295401"/>
              <a:gd name="connsiteY4-90" fmla="*/ 0 h 858837"/>
              <a:gd name="connsiteX0-91" fmla="*/ 2382 w 1290638"/>
              <a:gd name="connsiteY0-92" fmla="*/ 0 h 858837"/>
              <a:gd name="connsiteX1-93" fmla="*/ 0 w 1290638"/>
              <a:gd name="connsiteY1-94" fmla="*/ 39688 h 858837"/>
              <a:gd name="connsiteX2-95" fmla="*/ 1290638 w 1290638"/>
              <a:gd name="connsiteY2-96" fmla="*/ 858837 h 858837"/>
              <a:gd name="connsiteX3-97" fmla="*/ 1290638 w 1290638"/>
              <a:gd name="connsiteY3-98" fmla="*/ 799306 h 858837"/>
              <a:gd name="connsiteX4-99" fmla="*/ 2382 w 1290638"/>
              <a:gd name="connsiteY4-100" fmla="*/ 0 h 858837"/>
              <a:gd name="connsiteX0-101" fmla="*/ 2382 w 1290638"/>
              <a:gd name="connsiteY0-102" fmla="*/ 0 h 868362"/>
              <a:gd name="connsiteX1-103" fmla="*/ 0 w 1290638"/>
              <a:gd name="connsiteY1-104" fmla="*/ 49213 h 868362"/>
              <a:gd name="connsiteX2-105" fmla="*/ 1290638 w 1290638"/>
              <a:gd name="connsiteY2-106" fmla="*/ 868362 h 868362"/>
              <a:gd name="connsiteX3-107" fmla="*/ 1290638 w 1290638"/>
              <a:gd name="connsiteY3-108" fmla="*/ 808831 h 868362"/>
              <a:gd name="connsiteX4-109" fmla="*/ 2382 w 1290638"/>
              <a:gd name="connsiteY4-110" fmla="*/ 0 h 868362"/>
              <a:gd name="connsiteX0-111" fmla="*/ 2382 w 1290638"/>
              <a:gd name="connsiteY0-112" fmla="*/ 0 h 868362"/>
              <a:gd name="connsiteX1-113" fmla="*/ 0 w 1290638"/>
              <a:gd name="connsiteY1-114" fmla="*/ 49213 h 868362"/>
              <a:gd name="connsiteX2-115" fmla="*/ 1290638 w 1290638"/>
              <a:gd name="connsiteY2-116" fmla="*/ 868362 h 868362"/>
              <a:gd name="connsiteX3-117" fmla="*/ 1285875 w 1290638"/>
              <a:gd name="connsiteY3-118" fmla="*/ 801687 h 868362"/>
              <a:gd name="connsiteX4-119" fmla="*/ 2382 w 1290638"/>
              <a:gd name="connsiteY4-120" fmla="*/ 0 h 868362"/>
              <a:gd name="connsiteX0-121" fmla="*/ 2382 w 1285876"/>
              <a:gd name="connsiteY0-122" fmla="*/ 0 h 863600"/>
              <a:gd name="connsiteX1-123" fmla="*/ 0 w 1285876"/>
              <a:gd name="connsiteY1-124" fmla="*/ 49213 h 863600"/>
              <a:gd name="connsiteX2-125" fmla="*/ 1285876 w 1285876"/>
              <a:gd name="connsiteY2-126" fmla="*/ 863600 h 863600"/>
              <a:gd name="connsiteX3-127" fmla="*/ 1285875 w 1285876"/>
              <a:gd name="connsiteY3-128" fmla="*/ 801687 h 863600"/>
              <a:gd name="connsiteX4-129" fmla="*/ 2382 w 1285876"/>
              <a:gd name="connsiteY4-130" fmla="*/ 0 h 863600"/>
              <a:gd name="connsiteX0-131" fmla="*/ 4173 w 1287667"/>
              <a:gd name="connsiteY0-132" fmla="*/ 0 h 863600"/>
              <a:gd name="connsiteX1-133" fmla="*/ 0 w 1287667"/>
              <a:gd name="connsiteY1-134" fmla="*/ 57825 h 863600"/>
              <a:gd name="connsiteX2-135" fmla="*/ 1287667 w 1287667"/>
              <a:gd name="connsiteY2-136" fmla="*/ 863600 h 863600"/>
              <a:gd name="connsiteX3-137" fmla="*/ 1287666 w 1287667"/>
              <a:gd name="connsiteY3-138" fmla="*/ 801687 h 863600"/>
              <a:gd name="connsiteX4-139" fmla="*/ 4173 w 1287667"/>
              <a:gd name="connsiteY4-140" fmla="*/ 0 h 863600"/>
              <a:gd name="connsiteX0-141" fmla="*/ 0 w 1288866"/>
              <a:gd name="connsiteY0-142" fmla="*/ 0 h 836042"/>
              <a:gd name="connsiteX1-143" fmla="*/ 1199 w 1288866"/>
              <a:gd name="connsiteY1-144" fmla="*/ 30267 h 836042"/>
              <a:gd name="connsiteX2-145" fmla="*/ 1288866 w 1288866"/>
              <a:gd name="connsiteY2-146" fmla="*/ 836042 h 836042"/>
              <a:gd name="connsiteX3-147" fmla="*/ 1288865 w 1288866"/>
              <a:gd name="connsiteY3-148" fmla="*/ 774129 h 836042"/>
              <a:gd name="connsiteX4-149" fmla="*/ 0 w 1288866"/>
              <a:gd name="connsiteY4-150" fmla="*/ 0 h 836042"/>
              <a:gd name="connsiteX0-151" fmla="*/ 0 w 1288866"/>
              <a:gd name="connsiteY0-152" fmla="*/ 0 h 836042"/>
              <a:gd name="connsiteX1-153" fmla="*/ 1199 w 1288866"/>
              <a:gd name="connsiteY1-154" fmla="*/ 30267 h 836042"/>
              <a:gd name="connsiteX2-155" fmla="*/ 1288866 w 1288866"/>
              <a:gd name="connsiteY2-156" fmla="*/ 836042 h 836042"/>
              <a:gd name="connsiteX3-157" fmla="*/ 1287074 w 1288866"/>
              <a:gd name="connsiteY3-158" fmla="*/ 781019 h 836042"/>
              <a:gd name="connsiteX4-159" fmla="*/ 0 w 1288866"/>
              <a:gd name="connsiteY4-160" fmla="*/ 0 h 836042"/>
              <a:gd name="connsiteX0-161" fmla="*/ 592 w 1287667"/>
              <a:gd name="connsiteY0-162" fmla="*/ 0 h 837764"/>
              <a:gd name="connsiteX1-163" fmla="*/ 0 w 1287667"/>
              <a:gd name="connsiteY1-164" fmla="*/ 31989 h 837764"/>
              <a:gd name="connsiteX2-165" fmla="*/ 1287667 w 1287667"/>
              <a:gd name="connsiteY2-166" fmla="*/ 837764 h 837764"/>
              <a:gd name="connsiteX3-167" fmla="*/ 1285875 w 1287667"/>
              <a:gd name="connsiteY3-168" fmla="*/ 782741 h 837764"/>
              <a:gd name="connsiteX4-169" fmla="*/ 592 w 1287667"/>
              <a:gd name="connsiteY4-170" fmla="*/ 0 h 8377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047931" y="1451177"/>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00">
              <a:solidFill>
                <a:srgbClr val="595959"/>
              </a:solidFill>
            </a:endParaRPr>
          </a:p>
        </p:txBody>
      </p:sp>
      <p:sp>
        <p:nvSpPr>
          <p:cNvPr id="216" name="任意多边形 215"/>
          <p:cNvSpPr/>
          <p:nvPr/>
        </p:nvSpPr>
        <p:spPr>
          <a:xfrm rot="466415">
            <a:off x="5001198" y="2067180"/>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1" fmla="*/ 0 w 1314450"/>
              <a:gd name="connsiteY0-2" fmla="*/ 0 h 873125"/>
              <a:gd name="connsiteX1-3" fmla="*/ 0 w 1314450"/>
              <a:gd name="connsiteY1-4" fmla="*/ 63500 h 873125"/>
              <a:gd name="connsiteX2-5" fmla="*/ 1309688 w 1314450"/>
              <a:gd name="connsiteY2-6" fmla="*/ 873125 h 873125"/>
              <a:gd name="connsiteX3-7" fmla="*/ 1314450 w 1314450"/>
              <a:gd name="connsiteY3-8" fmla="*/ 815975 h 873125"/>
              <a:gd name="connsiteX4-9" fmla="*/ 0 w 1314450"/>
              <a:gd name="connsiteY4-10" fmla="*/ 0 h 873125"/>
              <a:gd name="connsiteX0-11" fmla="*/ 0 w 1314450"/>
              <a:gd name="connsiteY0-12" fmla="*/ 0 h 875506"/>
              <a:gd name="connsiteX1-13" fmla="*/ 0 w 1314450"/>
              <a:gd name="connsiteY1-14" fmla="*/ 63500 h 875506"/>
              <a:gd name="connsiteX2-15" fmla="*/ 1314450 w 1314450"/>
              <a:gd name="connsiteY2-16" fmla="*/ 875506 h 875506"/>
              <a:gd name="connsiteX3-17" fmla="*/ 1314450 w 1314450"/>
              <a:gd name="connsiteY3-18" fmla="*/ 815975 h 875506"/>
              <a:gd name="connsiteX4-19" fmla="*/ 0 w 1314450"/>
              <a:gd name="connsiteY4-20" fmla="*/ 0 h 875506"/>
              <a:gd name="connsiteX0-21" fmla="*/ 16669 w 1314450"/>
              <a:gd name="connsiteY0-22" fmla="*/ 0 h 868362"/>
              <a:gd name="connsiteX1-23" fmla="*/ 0 w 1314450"/>
              <a:gd name="connsiteY1-24" fmla="*/ 56356 h 868362"/>
              <a:gd name="connsiteX2-25" fmla="*/ 1314450 w 1314450"/>
              <a:gd name="connsiteY2-26" fmla="*/ 868362 h 868362"/>
              <a:gd name="connsiteX3-27" fmla="*/ 1314450 w 1314450"/>
              <a:gd name="connsiteY3-28" fmla="*/ 808831 h 868362"/>
              <a:gd name="connsiteX4-29" fmla="*/ 16669 w 1314450"/>
              <a:gd name="connsiteY4-30" fmla="*/ 0 h 868362"/>
              <a:gd name="connsiteX0-31" fmla="*/ 4763 w 1302544"/>
              <a:gd name="connsiteY0-32" fmla="*/ 0 h 868362"/>
              <a:gd name="connsiteX1-33" fmla="*/ 0 w 1302544"/>
              <a:gd name="connsiteY1-34" fmla="*/ 63500 h 868362"/>
              <a:gd name="connsiteX2-35" fmla="*/ 1302544 w 1302544"/>
              <a:gd name="connsiteY2-36" fmla="*/ 868362 h 868362"/>
              <a:gd name="connsiteX3-37" fmla="*/ 1302544 w 1302544"/>
              <a:gd name="connsiteY3-38" fmla="*/ 808831 h 868362"/>
              <a:gd name="connsiteX4-39" fmla="*/ 4763 w 1302544"/>
              <a:gd name="connsiteY4-40" fmla="*/ 0 h 868362"/>
              <a:gd name="connsiteX0-41" fmla="*/ 4763 w 1302544"/>
              <a:gd name="connsiteY0-42" fmla="*/ 0 h 875506"/>
              <a:gd name="connsiteX1-43" fmla="*/ 0 w 1302544"/>
              <a:gd name="connsiteY1-44" fmla="*/ 70644 h 875506"/>
              <a:gd name="connsiteX2-45" fmla="*/ 1302544 w 1302544"/>
              <a:gd name="connsiteY2-46" fmla="*/ 875506 h 875506"/>
              <a:gd name="connsiteX3-47" fmla="*/ 1302544 w 1302544"/>
              <a:gd name="connsiteY3-48" fmla="*/ 815975 h 875506"/>
              <a:gd name="connsiteX4-49" fmla="*/ 4763 w 1302544"/>
              <a:gd name="connsiteY4-50" fmla="*/ 0 h 875506"/>
              <a:gd name="connsiteX0-51" fmla="*/ 7145 w 1304926"/>
              <a:gd name="connsiteY0-52" fmla="*/ 0 h 875506"/>
              <a:gd name="connsiteX1-53" fmla="*/ 0 w 1304926"/>
              <a:gd name="connsiteY1-54" fmla="*/ 53975 h 875506"/>
              <a:gd name="connsiteX2-55" fmla="*/ 1304926 w 1304926"/>
              <a:gd name="connsiteY2-56" fmla="*/ 875506 h 875506"/>
              <a:gd name="connsiteX3-57" fmla="*/ 1304926 w 1304926"/>
              <a:gd name="connsiteY3-58" fmla="*/ 815975 h 875506"/>
              <a:gd name="connsiteX4-59" fmla="*/ 7145 w 1304926"/>
              <a:gd name="connsiteY4-60" fmla="*/ 0 h 875506"/>
              <a:gd name="connsiteX0-61" fmla="*/ 1 w 1297782"/>
              <a:gd name="connsiteY0-62" fmla="*/ 0 h 875506"/>
              <a:gd name="connsiteX1-63" fmla="*/ 0 w 1297782"/>
              <a:gd name="connsiteY1-64" fmla="*/ 51594 h 875506"/>
              <a:gd name="connsiteX2-65" fmla="*/ 1297782 w 1297782"/>
              <a:gd name="connsiteY2-66" fmla="*/ 875506 h 875506"/>
              <a:gd name="connsiteX3-67" fmla="*/ 1297782 w 1297782"/>
              <a:gd name="connsiteY3-68" fmla="*/ 815975 h 875506"/>
              <a:gd name="connsiteX4-69" fmla="*/ 1 w 1297782"/>
              <a:gd name="connsiteY4-70" fmla="*/ 0 h 875506"/>
              <a:gd name="connsiteX0-71" fmla="*/ 0 w 1297781"/>
              <a:gd name="connsiteY0-72" fmla="*/ 0 h 875506"/>
              <a:gd name="connsiteX1-73" fmla="*/ 2380 w 1297781"/>
              <a:gd name="connsiteY1-74" fmla="*/ 44451 h 875506"/>
              <a:gd name="connsiteX2-75" fmla="*/ 1297781 w 1297781"/>
              <a:gd name="connsiteY2-76" fmla="*/ 875506 h 875506"/>
              <a:gd name="connsiteX3-77" fmla="*/ 1297781 w 1297781"/>
              <a:gd name="connsiteY3-78" fmla="*/ 815975 h 875506"/>
              <a:gd name="connsiteX4-79" fmla="*/ 0 w 1297781"/>
              <a:gd name="connsiteY4-80" fmla="*/ 0 h 875506"/>
              <a:gd name="connsiteX0-81" fmla="*/ 7145 w 1295401"/>
              <a:gd name="connsiteY0-82" fmla="*/ 0 h 858837"/>
              <a:gd name="connsiteX1-83" fmla="*/ 0 w 1295401"/>
              <a:gd name="connsiteY1-84" fmla="*/ 27782 h 858837"/>
              <a:gd name="connsiteX2-85" fmla="*/ 1295401 w 1295401"/>
              <a:gd name="connsiteY2-86" fmla="*/ 858837 h 858837"/>
              <a:gd name="connsiteX3-87" fmla="*/ 1295401 w 1295401"/>
              <a:gd name="connsiteY3-88" fmla="*/ 799306 h 858837"/>
              <a:gd name="connsiteX4-89" fmla="*/ 7145 w 1295401"/>
              <a:gd name="connsiteY4-90" fmla="*/ 0 h 858837"/>
              <a:gd name="connsiteX0-91" fmla="*/ 2382 w 1290638"/>
              <a:gd name="connsiteY0-92" fmla="*/ 0 h 858837"/>
              <a:gd name="connsiteX1-93" fmla="*/ 0 w 1290638"/>
              <a:gd name="connsiteY1-94" fmla="*/ 39688 h 858837"/>
              <a:gd name="connsiteX2-95" fmla="*/ 1290638 w 1290638"/>
              <a:gd name="connsiteY2-96" fmla="*/ 858837 h 858837"/>
              <a:gd name="connsiteX3-97" fmla="*/ 1290638 w 1290638"/>
              <a:gd name="connsiteY3-98" fmla="*/ 799306 h 858837"/>
              <a:gd name="connsiteX4-99" fmla="*/ 2382 w 1290638"/>
              <a:gd name="connsiteY4-100" fmla="*/ 0 h 858837"/>
              <a:gd name="connsiteX0-101" fmla="*/ 2382 w 1290638"/>
              <a:gd name="connsiteY0-102" fmla="*/ 0 h 868362"/>
              <a:gd name="connsiteX1-103" fmla="*/ 0 w 1290638"/>
              <a:gd name="connsiteY1-104" fmla="*/ 49213 h 868362"/>
              <a:gd name="connsiteX2-105" fmla="*/ 1290638 w 1290638"/>
              <a:gd name="connsiteY2-106" fmla="*/ 868362 h 868362"/>
              <a:gd name="connsiteX3-107" fmla="*/ 1290638 w 1290638"/>
              <a:gd name="connsiteY3-108" fmla="*/ 808831 h 868362"/>
              <a:gd name="connsiteX4-109" fmla="*/ 2382 w 1290638"/>
              <a:gd name="connsiteY4-110" fmla="*/ 0 h 868362"/>
              <a:gd name="connsiteX0-111" fmla="*/ 2382 w 1290638"/>
              <a:gd name="connsiteY0-112" fmla="*/ 0 h 868362"/>
              <a:gd name="connsiteX1-113" fmla="*/ 0 w 1290638"/>
              <a:gd name="connsiteY1-114" fmla="*/ 49213 h 868362"/>
              <a:gd name="connsiteX2-115" fmla="*/ 1290638 w 1290638"/>
              <a:gd name="connsiteY2-116" fmla="*/ 868362 h 868362"/>
              <a:gd name="connsiteX3-117" fmla="*/ 1285875 w 1290638"/>
              <a:gd name="connsiteY3-118" fmla="*/ 801687 h 868362"/>
              <a:gd name="connsiteX4-119" fmla="*/ 2382 w 1290638"/>
              <a:gd name="connsiteY4-120" fmla="*/ 0 h 868362"/>
              <a:gd name="connsiteX0-121" fmla="*/ 2382 w 1285876"/>
              <a:gd name="connsiteY0-122" fmla="*/ 0 h 863600"/>
              <a:gd name="connsiteX1-123" fmla="*/ 0 w 1285876"/>
              <a:gd name="connsiteY1-124" fmla="*/ 49213 h 863600"/>
              <a:gd name="connsiteX2-125" fmla="*/ 1285876 w 1285876"/>
              <a:gd name="connsiteY2-126" fmla="*/ 863600 h 863600"/>
              <a:gd name="connsiteX3-127" fmla="*/ 1285875 w 1285876"/>
              <a:gd name="connsiteY3-128" fmla="*/ 801687 h 863600"/>
              <a:gd name="connsiteX4-129" fmla="*/ 2382 w 1285876"/>
              <a:gd name="connsiteY4-130" fmla="*/ 0 h 863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062087" y="2303134"/>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1" fmla="*/ 0 w 1297781"/>
              <a:gd name="connsiteY0-2" fmla="*/ 823913 h 876300"/>
              <a:gd name="connsiteX1-3" fmla="*/ 0 w 1297781"/>
              <a:gd name="connsiteY1-4" fmla="*/ 876300 h 876300"/>
              <a:gd name="connsiteX2-5" fmla="*/ 1297781 w 1297781"/>
              <a:gd name="connsiteY2-6" fmla="*/ 42863 h 876300"/>
              <a:gd name="connsiteX3-7" fmla="*/ 1281113 w 1297781"/>
              <a:gd name="connsiteY3-8" fmla="*/ 0 h 876300"/>
              <a:gd name="connsiteX4-9" fmla="*/ 0 w 1297781"/>
              <a:gd name="connsiteY4-10" fmla="*/ 823913 h 876300"/>
              <a:gd name="connsiteX0-11" fmla="*/ 0 w 1288256"/>
              <a:gd name="connsiteY0-12" fmla="*/ 823913 h 876300"/>
              <a:gd name="connsiteX1-13" fmla="*/ 0 w 1288256"/>
              <a:gd name="connsiteY1-14" fmla="*/ 876300 h 876300"/>
              <a:gd name="connsiteX2-15" fmla="*/ 1288256 w 1288256"/>
              <a:gd name="connsiteY2-16" fmla="*/ 45244 h 876300"/>
              <a:gd name="connsiteX3-17" fmla="*/ 1281113 w 1288256"/>
              <a:gd name="connsiteY3-18" fmla="*/ 0 h 876300"/>
              <a:gd name="connsiteX4-19" fmla="*/ 0 w 1288256"/>
              <a:gd name="connsiteY4-20" fmla="*/ 823913 h 876300"/>
              <a:gd name="connsiteX0-21" fmla="*/ 4762 w 1288256"/>
              <a:gd name="connsiteY0-22" fmla="*/ 814388 h 876300"/>
              <a:gd name="connsiteX1-23" fmla="*/ 0 w 1288256"/>
              <a:gd name="connsiteY1-24" fmla="*/ 876300 h 876300"/>
              <a:gd name="connsiteX2-25" fmla="*/ 1288256 w 1288256"/>
              <a:gd name="connsiteY2-26" fmla="*/ 45244 h 876300"/>
              <a:gd name="connsiteX3-27" fmla="*/ 1281113 w 1288256"/>
              <a:gd name="connsiteY3-28" fmla="*/ 0 h 876300"/>
              <a:gd name="connsiteX4-29" fmla="*/ 4762 w 1288256"/>
              <a:gd name="connsiteY4-30" fmla="*/ 814388 h 876300"/>
              <a:gd name="connsiteX0-31" fmla="*/ 0 w 1288256"/>
              <a:gd name="connsiteY0-32" fmla="*/ 812007 h 876300"/>
              <a:gd name="connsiteX1-33" fmla="*/ 0 w 1288256"/>
              <a:gd name="connsiteY1-34" fmla="*/ 876300 h 876300"/>
              <a:gd name="connsiteX2-35" fmla="*/ 1288256 w 1288256"/>
              <a:gd name="connsiteY2-36" fmla="*/ 45244 h 876300"/>
              <a:gd name="connsiteX3-37" fmla="*/ 1281113 w 1288256"/>
              <a:gd name="connsiteY3-38" fmla="*/ 0 h 876300"/>
              <a:gd name="connsiteX4-39" fmla="*/ 0 w 1288256"/>
              <a:gd name="connsiteY4-40" fmla="*/ 812007 h 876300"/>
              <a:gd name="connsiteX0-41" fmla="*/ 0 w 1281113"/>
              <a:gd name="connsiteY0-42" fmla="*/ 812007 h 876300"/>
              <a:gd name="connsiteX1-43" fmla="*/ 0 w 1281113"/>
              <a:gd name="connsiteY1-44" fmla="*/ 876300 h 876300"/>
              <a:gd name="connsiteX2-45" fmla="*/ 1088231 w 1281113"/>
              <a:gd name="connsiteY2-46" fmla="*/ 173831 h 876300"/>
              <a:gd name="connsiteX3-47" fmla="*/ 1281113 w 1281113"/>
              <a:gd name="connsiteY3-48" fmla="*/ 0 h 876300"/>
              <a:gd name="connsiteX4-49" fmla="*/ 0 w 1281113"/>
              <a:gd name="connsiteY4-50" fmla="*/ 812007 h 876300"/>
              <a:gd name="connsiteX0-51" fmla="*/ 0 w 1088232"/>
              <a:gd name="connsiteY0-52" fmla="*/ 685801 h 750094"/>
              <a:gd name="connsiteX1-53" fmla="*/ 0 w 1088232"/>
              <a:gd name="connsiteY1-54" fmla="*/ 750094 h 750094"/>
              <a:gd name="connsiteX2-55" fmla="*/ 1088231 w 1088232"/>
              <a:gd name="connsiteY2-56" fmla="*/ 47625 h 750094"/>
              <a:gd name="connsiteX3-57" fmla="*/ 1088232 w 1088232"/>
              <a:gd name="connsiteY3-58" fmla="*/ 0 h 750094"/>
              <a:gd name="connsiteX4-59" fmla="*/ 0 w 1088232"/>
              <a:gd name="connsiteY4-60" fmla="*/ 685801 h 750094"/>
              <a:gd name="connsiteX0-61" fmla="*/ 0 w 1095375"/>
              <a:gd name="connsiteY0-62" fmla="*/ 685801 h 750094"/>
              <a:gd name="connsiteX1-63" fmla="*/ 0 w 1095375"/>
              <a:gd name="connsiteY1-64" fmla="*/ 750094 h 750094"/>
              <a:gd name="connsiteX2-65" fmla="*/ 1095375 w 1095375"/>
              <a:gd name="connsiteY2-66" fmla="*/ 50006 h 750094"/>
              <a:gd name="connsiteX3-67" fmla="*/ 1088232 w 1095375"/>
              <a:gd name="connsiteY3-68" fmla="*/ 0 h 750094"/>
              <a:gd name="connsiteX4-69" fmla="*/ 0 w 1095375"/>
              <a:gd name="connsiteY4-70" fmla="*/ 685801 h 750094"/>
              <a:gd name="connsiteX0-71" fmla="*/ 0 w 1095376"/>
              <a:gd name="connsiteY0-72" fmla="*/ 678657 h 742950"/>
              <a:gd name="connsiteX1-73" fmla="*/ 0 w 1095376"/>
              <a:gd name="connsiteY1-74" fmla="*/ 742950 h 742950"/>
              <a:gd name="connsiteX2-75" fmla="*/ 1095375 w 1095376"/>
              <a:gd name="connsiteY2-76" fmla="*/ 42862 h 742950"/>
              <a:gd name="connsiteX3-77" fmla="*/ 1095376 w 1095376"/>
              <a:gd name="connsiteY3-78" fmla="*/ 0 h 742950"/>
              <a:gd name="connsiteX4-79" fmla="*/ 0 w 1095376"/>
              <a:gd name="connsiteY4-80" fmla="*/ 678657 h 7429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371647" y="174797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4</a:t>
            </a:r>
            <a:endParaRPr lang="zh-CN" altLang="en-US" sz="4100" b="1" dirty="0">
              <a:solidFill>
                <a:schemeClr val="bg1"/>
              </a:solidFill>
            </a:endParaRPr>
          </a:p>
        </p:txBody>
      </p:sp>
      <p:sp>
        <p:nvSpPr>
          <p:cNvPr id="219" name="任意多边形 218"/>
          <p:cNvSpPr/>
          <p:nvPr/>
        </p:nvSpPr>
        <p:spPr>
          <a:xfrm rot="452259">
            <a:off x="3719542" y="1754171"/>
            <a:ext cx="2250761" cy="1387637"/>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00">
              <a:solidFill>
                <a:srgbClr val="595959"/>
              </a:solidFill>
            </a:endParaRPr>
          </a:p>
        </p:txBody>
      </p:sp>
      <p:sp>
        <p:nvSpPr>
          <p:cNvPr id="220" name="任意多边形 219"/>
          <p:cNvSpPr/>
          <p:nvPr/>
        </p:nvSpPr>
        <p:spPr>
          <a:xfrm rot="452259">
            <a:off x="4799593" y="2493212"/>
            <a:ext cx="1122476" cy="763533"/>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1" fmla="*/ 0 w 1297781"/>
              <a:gd name="connsiteY0-2" fmla="*/ 823913 h 876300"/>
              <a:gd name="connsiteX1-3" fmla="*/ 0 w 1297781"/>
              <a:gd name="connsiteY1-4" fmla="*/ 876300 h 876300"/>
              <a:gd name="connsiteX2-5" fmla="*/ 1297781 w 1297781"/>
              <a:gd name="connsiteY2-6" fmla="*/ 42863 h 876300"/>
              <a:gd name="connsiteX3-7" fmla="*/ 1281113 w 1297781"/>
              <a:gd name="connsiteY3-8" fmla="*/ 0 h 876300"/>
              <a:gd name="connsiteX4-9" fmla="*/ 0 w 1297781"/>
              <a:gd name="connsiteY4-10" fmla="*/ 823913 h 876300"/>
              <a:gd name="connsiteX0-11" fmla="*/ 0 w 1288256"/>
              <a:gd name="connsiteY0-12" fmla="*/ 823913 h 876300"/>
              <a:gd name="connsiteX1-13" fmla="*/ 0 w 1288256"/>
              <a:gd name="connsiteY1-14" fmla="*/ 876300 h 876300"/>
              <a:gd name="connsiteX2-15" fmla="*/ 1288256 w 1288256"/>
              <a:gd name="connsiteY2-16" fmla="*/ 45244 h 876300"/>
              <a:gd name="connsiteX3-17" fmla="*/ 1281113 w 1288256"/>
              <a:gd name="connsiteY3-18" fmla="*/ 0 h 876300"/>
              <a:gd name="connsiteX4-19" fmla="*/ 0 w 1288256"/>
              <a:gd name="connsiteY4-20" fmla="*/ 823913 h 8763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1" name="任意多边形 220"/>
          <p:cNvSpPr/>
          <p:nvPr/>
        </p:nvSpPr>
        <p:spPr>
          <a:xfrm rot="452259">
            <a:off x="3680565" y="2346385"/>
            <a:ext cx="1130775" cy="762841"/>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1" fmla="*/ 0 w 1314450"/>
              <a:gd name="connsiteY0-2" fmla="*/ 0 h 873125"/>
              <a:gd name="connsiteX1-3" fmla="*/ 0 w 1314450"/>
              <a:gd name="connsiteY1-4" fmla="*/ 63500 h 873125"/>
              <a:gd name="connsiteX2-5" fmla="*/ 1309688 w 1314450"/>
              <a:gd name="connsiteY2-6" fmla="*/ 873125 h 873125"/>
              <a:gd name="connsiteX3-7" fmla="*/ 1314450 w 1314450"/>
              <a:gd name="connsiteY3-8" fmla="*/ 815975 h 873125"/>
              <a:gd name="connsiteX4-9" fmla="*/ 0 w 1314450"/>
              <a:gd name="connsiteY4-10" fmla="*/ 0 h 873125"/>
              <a:gd name="connsiteX0-11" fmla="*/ 0 w 1314450"/>
              <a:gd name="connsiteY0-12" fmla="*/ 0 h 875506"/>
              <a:gd name="connsiteX1-13" fmla="*/ 0 w 1314450"/>
              <a:gd name="connsiteY1-14" fmla="*/ 63500 h 875506"/>
              <a:gd name="connsiteX2-15" fmla="*/ 1314450 w 1314450"/>
              <a:gd name="connsiteY2-16" fmla="*/ 875506 h 875506"/>
              <a:gd name="connsiteX3-17" fmla="*/ 1314450 w 1314450"/>
              <a:gd name="connsiteY3-18" fmla="*/ 815975 h 875506"/>
              <a:gd name="connsiteX4-19" fmla="*/ 0 w 1314450"/>
              <a:gd name="connsiteY4-20" fmla="*/ 0 h 875506"/>
              <a:gd name="connsiteX0-21" fmla="*/ 16669 w 1314450"/>
              <a:gd name="connsiteY0-22" fmla="*/ 0 h 868362"/>
              <a:gd name="connsiteX1-23" fmla="*/ 0 w 1314450"/>
              <a:gd name="connsiteY1-24" fmla="*/ 56356 h 868362"/>
              <a:gd name="connsiteX2-25" fmla="*/ 1314450 w 1314450"/>
              <a:gd name="connsiteY2-26" fmla="*/ 868362 h 868362"/>
              <a:gd name="connsiteX3-27" fmla="*/ 1314450 w 1314450"/>
              <a:gd name="connsiteY3-28" fmla="*/ 808831 h 868362"/>
              <a:gd name="connsiteX4-29" fmla="*/ 16669 w 1314450"/>
              <a:gd name="connsiteY4-30" fmla="*/ 0 h 868362"/>
              <a:gd name="connsiteX0-31" fmla="*/ 4763 w 1302544"/>
              <a:gd name="connsiteY0-32" fmla="*/ 0 h 868362"/>
              <a:gd name="connsiteX1-33" fmla="*/ 0 w 1302544"/>
              <a:gd name="connsiteY1-34" fmla="*/ 63500 h 868362"/>
              <a:gd name="connsiteX2-35" fmla="*/ 1302544 w 1302544"/>
              <a:gd name="connsiteY2-36" fmla="*/ 868362 h 868362"/>
              <a:gd name="connsiteX3-37" fmla="*/ 1302544 w 1302544"/>
              <a:gd name="connsiteY3-38" fmla="*/ 808831 h 868362"/>
              <a:gd name="connsiteX4-39" fmla="*/ 4763 w 1302544"/>
              <a:gd name="connsiteY4-40" fmla="*/ 0 h 868362"/>
              <a:gd name="connsiteX0-41" fmla="*/ 4763 w 1302544"/>
              <a:gd name="connsiteY0-42" fmla="*/ 0 h 875506"/>
              <a:gd name="connsiteX1-43" fmla="*/ 0 w 1302544"/>
              <a:gd name="connsiteY1-44" fmla="*/ 70644 h 875506"/>
              <a:gd name="connsiteX2-45" fmla="*/ 1302544 w 1302544"/>
              <a:gd name="connsiteY2-46" fmla="*/ 875506 h 875506"/>
              <a:gd name="connsiteX3-47" fmla="*/ 1302544 w 1302544"/>
              <a:gd name="connsiteY3-48" fmla="*/ 815975 h 875506"/>
              <a:gd name="connsiteX4-49" fmla="*/ 4763 w 1302544"/>
              <a:gd name="connsiteY4-50" fmla="*/ 0 h 875506"/>
              <a:gd name="connsiteX0-51" fmla="*/ 7145 w 1304926"/>
              <a:gd name="connsiteY0-52" fmla="*/ 0 h 875506"/>
              <a:gd name="connsiteX1-53" fmla="*/ 0 w 1304926"/>
              <a:gd name="connsiteY1-54" fmla="*/ 53975 h 875506"/>
              <a:gd name="connsiteX2-55" fmla="*/ 1304926 w 1304926"/>
              <a:gd name="connsiteY2-56" fmla="*/ 875506 h 875506"/>
              <a:gd name="connsiteX3-57" fmla="*/ 1304926 w 1304926"/>
              <a:gd name="connsiteY3-58" fmla="*/ 815975 h 875506"/>
              <a:gd name="connsiteX4-59" fmla="*/ 7145 w 1304926"/>
              <a:gd name="connsiteY4-60" fmla="*/ 0 h 875506"/>
              <a:gd name="connsiteX0-61" fmla="*/ 1 w 1297782"/>
              <a:gd name="connsiteY0-62" fmla="*/ 0 h 875506"/>
              <a:gd name="connsiteX1-63" fmla="*/ 0 w 1297782"/>
              <a:gd name="connsiteY1-64" fmla="*/ 51594 h 875506"/>
              <a:gd name="connsiteX2-65" fmla="*/ 1297782 w 1297782"/>
              <a:gd name="connsiteY2-66" fmla="*/ 875506 h 875506"/>
              <a:gd name="connsiteX3-67" fmla="*/ 1297782 w 1297782"/>
              <a:gd name="connsiteY3-68" fmla="*/ 815975 h 875506"/>
              <a:gd name="connsiteX4-69" fmla="*/ 1 w 1297782"/>
              <a:gd name="connsiteY4-70" fmla="*/ 0 h 875506"/>
              <a:gd name="connsiteX0-71" fmla="*/ 0 w 1297781"/>
              <a:gd name="connsiteY0-72" fmla="*/ 0 h 875506"/>
              <a:gd name="connsiteX1-73" fmla="*/ 2380 w 1297781"/>
              <a:gd name="connsiteY1-74" fmla="*/ 44451 h 875506"/>
              <a:gd name="connsiteX2-75" fmla="*/ 1297781 w 1297781"/>
              <a:gd name="connsiteY2-76" fmla="*/ 875506 h 875506"/>
              <a:gd name="connsiteX3-77" fmla="*/ 1297781 w 1297781"/>
              <a:gd name="connsiteY3-78" fmla="*/ 815975 h 875506"/>
              <a:gd name="connsiteX4-79" fmla="*/ 0 w 1297781"/>
              <a:gd name="connsiteY4-80" fmla="*/ 0 h 8755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2" name="文本框 77"/>
          <p:cNvSpPr txBox="1"/>
          <p:nvPr/>
        </p:nvSpPr>
        <p:spPr>
          <a:xfrm rot="452259">
            <a:off x="4063777" y="1976197"/>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2548520" y="2046795"/>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00">
              <a:solidFill>
                <a:srgbClr val="595959"/>
              </a:solidFill>
            </a:endParaRPr>
          </a:p>
        </p:txBody>
      </p:sp>
      <p:sp>
        <p:nvSpPr>
          <p:cNvPr id="224" name="任意多边形 223"/>
          <p:cNvSpPr/>
          <p:nvPr/>
        </p:nvSpPr>
        <p:spPr>
          <a:xfrm rot="520032">
            <a:off x="3550957" y="2773186"/>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1" fmla="*/ 0 w 1297781"/>
              <a:gd name="connsiteY0-2" fmla="*/ 823913 h 876300"/>
              <a:gd name="connsiteX1-3" fmla="*/ 0 w 1297781"/>
              <a:gd name="connsiteY1-4" fmla="*/ 876300 h 876300"/>
              <a:gd name="connsiteX2-5" fmla="*/ 1297781 w 1297781"/>
              <a:gd name="connsiteY2-6" fmla="*/ 42863 h 876300"/>
              <a:gd name="connsiteX3-7" fmla="*/ 1281113 w 1297781"/>
              <a:gd name="connsiteY3-8" fmla="*/ 0 h 876300"/>
              <a:gd name="connsiteX4-9" fmla="*/ 0 w 1297781"/>
              <a:gd name="connsiteY4-10" fmla="*/ 823913 h 876300"/>
              <a:gd name="connsiteX0-11" fmla="*/ 0 w 1288256"/>
              <a:gd name="connsiteY0-12" fmla="*/ 823913 h 876300"/>
              <a:gd name="connsiteX1-13" fmla="*/ 0 w 1288256"/>
              <a:gd name="connsiteY1-14" fmla="*/ 876300 h 876300"/>
              <a:gd name="connsiteX2-15" fmla="*/ 1288256 w 1288256"/>
              <a:gd name="connsiteY2-16" fmla="*/ 45244 h 876300"/>
              <a:gd name="connsiteX3-17" fmla="*/ 1281113 w 1288256"/>
              <a:gd name="connsiteY3-18" fmla="*/ 0 h 876300"/>
              <a:gd name="connsiteX4-19" fmla="*/ 0 w 1288256"/>
              <a:gd name="connsiteY4-20" fmla="*/ 823913 h 8763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2504968" y="2615011"/>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1" fmla="*/ 0 w 1314450"/>
              <a:gd name="connsiteY0-2" fmla="*/ 0 h 873125"/>
              <a:gd name="connsiteX1-3" fmla="*/ 0 w 1314450"/>
              <a:gd name="connsiteY1-4" fmla="*/ 63500 h 873125"/>
              <a:gd name="connsiteX2-5" fmla="*/ 1309688 w 1314450"/>
              <a:gd name="connsiteY2-6" fmla="*/ 873125 h 873125"/>
              <a:gd name="connsiteX3-7" fmla="*/ 1314450 w 1314450"/>
              <a:gd name="connsiteY3-8" fmla="*/ 815975 h 873125"/>
              <a:gd name="connsiteX4-9" fmla="*/ 0 w 1314450"/>
              <a:gd name="connsiteY4-10" fmla="*/ 0 h 873125"/>
              <a:gd name="connsiteX0-11" fmla="*/ 0 w 1314450"/>
              <a:gd name="connsiteY0-12" fmla="*/ 0 h 875506"/>
              <a:gd name="connsiteX1-13" fmla="*/ 0 w 1314450"/>
              <a:gd name="connsiteY1-14" fmla="*/ 63500 h 875506"/>
              <a:gd name="connsiteX2-15" fmla="*/ 1314450 w 1314450"/>
              <a:gd name="connsiteY2-16" fmla="*/ 875506 h 875506"/>
              <a:gd name="connsiteX3-17" fmla="*/ 1314450 w 1314450"/>
              <a:gd name="connsiteY3-18" fmla="*/ 815975 h 875506"/>
              <a:gd name="connsiteX4-19" fmla="*/ 0 w 1314450"/>
              <a:gd name="connsiteY4-20" fmla="*/ 0 h 875506"/>
              <a:gd name="connsiteX0-21" fmla="*/ 16669 w 1314450"/>
              <a:gd name="connsiteY0-22" fmla="*/ 0 h 868362"/>
              <a:gd name="connsiteX1-23" fmla="*/ 0 w 1314450"/>
              <a:gd name="connsiteY1-24" fmla="*/ 56356 h 868362"/>
              <a:gd name="connsiteX2-25" fmla="*/ 1314450 w 1314450"/>
              <a:gd name="connsiteY2-26" fmla="*/ 868362 h 868362"/>
              <a:gd name="connsiteX3-27" fmla="*/ 1314450 w 1314450"/>
              <a:gd name="connsiteY3-28" fmla="*/ 808831 h 868362"/>
              <a:gd name="connsiteX4-29" fmla="*/ 16669 w 1314450"/>
              <a:gd name="connsiteY4-30" fmla="*/ 0 h 868362"/>
              <a:gd name="connsiteX0-31" fmla="*/ 4763 w 1302544"/>
              <a:gd name="connsiteY0-32" fmla="*/ 0 h 868362"/>
              <a:gd name="connsiteX1-33" fmla="*/ 0 w 1302544"/>
              <a:gd name="connsiteY1-34" fmla="*/ 63500 h 868362"/>
              <a:gd name="connsiteX2-35" fmla="*/ 1302544 w 1302544"/>
              <a:gd name="connsiteY2-36" fmla="*/ 868362 h 868362"/>
              <a:gd name="connsiteX3-37" fmla="*/ 1302544 w 1302544"/>
              <a:gd name="connsiteY3-38" fmla="*/ 808831 h 868362"/>
              <a:gd name="connsiteX4-39" fmla="*/ 4763 w 1302544"/>
              <a:gd name="connsiteY4-40" fmla="*/ 0 h 868362"/>
              <a:gd name="connsiteX0-41" fmla="*/ 4763 w 1302544"/>
              <a:gd name="connsiteY0-42" fmla="*/ 0 h 875506"/>
              <a:gd name="connsiteX1-43" fmla="*/ 0 w 1302544"/>
              <a:gd name="connsiteY1-44" fmla="*/ 70644 h 875506"/>
              <a:gd name="connsiteX2-45" fmla="*/ 1302544 w 1302544"/>
              <a:gd name="connsiteY2-46" fmla="*/ 875506 h 875506"/>
              <a:gd name="connsiteX3-47" fmla="*/ 1302544 w 1302544"/>
              <a:gd name="connsiteY3-48" fmla="*/ 815975 h 875506"/>
              <a:gd name="connsiteX4-49" fmla="*/ 4763 w 1302544"/>
              <a:gd name="connsiteY4-50" fmla="*/ 0 h 875506"/>
              <a:gd name="connsiteX0-51" fmla="*/ 7145 w 1304926"/>
              <a:gd name="connsiteY0-52" fmla="*/ 0 h 875506"/>
              <a:gd name="connsiteX1-53" fmla="*/ 0 w 1304926"/>
              <a:gd name="connsiteY1-54" fmla="*/ 53975 h 875506"/>
              <a:gd name="connsiteX2-55" fmla="*/ 1304926 w 1304926"/>
              <a:gd name="connsiteY2-56" fmla="*/ 875506 h 875506"/>
              <a:gd name="connsiteX3-57" fmla="*/ 1304926 w 1304926"/>
              <a:gd name="connsiteY3-58" fmla="*/ 815975 h 875506"/>
              <a:gd name="connsiteX4-59" fmla="*/ 7145 w 1304926"/>
              <a:gd name="connsiteY4-60" fmla="*/ 0 h 875506"/>
              <a:gd name="connsiteX0-61" fmla="*/ 1 w 1297782"/>
              <a:gd name="connsiteY0-62" fmla="*/ 0 h 875506"/>
              <a:gd name="connsiteX1-63" fmla="*/ 0 w 1297782"/>
              <a:gd name="connsiteY1-64" fmla="*/ 51594 h 875506"/>
              <a:gd name="connsiteX2-65" fmla="*/ 1297782 w 1297782"/>
              <a:gd name="connsiteY2-66" fmla="*/ 875506 h 875506"/>
              <a:gd name="connsiteX3-67" fmla="*/ 1297782 w 1297782"/>
              <a:gd name="connsiteY3-68" fmla="*/ 815975 h 875506"/>
              <a:gd name="connsiteX4-69" fmla="*/ 1 w 1297782"/>
              <a:gd name="connsiteY4-70" fmla="*/ 0 h 875506"/>
              <a:gd name="connsiteX0-71" fmla="*/ 0 w 1297781"/>
              <a:gd name="connsiteY0-72" fmla="*/ 0 h 875506"/>
              <a:gd name="connsiteX1-73" fmla="*/ 2380 w 1297781"/>
              <a:gd name="connsiteY1-74" fmla="*/ 44451 h 875506"/>
              <a:gd name="connsiteX2-75" fmla="*/ 1297781 w 1297781"/>
              <a:gd name="connsiteY2-76" fmla="*/ 875506 h 875506"/>
              <a:gd name="connsiteX3-77" fmla="*/ 1297781 w 1297781"/>
              <a:gd name="connsiteY3-78" fmla="*/ 815975 h 875506"/>
              <a:gd name="connsiteX4-79" fmla="*/ 0 w 1297781"/>
              <a:gd name="connsiteY4-80" fmla="*/ 0 h 8755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2820866" y="2304756"/>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1208390" y="2292482"/>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00">
              <a:solidFill>
                <a:srgbClr val="595959"/>
              </a:solidFill>
            </a:endParaRPr>
          </a:p>
        </p:txBody>
      </p:sp>
      <p:sp>
        <p:nvSpPr>
          <p:cNvPr id="228" name="任意多边形 227"/>
          <p:cNvSpPr/>
          <p:nvPr/>
        </p:nvSpPr>
        <p:spPr>
          <a:xfrm rot="551618">
            <a:off x="2266226" y="3077981"/>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1" fmla="*/ 0 w 1297781"/>
              <a:gd name="connsiteY0-2" fmla="*/ 823913 h 876300"/>
              <a:gd name="connsiteX1-3" fmla="*/ 0 w 1297781"/>
              <a:gd name="connsiteY1-4" fmla="*/ 876300 h 876300"/>
              <a:gd name="connsiteX2-5" fmla="*/ 1297781 w 1297781"/>
              <a:gd name="connsiteY2-6" fmla="*/ 42863 h 876300"/>
              <a:gd name="connsiteX3-7" fmla="*/ 1281113 w 1297781"/>
              <a:gd name="connsiteY3-8" fmla="*/ 0 h 876300"/>
              <a:gd name="connsiteX4-9" fmla="*/ 0 w 1297781"/>
              <a:gd name="connsiteY4-10" fmla="*/ 823913 h 876300"/>
              <a:gd name="connsiteX0-11" fmla="*/ 0 w 1288256"/>
              <a:gd name="connsiteY0-12" fmla="*/ 823913 h 876300"/>
              <a:gd name="connsiteX1-13" fmla="*/ 0 w 1288256"/>
              <a:gd name="connsiteY1-14" fmla="*/ 876300 h 876300"/>
              <a:gd name="connsiteX2-15" fmla="*/ 1288256 w 1288256"/>
              <a:gd name="connsiteY2-16" fmla="*/ 45244 h 876300"/>
              <a:gd name="connsiteX3-17" fmla="*/ 1281113 w 1288256"/>
              <a:gd name="connsiteY3-18" fmla="*/ 0 h 876300"/>
              <a:gd name="connsiteX4-19" fmla="*/ 0 w 1288256"/>
              <a:gd name="connsiteY4-20" fmla="*/ 823913 h 8763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1158747" y="2900131"/>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1" fmla="*/ 0 w 1314450"/>
              <a:gd name="connsiteY0-2" fmla="*/ 0 h 873125"/>
              <a:gd name="connsiteX1-3" fmla="*/ 0 w 1314450"/>
              <a:gd name="connsiteY1-4" fmla="*/ 63500 h 873125"/>
              <a:gd name="connsiteX2-5" fmla="*/ 1309688 w 1314450"/>
              <a:gd name="connsiteY2-6" fmla="*/ 873125 h 873125"/>
              <a:gd name="connsiteX3-7" fmla="*/ 1314450 w 1314450"/>
              <a:gd name="connsiteY3-8" fmla="*/ 815975 h 873125"/>
              <a:gd name="connsiteX4-9" fmla="*/ 0 w 1314450"/>
              <a:gd name="connsiteY4-10" fmla="*/ 0 h 873125"/>
              <a:gd name="connsiteX0-11" fmla="*/ 0 w 1314450"/>
              <a:gd name="connsiteY0-12" fmla="*/ 0 h 875506"/>
              <a:gd name="connsiteX1-13" fmla="*/ 0 w 1314450"/>
              <a:gd name="connsiteY1-14" fmla="*/ 63500 h 875506"/>
              <a:gd name="connsiteX2-15" fmla="*/ 1314450 w 1314450"/>
              <a:gd name="connsiteY2-16" fmla="*/ 875506 h 875506"/>
              <a:gd name="connsiteX3-17" fmla="*/ 1314450 w 1314450"/>
              <a:gd name="connsiteY3-18" fmla="*/ 815975 h 875506"/>
              <a:gd name="connsiteX4-19" fmla="*/ 0 w 1314450"/>
              <a:gd name="connsiteY4-20" fmla="*/ 0 h 875506"/>
              <a:gd name="connsiteX0-21" fmla="*/ 16669 w 1314450"/>
              <a:gd name="connsiteY0-22" fmla="*/ 0 h 868362"/>
              <a:gd name="connsiteX1-23" fmla="*/ 0 w 1314450"/>
              <a:gd name="connsiteY1-24" fmla="*/ 56356 h 868362"/>
              <a:gd name="connsiteX2-25" fmla="*/ 1314450 w 1314450"/>
              <a:gd name="connsiteY2-26" fmla="*/ 868362 h 868362"/>
              <a:gd name="connsiteX3-27" fmla="*/ 1314450 w 1314450"/>
              <a:gd name="connsiteY3-28" fmla="*/ 808831 h 868362"/>
              <a:gd name="connsiteX4-29" fmla="*/ 16669 w 1314450"/>
              <a:gd name="connsiteY4-30" fmla="*/ 0 h 868362"/>
              <a:gd name="connsiteX0-31" fmla="*/ 4763 w 1302544"/>
              <a:gd name="connsiteY0-32" fmla="*/ 0 h 868362"/>
              <a:gd name="connsiteX1-33" fmla="*/ 0 w 1302544"/>
              <a:gd name="connsiteY1-34" fmla="*/ 63500 h 868362"/>
              <a:gd name="connsiteX2-35" fmla="*/ 1302544 w 1302544"/>
              <a:gd name="connsiteY2-36" fmla="*/ 868362 h 868362"/>
              <a:gd name="connsiteX3-37" fmla="*/ 1302544 w 1302544"/>
              <a:gd name="connsiteY3-38" fmla="*/ 808831 h 868362"/>
              <a:gd name="connsiteX4-39" fmla="*/ 4763 w 1302544"/>
              <a:gd name="connsiteY4-40" fmla="*/ 0 h 868362"/>
              <a:gd name="connsiteX0-41" fmla="*/ 4763 w 1302544"/>
              <a:gd name="connsiteY0-42" fmla="*/ 0 h 875506"/>
              <a:gd name="connsiteX1-43" fmla="*/ 0 w 1302544"/>
              <a:gd name="connsiteY1-44" fmla="*/ 70644 h 875506"/>
              <a:gd name="connsiteX2-45" fmla="*/ 1302544 w 1302544"/>
              <a:gd name="connsiteY2-46" fmla="*/ 875506 h 875506"/>
              <a:gd name="connsiteX3-47" fmla="*/ 1302544 w 1302544"/>
              <a:gd name="connsiteY3-48" fmla="*/ 815975 h 875506"/>
              <a:gd name="connsiteX4-49" fmla="*/ 4763 w 1302544"/>
              <a:gd name="connsiteY4-50" fmla="*/ 0 h 875506"/>
              <a:gd name="connsiteX0-51" fmla="*/ 7145 w 1304926"/>
              <a:gd name="connsiteY0-52" fmla="*/ 0 h 875506"/>
              <a:gd name="connsiteX1-53" fmla="*/ 0 w 1304926"/>
              <a:gd name="connsiteY1-54" fmla="*/ 53975 h 875506"/>
              <a:gd name="connsiteX2-55" fmla="*/ 1304926 w 1304926"/>
              <a:gd name="connsiteY2-56" fmla="*/ 875506 h 875506"/>
              <a:gd name="connsiteX3-57" fmla="*/ 1304926 w 1304926"/>
              <a:gd name="connsiteY3-58" fmla="*/ 815975 h 875506"/>
              <a:gd name="connsiteX4-59" fmla="*/ 7145 w 1304926"/>
              <a:gd name="connsiteY4-60" fmla="*/ 0 h 875506"/>
              <a:gd name="connsiteX0-61" fmla="*/ 1 w 1297782"/>
              <a:gd name="connsiteY0-62" fmla="*/ 0 h 875506"/>
              <a:gd name="connsiteX1-63" fmla="*/ 0 w 1297782"/>
              <a:gd name="connsiteY1-64" fmla="*/ 51594 h 875506"/>
              <a:gd name="connsiteX2-65" fmla="*/ 1297782 w 1297782"/>
              <a:gd name="connsiteY2-66" fmla="*/ 875506 h 875506"/>
              <a:gd name="connsiteX3-67" fmla="*/ 1297782 w 1297782"/>
              <a:gd name="connsiteY3-68" fmla="*/ 815975 h 875506"/>
              <a:gd name="connsiteX4-69" fmla="*/ 1 w 1297782"/>
              <a:gd name="connsiteY4-70" fmla="*/ 0 h 875506"/>
              <a:gd name="connsiteX0-71" fmla="*/ 0 w 1297781"/>
              <a:gd name="connsiteY0-72" fmla="*/ 0 h 875506"/>
              <a:gd name="connsiteX1-73" fmla="*/ 2380 w 1297781"/>
              <a:gd name="connsiteY1-74" fmla="*/ 44451 h 875506"/>
              <a:gd name="connsiteX2-75" fmla="*/ 1297781 w 1297781"/>
              <a:gd name="connsiteY2-76" fmla="*/ 875506 h 875506"/>
              <a:gd name="connsiteX3-77" fmla="*/ 1297781 w 1297781"/>
              <a:gd name="connsiteY3-78" fmla="*/ 815975 h 875506"/>
              <a:gd name="connsiteX4-79" fmla="*/ 0 w 1297781"/>
              <a:gd name="connsiteY4-80" fmla="*/ 0 h 8755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1475310" y="2555582"/>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1706767" y="3955210"/>
            <a:ext cx="1886153"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基础动作的开发</a:t>
            </a:r>
            <a:endParaRPr lang="zh-CN" altLang="en-US" b="1" dirty="0">
              <a:solidFill>
                <a:schemeClr val="tx1">
                  <a:lumMod val="75000"/>
                  <a:lumOff val="25000"/>
                </a:schemeClr>
              </a:solidFill>
              <a:latin typeface="微软雅黑" panose="020B0503020204020204" pitchFamily="34" charset="-122"/>
            </a:endParaRPr>
          </a:p>
        </p:txBody>
      </p:sp>
      <p:sp>
        <p:nvSpPr>
          <p:cNvPr id="232" name="0"/>
          <p:cNvSpPr txBox="1">
            <a:spLocks noChangeArrowheads="1"/>
          </p:cNvSpPr>
          <p:nvPr/>
        </p:nvSpPr>
        <p:spPr bwMode="auto">
          <a:xfrm>
            <a:off x="1709457" y="4201118"/>
            <a:ext cx="2075464"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pPr>
              <a:spcBef>
                <a:spcPct val="20000"/>
              </a:spcBef>
            </a:pPr>
            <a:r>
              <a:rPr lang="zh-CN" altLang="en-US" sz="1100" dirty="0">
                <a:solidFill>
                  <a:srgbClr val="595959"/>
                </a:solidFill>
                <a:latin typeface="微软雅黑" panose="020B0503020204020204" pitchFamily="34" charset="-122"/>
                <a:sym typeface="Arial" panose="02080604020202020204" pitchFamily="34" charset="0"/>
              </a:rPr>
              <a:t>在这里我们是使用了</a:t>
            </a:r>
            <a:endParaRPr lang="zh-CN" altLang="en-US" sz="1100" dirty="0">
              <a:solidFill>
                <a:srgbClr val="595959"/>
              </a:solidFill>
              <a:latin typeface="微软雅黑" panose="020B0503020204020204" pitchFamily="34" charset="-122"/>
              <a:sym typeface="Arial" panose="02080604020202020204" pitchFamily="34" charset="0"/>
            </a:endParaRPr>
          </a:p>
          <a:p>
            <a:pPr>
              <a:spcBef>
                <a:spcPct val="20000"/>
              </a:spcBef>
            </a:pPr>
            <a:r>
              <a:rPr lang="en-US" altLang="zh-CN" sz="1100" dirty="0">
                <a:solidFill>
                  <a:srgbClr val="595959"/>
                </a:solidFill>
                <a:latin typeface="微软雅黑" panose="020B0503020204020204" pitchFamily="34" charset="-122"/>
                <a:sym typeface="Arial" panose="02080604020202020204" pitchFamily="34" charset="0"/>
              </a:rPr>
              <a:t>AIUT3D</a:t>
            </a:r>
            <a:r>
              <a:rPr lang="zh-CN" altLang="en-US" sz="1100" dirty="0">
                <a:solidFill>
                  <a:srgbClr val="595959"/>
                </a:solidFill>
                <a:latin typeface="微软雅黑" panose="020B0503020204020204" pitchFamily="34" charset="-122"/>
                <a:sym typeface="Arial" panose="02080604020202020204" pitchFamily="34" charset="0"/>
              </a:rPr>
              <a:t>团队开发的动作编辑器</a:t>
            </a:r>
            <a:endParaRPr lang="zh-CN" altLang="en-US" sz="1100" dirty="0">
              <a:solidFill>
                <a:srgbClr val="595959"/>
              </a:solidFill>
              <a:latin typeface="微软雅黑" panose="020B0503020204020204" pitchFamily="34" charset="-122"/>
              <a:sym typeface="Arial" panose="02080604020202020204" pitchFamily="34" charset="0"/>
            </a:endParaRPr>
          </a:p>
        </p:txBody>
      </p:sp>
      <p:sp>
        <p:nvSpPr>
          <p:cNvPr id="233" name="0"/>
          <p:cNvSpPr txBox="1">
            <a:spLocks noChangeArrowheads="1"/>
          </p:cNvSpPr>
          <p:nvPr/>
        </p:nvSpPr>
        <p:spPr bwMode="auto">
          <a:xfrm>
            <a:off x="3327715" y="3566865"/>
            <a:ext cx="1886153"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优化关节的设定</a:t>
            </a:r>
            <a:endParaRPr lang="zh-CN" altLang="en-US" b="1" dirty="0">
              <a:solidFill>
                <a:schemeClr val="tx1">
                  <a:lumMod val="75000"/>
                  <a:lumOff val="25000"/>
                </a:schemeClr>
              </a:solidFill>
              <a:latin typeface="微软雅黑" panose="020B0503020204020204" pitchFamily="34" charset="-122"/>
            </a:endParaRPr>
          </a:p>
        </p:txBody>
      </p:sp>
      <p:sp>
        <p:nvSpPr>
          <p:cNvPr id="234" name="0"/>
          <p:cNvSpPr txBox="1">
            <a:spLocks noChangeArrowheads="1"/>
          </p:cNvSpPr>
          <p:nvPr/>
        </p:nvSpPr>
        <p:spPr bwMode="auto">
          <a:xfrm>
            <a:off x="3330405" y="3812773"/>
            <a:ext cx="2075464"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pPr>
              <a:spcBef>
                <a:spcPct val="20000"/>
              </a:spcBef>
            </a:pPr>
            <a:r>
              <a:rPr lang="zh-CN" sz="1100" dirty="0">
                <a:solidFill>
                  <a:srgbClr val="595959"/>
                </a:solidFill>
                <a:latin typeface="微软雅黑" panose="020B0503020204020204" pitchFamily="34" charset="-122"/>
              </a:rPr>
              <a:t>我们选择了一些踢球动作</a:t>
            </a:r>
            <a:endParaRPr lang="zh-CN" sz="1100" dirty="0">
              <a:solidFill>
                <a:srgbClr val="595959"/>
              </a:solidFill>
              <a:latin typeface="微软雅黑" panose="020B0503020204020204" pitchFamily="34" charset="-122"/>
            </a:endParaRPr>
          </a:p>
          <a:p>
            <a:pPr>
              <a:spcBef>
                <a:spcPct val="20000"/>
              </a:spcBef>
            </a:pPr>
            <a:r>
              <a:rPr lang="zh-CN" sz="1100" dirty="0">
                <a:solidFill>
                  <a:srgbClr val="595959"/>
                </a:solidFill>
                <a:latin typeface="微软雅黑" panose="020B0503020204020204" pitchFamily="34" charset="-122"/>
              </a:rPr>
              <a:t>需要优化的关节参数</a:t>
            </a:r>
            <a:endParaRPr lang="zh-CN" sz="1100" dirty="0">
              <a:solidFill>
                <a:srgbClr val="595959"/>
              </a:solidFill>
              <a:latin typeface="微软雅黑" panose="020B0503020204020204" pitchFamily="34" charset="-122"/>
              <a:sym typeface="Arial" panose="02080604020202020204" pitchFamily="34" charset="0"/>
            </a:endParaRPr>
          </a:p>
        </p:txBody>
      </p:sp>
      <p:sp>
        <p:nvSpPr>
          <p:cNvPr id="235" name="0"/>
          <p:cNvSpPr txBox="1">
            <a:spLocks noChangeArrowheads="1"/>
          </p:cNvSpPr>
          <p:nvPr/>
        </p:nvSpPr>
        <p:spPr bwMode="auto">
          <a:xfrm>
            <a:off x="4917675" y="3238582"/>
            <a:ext cx="1886153"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优化脚本的编写</a:t>
            </a:r>
            <a:endParaRPr lang="zh-CN" altLang="en-US" b="1" dirty="0">
              <a:solidFill>
                <a:schemeClr val="tx1">
                  <a:lumMod val="75000"/>
                  <a:lumOff val="25000"/>
                </a:schemeClr>
              </a:solidFill>
              <a:latin typeface="微软雅黑" panose="020B0503020204020204" pitchFamily="34" charset="-122"/>
            </a:endParaRPr>
          </a:p>
        </p:txBody>
      </p:sp>
      <p:sp>
        <p:nvSpPr>
          <p:cNvPr id="236" name="0"/>
          <p:cNvSpPr txBox="1">
            <a:spLocks noChangeArrowheads="1"/>
          </p:cNvSpPr>
          <p:nvPr/>
        </p:nvSpPr>
        <p:spPr bwMode="auto">
          <a:xfrm>
            <a:off x="4920366" y="3484490"/>
            <a:ext cx="2075464"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pPr>
              <a:spcBef>
                <a:spcPct val="20000"/>
              </a:spcBef>
            </a:pPr>
            <a:r>
              <a:rPr lang="zh-CN" sz="1100" dirty="0">
                <a:solidFill>
                  <a:srgbClr val="595959"/>
                </a:solidFill>
                <a:latin typeface="微软雅黑" panose="020B0503020204020204" pitchFamily="34" charset="-122"/>
              </a:rPr>
              <a:t>这里是在</a:t>
            </a:r>
            <a:r>
              <a:rPr lang="en-US" altLang="zh-CN" sz="1100" dirty="0">
                <a:solidFill>
                  <a:srgbClr val="595959"/>
                </a:solidFill>
                <a:latin typeface="微软雅黑" panose="020B0503020204020204" pitchFamily="34" charset="-122"/>
              </a:rPr>
              <a:t>UT</a:t>
            </a:r>
            <a:r>
              <a:rPr lang="zh-CN" altLang="en-US" sz="1100" dirty="0">
                <a:solidFill>
                  <a:srgbClr val="595959"/>
                </a:solidFill>
                <a:latin typeface="微软雅黑" panose="020B0503020204020204" pitchFamily="34" charset="-122"/>
              </a:rPr>
              <a:t>底层中提供的</a:t>
            </a:r>
            <a:endParaRPr lang="zh-CN" altLang="en-US" sz="1100" dirty="0">
              <a:solidFill>
                <a:srgbClr val="595959"/>
              </a:solidFill>
              <a:latin typeface="微软雅黑" panose="020B0503020204020204" pitchFamily="34" charset="-122"/>
            </a:endParaRPr>
          </a:p>
          <a:p>
            <a:pPr>
              <a:spcBef>
                <a:spcPct val="20000"/>
              </a:spcBef>
            </a:pPr>
            <a:r>
              <a:rPr lang="zh-CN" altLang="en-US" sz="1100" dirty="0">
                <a:solidFill>
                  <a:srgbClr val="595959"/>
                </a:solidFill>
                <a:latin typeface="微软雅黑" panose="020B0503020204020204" pitchFamily="34" charset="-122"/>
                <a:sym typeface="Arial" panose="02080604020202020204" pitchFamily="34" charset="0"/>
              </a:rPr>
              <a:t>优化函数，并结合</a:t>
            </a:r>
            <a:r>
              <a:rPr lang="en-US" altLang="zh-CN" sz="1100" dirty="0">
                <a:solidFill>
                  <a:srgbClr val="595959"/>
                </a:solidFill>
                <a:latin typeface="微软雅黑" panose="020B0503020204020204" pitchFamily="34" charset="-122"/>
                <a:sym typeface="Arial" panose="02080604020202020204" pitchFamily="34" charset="0"/>
              </a:rPr>
              <a:t>CMA-ES</a:t>
            </a:r>
            <a:r>
              <a:rPr lang="zh-CN" altLang="en-US" sz="1100" dirty="0">
                <a:solidFill>
                  <a:srgbClr val="595959"/>
                </a:solidFill>
                <a:latin typeface="微软雅黑" panose="020B0503020204020204" pitchFamily="34" charset="-122"/>
                <a:sym typeface="Arial" panose="02080604020202020204" pitchFamily="34" charset="0"/>
              </a:rPr>
              <a:t>算法</a:t>
            </a:r>
            <a:endParaRPr lang="zh-CN" altLang="en-US" sz="1100" dirty="0">
              <a:solidFill>
                <a:srgbClr val="595959"/>
              </a:solidFill>
              <a:latin typeface="微软雅黑" panose="020B0503020204020204" pitchFamily="34" charset="-122"/>
              <a:sym typeface="Arial" panose="02080604020202020204" pitchFamily="34" charset="0"/>
            </a:endParaRPr>
          </a:p>
        </p:txBody>
      </p:sp>
      <p:sp>
        <p:nvSpPr>
          <p:cNvPr id="237" name="0"/>
          <p:cNvSpPr txBox="1">
            <a:spLocks noChangeArrowheads="1"/>
          </p:cNvSpPr>
          <p:nvPr/>
        </p:nvSpPr>
        <p:spPr bwMode="auto">
          <a:xfrm>
            <a:off x="6596198" y="2820734"/>
            <a:ext cx="1886153"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80604020202020204" pitchFamily="34" charset="0"/>
                <a:ea typeface="微软雅黑" panose="020B0503020204020204" pitchFamily="34" charset="-122"/>
              </a:defRPr>
            </a:lvl1pPr>
            <a:lvl2pPr marL="742950" indent="-285750" defTabSz="1216025">
              <a:defRPr>
                <a:solidFill>
                  <a:schemeClr val="tx1"/>
                </a:solidFill>
                <a:latin typeface="Arial" panose="02080604020202020204" pitchFamily="34" charset="0"/>
                <a:ea typeface="微软雅黑" panose="020B0503020204020204" pitchFamily="34" charset="-122"/>
              </a:defRPr>
            </a:lvl2pPr>
            <a:lvl3pPr marL="1143000" indent="-228600" defTabSz="1216025">
              <a:defRPr>
                <a:solidFill>
                  <a:schemeClr val="tx1"/>
                </a:solidFill>
                <a:latin typeface="Arial" panose="02080604020202020204" pitchFamily="34" charset="0"/>
                <a:ea typeface="微软雅黑" panose="020B0503020204020204" pitchFamily="34" charset="-122"/>
              </a:defRPr>
            </a:lvl3pPr>
            <a:lvl4pPr marL="1600200" indent="-228600" defTabSz="1216025">
              <a:defRPr>
                <a:solidFill>
                  <a:schemeClr val="tx1"/>
                </a:solidFill>
                <a:latin typeface="Arial" panose="02080604020202020204" pitchFamily="34" charset="0"/>
                <a:ea typeface="微软雅黑" panose="020B0503020204020204" pitchFamily="34" charset="-122"/>
              </a:defRPr>
            </a:lvl4pPr>
            <a:lvl5pPr marL="2057400" indent="-228600" defTabSz="1216025">
              <a:defRPr>
                <a:solidFill>
                  <a:schemeClr val="tx1"/>
                </a:solidFill>
                <a:latin typeface="Arial" panose="0208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优化脚本的使用</a:t>
            </a:r>
            <a:endParaRPr lang="en-US" altLang="zh-CN" b="1" dirty="0">
              <a:solidFill>
                <a:schemeClr val="tx1">
                  <a:lumMod val="75000"/>
                  <a:lumOff val="2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fade">
                                      <p:cBhvr>
                                        <p:cTn id="16" dur="500"/>
                                        <p:tgtEl>
                                          <p:spTgt spid="164"/>
                                        </p:tgtEl>
                                      </p:cBhvr>
                                    </p:animEffect>
                                  </p:childTnLst>
                                </p:cTn>
                              </p:par>
                              <p:par>
                                <p:cTn id="17" presetID="10"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animEffect transition="in" filter="fade">
                                      <p:cBhvr>
                                        <p:cTn id="19" dur="500"/>
                                        <p:tgtEl>
                                          <p:spTgt spid="1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6"/>
                                        </p:tgtEl>
                                        <p:attrNameLst>
                                          <p:attrName>style.visibility</p:attrName>
                                        </p:attrNameLst>
                                      </p:cBhvr>
                                      <p:to>
                                        <p:strVal val="visible"/>
                                      </p:to>
                                    </p:set>
                                    <p:animEffect transition="in" filter="fade">
                                      <p:cBhvr>
                                        <p:cTn id="22" dur="500"/>
                                        <p:tgtEl>
                                          <p:spTgt spid="206"/>
                                        </p:tgtEl>
                                      </p:cBhvr>
                                    </p:animEffect>
                                  </p:childTnLst>
                                </p:cTn>
                              </p:par>
                              <p:par>
                                <p:cTn id="23" presetID="10" presetClass="entr" presetSubtype="0" fill="hold"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fade">
                                      <p:cBhvr>
                                        <p:cTn id="25" dur="500"/>
                                        <p:tgtEl>
                                          <p:spTgt spid="20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0"/>
                                        </p:tgtEl>
                                        <p:attrNameLst>
                                          <p:attrName>style.visibility</p:attrName>
                                        </p:attrNameLst>
                                      </p:cBhvr>
                                      <p:to>
                                        <p:strVal val="visible"/>
                                      </p:to>
                                    </p:set>
                                    <p:animEffect transition="in" filter="fade">
                                      <p:cBhvr>
                                        <p:cTn id="28" dur="500"/>
                                        <p:tgtEl>
                                          <p:spTgt spid="210"/>
                                        </p:tgtEl>
                                      </p:cBhvr>
                                    </p:animEffect>
                                  </p:childTnLst>
                                </p:cTn>
                              </p:par>
                              <p:par>
                                <p:cTn id="29" presetID="10" presetClass="entr" presetSubtype="0" fill="hold" nodeType="withEffect">
                                  <p:stCondLst>
                                    <p:cond delay="0"/>
                                  </p:stCondLst>
                                  <p:childTnLst>
                                    <p:set>
                                      <p:cBhvr>
                                        <p:cTn id="30" dur="1" fill="hold">
                                          <p:stCondLst>
                                            <p:cond delay="0"/>
                                          </p:stCondLst>
                                        </p:cTn>
                                        <p:tgtEl>
                                          <p:spTgt spid="211"/>
                                        </p:tgtEl>
                                        <p:attrNameLst>
                                          <p:attrName>style.visibility</p:attrName>
                                        </p:attrNameLst>
                                      </p:cBhvr>
                                      <p:to>
                                        <p:strVal val="visible"/>
                                      </p:to>
                                    </p:set>
                                    <p:animEffect transition="in" filter="fade">
                                      <p:cBhvr>
                                        <p:cTn id="31" dur="500"/>
                                        <p:tgtEl>
                                          <p:spTgt spid="2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4"/>
                                        </p:tgtEl>
                                        <p:attrNameLst>
                                          <p:attrName>style.visibility</p:attrName>
                                        </p:attrNameLst>
                                      </p:cBhvr>
                                      <p:to>
                                        <p:strVal val="visible"/>
                                      </p:to>
                                    </p:set>
                                    <p:animEffect transition="in" filter="fade">
                                      <p:cBhvr>
                                        <p:cTn id="34" dur="500"/>
                                        <p:tgtEl>
                                          <p:spTgt spid="2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animEffect transition="in" filter="fade">
                                      <p:cBhvr>
                                        <p:cTn id="37" dur="500"/>
                                        <p:tgtEl>
                                          <p:spTgt spid="2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fade">
                                      <p:cBhvr>
                                        <p:cTn id="40" dur="500"/>
                                        <p:tgtEl>
                                          <p:spTgt spid="2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7"/>
                                        </p:tgtEl>
                                        <p:attrNameLst>
                                          <p:attrName>style.visibility</p:attrName>
                                        </p:attrNameLst>
                                      </p:cBhvr>
                                      <p:to>
                                        <p:strVal val="visible"/>
                                      </p:to>
                                    </p:set>
                                    <p:animEffect transition="in" filter="fade">
                                      <p:cBhvr>
                                        <p:cTn id="43" dur="500"/>
                                        <p:tgtEl>
                                          <p:spTgt spid="2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fade">
                                      <p:cBhvr>
                                        <p:cTn id="46" dur="500"/>
                                        <p:tgtEl>
                                          <p:spTgt spid="2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500"/>
                                        <p:tgtEl>
                                          <p:spTgt spid="2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500"/>
                                        <p:tgtEl>
                                          <p:spTgt spid="2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1"/>
                                        </p:tgtEl>
                                        <p:attrNameLst>
                                          <p:attrName>style.visibility</p:attrName>
                                        </p:attrNameLst>
                                      </p:cBhvr>
                                      <p:to>
                                        <p:strVal val="visible"/>
                                      </p:to>
                                    </p:set>
                                    <p:animEffect transition="in" filter="fade">
                                      <p:cBhvr>
                                        <p:cTn id="55" dur="500"/>
                                        <p:tgtEl>
                                          <p:spTgt spid="2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fade">
                                      <p:cBhvr>
                                        <p:cTn id="61" dur="500"/>
                                        <p:tgtEl>
                                          <p:spTgt spid="2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fade">
                                      <p:cBhvr>
                                        <p:cTn id="64" dur="500"/>
                                        <p:tgtEl>
                                          <p:spTgt spid="2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animEffect transition="in" filter="fade">
                                      <p:cBhvr>
                                        <p:cTn id="67" dur="500"/>
                                        <p:tgtEl>
                                          <p:spTgt spid="2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6"/>
                                        </p:tgtEl>
                                        <p:attrNameLst>
                                          <p:attrName>style.visibility</p:attrName>
                                        </p:attrNameLst>
                                      </p:cBhvr>
                                      <p:to>
                                        <p:strVal val="visible"/>
                                      </p:to>
                                    </p:set>
                                    <p:animEffect transition="in" filter="fade">
                                      <p:cBhvr>
                                        <p:cTn id="70" dur="500"/>
                                        <p:tgtEl>
                                          <p:spTgt spid="2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animEffect transition="in" filter="fade">
                                      <p:cBhvr>
                                        <p:cTn id="73" dur="500"/>
                                        <p:tgtEl>
                                          <p:spTgt spid="2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9"/>
                                        </p:tgtEl>
                                        <p:attrNameLst>
                                          <p:attrName>style.visibility</p:attrName>
                                        </p:attrNameLst>
                                      </p:cBhvr>
                                      <p:to>
                                        <p:strVal val="visible"/>
                                      </p:to>
                                    </p:set>
                                    <p:animEffect transition="in" filter="fade">
                                      <p:cBhvr>
                                        <p:cTn id="79" dur="500"/>
                                        <p:tgtEl>
                                          <p:spTgt spid="2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fade">
                                      <p:cBhvr>
                                        <p:cTn id="82" dur="500"/>
                                        <p:tgtEl>
                                          <p:spTgt spid="2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31"/>
                                        </p:tgtEl>
                                        <p:attrNameLst>
                                          <p:attrName>style.visibility</p:attrName>
                                        </p:attrNameLst>
                                      </p:cBhvr>
                                      <p:to>
                                        <p:strVal val="visible"/>
                                      </p:to>
                                    </p:set>
                                    <p:animEffect transition="in" filter="fade">
                                      <p:cBhvr>
                                        <p:cTn id="85" dur="500"/>
                                        <p:tgtEl>
                                          <p:spTgt spid="2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2"/>
                                        </p:tgtEl>
                                        <p:attrNameLst>
                                          <p:attrName>style.visibility</p:attrName>
                                        </p:attrNameLst>
                                      </p:cBhvr>
                                      <p:to>
                                        <p:strVal val="visible"/>
                                      </p:to>
                                    </p:set>
                                    <p:animEffect transition="in" filter="fade">
                                      <p:cBhvr>
                                        <p:cTn id="88" dur="500"/>
                                        <p:tgtEl>
                                          <p:spTgt spid="2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fade">
                                      <p:cBhvr>
                                        <p:cTn id="91" dur="500"/>
                                        <p:tgtEl>
                                          <p:spTgt spid="2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4"/>
                                        </p:tgtEl>
                                        <p:attrNameLst>
                                          <p:attrName>style.visibility</p:attrName>
                                        </p:attrNameLst>
                                      </p:cBhvr>
                                      <p:to>
                                        <p:strVal val="visible"/>
                                      </p:to>
                                    </p:set>
                                    <p:animEffect transition="in" filter="fade">
                                      <p:cBhvr>
                                        <p:cTn id="94" dur="500"/>
                                        <p:tgtEl>
                                          <p:spTgt spid="2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5"/>
                                        </p:tgtEl>
                                        <p:attrNameLst>
                                          <p:attrName>style.visibility</p:attrName>
                                        </p:attrNameLst>
                                      </p:cBhvr>
                                      <p:to>
                                        <p:strVal val="visible"/>
                                      </p:to>
                                    </p:set>
                                    <p:animEffect transition="in" filter="fade">
                                      <p:cBhvr>
                                        <p:cTn id="97" dur="500"/>
                                        <p:tgtEl>
                                          <p:spTgt spid="2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6"/>
                                        </p:tgtEl>
                                        <p:attrNameLst>
                                          <p:attrName>style.visibility</p:attrName>
                                        </p:attrNameLst>
                                      </p:cBhvr>
                                      <p:to>
                                        <p:strVal val="visible"/>
                                      </p:to>
                                    </p:set>
                                    <p:animEffect transition="in" filter="fade">
                                      <p:cBhvr>
                                        <p:cTn id="100" dur="500"/>
                                        <p:tgtEl>
                                          <p:spTgt spid="2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7"/>
                                        </p:tgtEl>
                                        <p:attrNameLst>
                                          <p:attrName>style.visibility</p:attrName>
                                        </p:attrNameLst>
                                      </p:cBhvr>
                                      <p:to>
                                        <p:strVal val="visible"/>
                                      </p:to>
                                    </p:set>
                                    <p:animEffect transition="in" filter="fade">
                                      <p:cBhvr>
                                        <p:cTn id="103"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bldLvl="0" animBg="1"/>
      <p:bldP spid="160" grpId="0" bldLvl="0" animBg="1"/>
      <p:bldP spid="164" grpId="0" bldLvl="0" animBg="1"/>
      <p:bldP spid="206" grpId="0" bldLvl="0" animBg="1"/>
      <p:bldP spid="210" grpId="0" bldLvl="0" animBg="1"/>
      <p:bldP spid="214" grpId="0" bldLvl="0" animBg="1"/>
      <p:bldP spid="215" grpId="0" bldLvl="0" animBg="1"/>
      <p:bldP spid="216" grpId="0" bldLvl="0" animBg="1"/>
      <p:bldP spid="217" grpId="0" bldLvl="0" animBg="1"/>
      <p:bldP spid="218" grpId="0"/>
      <p:bldP spid="219" grpId="0" bldLvl="0" animBg="1"/>
      <p:bldP spid="220" grpId="0" bldLvl="0" animBg="1"/>
      <p:bldP spid="221" grpId="0" bldLvl="0" animBg="1"/>
      <p:bldP spid="222" grpId="0"/>
      <p:bldP spid="223" grpId="0" bldLvl="0" animBg="1"/>
      <p:bldP spid="224" grpId="0" bldLvl="0" animBg="1"/>
      <p:bldP spid="225" grpId="0" bldLvl="0" animBg="1"/>
      <p:bldP spid="226" grpId="0"/>
      <p:bldP spid="227" grpId="0" bldLvl="0" animBg="1"/>
      <p:bldP spid="228" grpId="0" bldLvl="0" animBg="1"/>
      <p:bldP spid="229" grpId="0" bldLvl="0" animBg="1"/>
      <p:bldP spid="230" grpId="0"/>
      <p:bldP spid="231" grpId="0"/>
      <p:bldP spid="232" grpId="0"/>
      <p:bldP spid="233" grpId="0"/>
      <p:bldP spid="234" grpId="0"/>
      <p:bldP spid="235" grpId="0"/>
      <p:bldP spid="236" grpId="0"/>
      <p:bldP spid="2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占位符 9"/>
          <p:cNvPicPr>
            <a:picLocks noGrp="1" noChangeAspect="1"/>
          </p:cNvPicPr>
          <p:nvPr>
            <p:ph type="pic" sz="quarter" idx="17"/>
          </p:nvPr>
        </p:nvPicPr>
        <p:blipFill>
          <a:blip r:embed="rId1">
            <a:extLst>
              <a:ext uri="{28A0092B-C50C-407E-A947-70E740481C1C}">
                <a14:useLocalDpi xmlns:a14="http://schemas.microsoft.com/office/drawing/2010/main" val="0"/>
              </a:ext>
            </a:extLst>
          </a:blip>
          <a:stretch>
            <a:fillRect/>
          </a:stretch>
        </p:blipFill>
        <p:spPr>
          <a:xfrm>
            <a:off x="0" y="1203203"/>
            <a:ext cx="9144000" cy="1877568"/>
          </a:xfrm>
        </p:spPr>
      </p:pic>
      <p:sp>
        <p:nvSpPr>
          <p:cNvPr id="73" name="文本框 5"/>
          <p:cNvSpPr txBox="1">
            <a:spLocks noChangeArrowheads="1"/>
          </p:cNvSpPr>
          <p:nvPr/>
        </p:nvSpPr>
        <p:spPr bwMode="auto">
          <a:xfrm>
            <a:off x="3055621" y="87313"/>
            <a:ext cx="3032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设计中问题与探讨</a:t>
            </a:r>
            <a:endParaRPr lang="zh-CN" altLang="en-US" sz="2800" b="1">
              <a:solidFill>
                <a:schemeClr val="accent1"/>
              </a:solidFill>
              <a:latin typeface="+mj-ea"/>
              <a:ea typeface="+mj-ea"/>
            </a:endParaRPr>
          </a:p>
        </p:txBody>
      </p:sp>
      <p:sp>
        <p:nvSpPr>
          <p:cNvPr id="74" name="文本框 6"/>
          <p:cNvSpPr txBox="1">
            <a:spLocks noChangeArrowheads="1"/>
          </p:cNvSpPr>
          <p:nvPr/>
        </p:nvSpPr>
        <p:spPr bwMode="auto">
          <a:xfrm>
            <a:off x="3151505" y="532859"/>
            <a:ext cx="284099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rPr>
              <a:t>Problems and Discussion in Design</a:t>
            </a:r>
            <a:endParaRPr lang="en-US" altLang="zh-CN" sz="1200">
              <a:solidFill>
                <a:schemeClr val="accent1"/>
              </a:solidFill>
              <a:ea typeface="方正兰亭黑_GBK"/>
            </a:endParaRP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fld>
            <a:endParaRPr lang="zh-CN" altLang="en-US"/>
          </a:p>
        </p:txBody>
      </p:sp>
      <p:sp>
        <p:nvSpPr>
          <p:cNvPr id="27" name="椭圆 26"/>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1081591" y="3491644"/>
            <a:ext cx="2245222" cy="333375"/>
          </a:xfrm>
          <a:prstGeom prst="rect">
            <a:avLst/>
          </a:prstGeom>
        </p:spPr>
        <p:txBody>
          <a:bodyPr wrap="square">
            <a:spAutoFit/>
          </a:bodyPr>
          <a:lstStyle/>
          <a:p>
            <a:pPr>
              <a:lnSpc>
                <a:spcPct val="150000"/>
              </a:lnSpc>
            </a:pPr>
            <a:r>
              <a:rPr lang="zh-CN" sz="1050">
                <a:solidFill>
                  <a:schemeClr val="tx1">
                    <a:lumMod val="85000"/>
                    <a:lumOff val="15000"/>
                  </a:schemeClr>
                </a:solidFill>
                <a:ea typeface="宋体" charset="0"/>
              </a:rPr>
              <a:t>优化参数的选择</a:t>
            </a:r>
            <a:endParaRPr lang="zh-CN">
              <a:solidFill>
                <a:schemeClr val="tx1">
                  <a:lumMod val="85000"/>
                  <a:lumOff val="15000"/>
                </a:schemeClr>
              </a:solidFill>
              <a:ea typeface="宋体" charset="0"/>
            </a:endParaRPr>
          </a:p>
        </p:txBody>
      </p:sp>
      <p:sp>
        <p:nvSpPr>
          <p:cNvPr id="34" name="椭圆 33"/>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3736791" y="3491644"/>
            <a:ext cx="2245222" cy="333375"/>
          </a:xfrm>
          <a:prstGeom prst="rect">
            <a:avLst/>
          </a:prstGeom>
        </p:spPr>
        <p:txBody>
          <a:bodyPr wrap="square">
            <a:spAutoFit/>
          </a:bodyPr>
          <a:lstStyle/>
          <a:p>
            <a:pPr>
              <a:lnSpc>
                <a:spcPct val="150000"/>
              </a:lnSpc>
            </a:pPr>
            <a:r>
              <a:rPr lang="zh-CN" sz="1050">
                <a:solidFill>
                  <a:schemeClr val="tx1">
                    <a:lumMod val="85000"/>
                    <a:lumOff val="15000"/>
                  </a:schemeClr>
                </a:solidFill>
                <a:ea typeface="宋体" charset="0"/>
              </a:rPr>
              <a:t>优化脚本的实现</a:t>
            </a:r>
            <a:endParaRPr lang="zh-CN">
              <a:solidFill>
                <a:schemeClr val="tx1">
                  <a:lumMod val="85000"/>
                  <a:lumOff val="15000"/>
                </a:schemeClr>
              </a:solidFill>
              <a:ea typeface="宋体" charset="0"/>
            </a:endParaRPr>
          </a:p>
        </p:txBody>
      </p:sp>
      <p:grpSp>
        <p:nvGrpSpPr>
          <p:cNvPr id="40" name="组合 39"/>
          <p:cNvGrpSpPr/>
          <p:nvPr/>
        </p:nvGrpSpPr>
        <p:grpSpPr>
          <a:xfrm>
            <a:off x="3370118" y="3626592"/>
            <a:ext cx="177953" cy="259405"/>
            <a:chOff x="2528974" y="2863357"/>
            <a:chExt cx="246811" cy="359779"/>
          </a:xfrm>
          <a:solidFill>
            <a:schemeClr val="bg1"/>
          </a:solidFill>
        </p:grpSpPr>
        <p:sp>
          <p:nvSpPr>
            <p:cNvPr id="4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p:cNvGrpSpPr/>
          <p:nvPr/>
        </p:nvGrpSpPr>
        <p:grpSpPr>
          <a:xfrm flipH="1">
            <a:off x="675899" y="3626813"/>
            <a:ext cx="258963" cy="258963"/>
            <a:chOff x="2473104" y="2145028"/>
            <a:chExt cx="359165" cy="359165"/>
          </a:xfrm>
          <a:solidFill>
            <a:schemeClr val="bg1"/>
          </a:solidFill>
        </p:grpSpPr>
        <p:sp>
          <p:nvSpPr>
            <p:cNvPr id="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p:cNvSpPr/>
          <p:nvPr/>
        </p:nvSpPr>
        <p:spPr>
          <a:xfrm>
            <a:off x="4710810" y="1201410"/>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59402" y="1762544"/>
            <a:ext cx="3992473" cy="922020"/>
          </a:xfrm>
          <a:prstGeom prst="rect">
            <a:avLst/>
          </a:prstGeom>
        </p:spPr>
        <p:txBody>
          <a:bodyPr wrap="square">
            <a:spAutoFit/>
          </a:bodyPr>
          <a:lstStyle/>
          <a:p>
            <a:pPr>
              <a:lnSpc>
                <a:spcPct val="150000"/>
              </a:lnSpc>
              <a:spcBef>
                <a:spcPts val="600"/>
              </a:spcBef>
            </a:pPr>
            <a:r>
              <a:rPr lang="en-US" altLang="zh-CN" sz="1200">
                <a:solidFill>
                  <a:schemeClr val="bg1"/>
                </a:solidFill>
                <a:ea typeface="宋体" charset="0"/>
              </a:rPr>
              <a:t>     </a:t>
            </a:r>
            <a:r>
              <a:rPr lang="zh-CN" altLang="en-US" sz="1200">
                <a:solidFill>
                  <a:schemeClr val="bg1"/>
                </a:solidFill>
                <a:ea typeface="宋体" charset="0"/>
              </a:rPr>
              <a:t>刚才 我介绍了我们的设计流程。但是</a:t>
            </a:r>
            <a:r>
              <a:rPr lang="zh-CN" altLang="en-US" sz="1200">
                <a:solidFill>
                  <a:schemeClr val="bg1"/>
                </a:solidFill>
                <a:ea typeface="宋体" charset="0"/>
                <a:sym typeface="+mn-ea"/>
              </a:rPr>
              <a:t>因为在实现脚本的过程中，我们遇到了各种各样问题。所以，</a:t>
            </a:r>
            <a:r>
              <a:rPr lang="zh-CN" altLang="en-US" sz="1200">
                <a:solidFill>
                  <a:schemeClr val="bg1"/>
                </a:solidFill>
                <a:ea typeface="宋体" charset="0"/>
              </a:rPr>
              <a:t>这里我们一并介绍一下影响优化结果的一些问题。</a:t>
            </a:r>
            <a:endParaRPr lang="zh-CN" altLang="en-US" sz="1200">
              <a:solidFill>
                <a:schemeClr val="bg1"/>
              </a:solidFill>
              <a:ea typeface="宋体" charset="0"/>
            </a:endParaRPr>
          </a:p>
        </p:txBody>
      </p:sp>
      <p:sp>
        <p:nvSpPr>
          <p:cNvPr id="31" name="矩形 30"/>
          <p:cNvSpPr/>
          <p:nvPr/>
        </p:nvSpPr>
        <p:spPr>
          <a:xfrm>
            <a:off x="4859403" y="1364409"/>
            <a:ext cx="793750" cy="460375"/>
          </a:xfrm>
          <a:prstGeom prst="rect">
            <a:avLst/>
          </a:prstGeom>
        </p:spPr>
        <p:txBody>
          <a:bodyPr wrap="none">
            <a:spAutoFit/>
          </a:bodyPr>
          <a:lstStyle/>
          <a:p>
            <a:r>
              <a:rPr lang="zh-CN" altLang="en-US" sz="2400" b="1">
                <a:solidFill>
                  <a:schemeClr val="bg1"/>
                </a:solidFill>
                <a:latin typeface="+mj-ea"/>
              </a:rPr>
              <a:t>背景</a:t>
            </a:r>
            <a:endParaRPr lang="zh-CN" altLang="en-US" sz="2000">
              <a:solidFill>
                <a:schemeClr val="bg1"/>
              </a:solidFill>
            </a:endParaRPr>
          </a:p>
        </p:txBody>
      </p:sp>
      <p:sp>
        <p:nvSpPr>
          <p:cNvPr id="28" name="椭圆 27"/>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矩形 28"/>
          <p:cNvSpPr/>
          <p:nvPr/>
        </p:nvSpPr>
        <p:spPr>
          <a:xfrm>
            <a:off x="6495121" y="3491644"/>
            <a:ext cx="2245222" cy="333375"/>
          </a:xfrm>
          <a:prstGeom prst="rect">
            <a:avLst/>
          </a:prstGeom>
        </p:spPr>
        <p:txBody>
          <a:bodyPr wrap="square">
            <a:spAutoFit/>
          </a:bodyPr>
          <a:lstStyle/>
          <a:p>
            <a:pPr>
              <a:lnSpc>
                <a:spcPct val="150000"/>
              </a:lnSpc>
            </a:pPr>
            <a:r>
              <a:rPr lang="zh-CN" sz="1050">
                <a:solidFill>
                  <a:schemeClr val="tx1">
                    <a:lumMod val="85000"/>
                    <a:lumOff val="15000"/>
                  </a:schemeClr>
                </a:solidFill>
                <a:ea typeface="宋体" charset="0"/>
              </a:rPr>
              <a:t>基础的硬件设备</a:t>
            </a:r>
            <a:endParaRPr lang="zh-CN">
              <a:solidFill>
                <a:schemeClr val="tx1">
                  <a:lumMod val="85000"/>
                  <a:lumOff val="15000"/>
                </a:schemeClr>
              </a:solidFill>
              <a:ea typeface="宋体" charset="0"/>
            </a:endParaRPr>
          </a:p>
        </p:txBody>
      </p:sp>
      <p:grpSp>
        <p:nvGrpSpPr>
          <p:cNvPr id="25" name="Group 112"/>
          <p:cNvGrpSpPr/>
          <p:nvPr/>
        </p:nvGrpSpPr>
        <p:grpSpPr>
          <a:xfrm>
            <a:off x="6105468" y="3647842"/>
            <a:ext cx="231523" cy="216905"/>
            <a:chOff x="5368132" y="3540125"/>
            <a:chExt cx="465138" cy="435769"/>
          </a:xfrm>
          <a:solidFill>
            <a:schemeClr val="bg1"/>
          </a:solidFill>
        </p:grpSpPr>
        <p:sp>
          <p:nvSpPr>
            <p:cNvPr id="2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78028"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191386" y="1888069"/>
            <a:ext cx="47612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tx1">
                    <a:lumMod val="95000"/>
                    <a:lumOff val="5000"/>
                  </a:schemeClr>
                </a:solidFill>
                <a:latin typeface="+mj-ea"/>
                <a:ea typeface="+mj-ea"/>
                <a:sym typeface="+mn-ea"/>
              </a:rPr>
              <a:t>机器人起身动作的优化</a:t>
            </a:r>
            <a:r>
              <a:rPr lang="en-US" altLang="zh-CN" sz="3600" b="1">
                <a:solidFill>
                  <a:schemeClr val="tx1">
                    <a:lumMod val="95000"/>
                    <a:lumOff val="5000"/>
                  </a:schemeClr>
                </a:solidFill>
                <a:latin typeface="+mj-ea"/>
                <a:ea typeface="+mj-ea"/>
                <a:sym typeface="+mn-ea"/>
              </a:rPr>
              <a:t>	</a:t>
            </a:r>
            <a:endParaRPr lang="en-US" altLang="zh-CN" sz="3600" b="1" dirty="0">
              <a:solidFill>
                <a:schemeClr val="accent1"/>
              </a:solidFill>
              <a:latin typeface="+mj-ea"/>
              <a:ea typeface="+mj-ea"/>
            </a:endParaRPr>
          </a:p>
        </p:txBody>
      </p:sp>
      <p:sp>
        <p:nvSpPr>
          <p:cNvPr id="21" name="文本框 6"/>
          <p:cNvSpPr txBox="1">
            <a:spLocks noChangeArrowheads="1"/>
          </p:cNvSpPr>
          <p:nvPr/>
        </p:nvSpPr>
        <p:spPr bwMode="auto">
          <a:xfrm>
            <a:off x="3070861" y="2503133"/>
            <a:ext cx="3002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dirty="0">
                <a:solidFill>
                  <a:schemeClr val="accent1"/>
                </a:solidFill>
                <a:latin typeface="方正准圆简体" panose="03000509000000000000" pitchFamily="65" charset="-122"/>
                <a:ea typeface="方正准圆简体" panose="03000509000000000000" pitchFamily="65" charset="-122"/>
              </a:rPr>
              <a:t>Optimizing the Rising Motion of Robot</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a:p>
            <a:pPr algn="ctr" fontAlgn="base">
              <a:spcBef>
                <a:spcPct val="0"/>
              </a:spcBef>
              <a:spcAft>
                <a:spcPct val="0"/>
              </a:spcAft>
              <a:defRPr/>
            </a:pP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8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8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8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plus(out)">
                                      <p:cBhvr>
                                        <p:cTn id="7" dur="2000"/>
                                        <p:tgtEl>
                                          <p:spTgt spid="2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plus(out)">
                                      <p:cBhvr>
                                        <p:cTn id="10" dur="2000"/>
                                        <p:tgtEl>
                                          <p:spTgt spid="20"/>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plus(out)">
                                      <p:cBhvr>
                                        <p:cTn id="13"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文本框 5"/>
          <p:cNvSpPr txBox="1">
            <a:spLocks noChangeArrowheads="1"/>
          </p:cNvSpPr>
          <p:nvPr/>
        </p:nvSpPr>
        <p:spPr bwMode="auto">
          <a:xfrm>
            <a:off x="3222913" y="87313"/>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研究方法及过程</a:t>
            </a:r>
            <a:endParaRPr lang="zh-CN" altLang="en-US" sz="2800" b="1" dirty="0">
              <a:solidFill>
                <a:schemeClr val="tx1">
                  <a:lumMod val="85000"/>
                  <a:lumOff val="15000"/>
                </a:schemeClr>
              </a:solidFill>
              <a:latin typeface="+mj-ea"/>
              <a:ea typeface="+mj-ea"/>
            </a:endParaRPr>
          </a:p>
        </p:txBody>
      </p:sp>
      <p:sp>
        <p:nvSpPr>
          <p:cNvPr id="74" name="文本框 6"/>
          <p:cNvSpPr txBox="1">
            <a:spLocks noChangeArrowheads="1"/>
          </p:cNvSpPr>
          <p:nvPr/>
        </p:nvSpPr>
        <p:spPr bwMode="auto">
          <a:xfrm>
            <a:off x="3455860" y="532859"/>
            <a:ext cx="22322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Research methods and processes</a:t>
            </a:r>
            <a:endParaRPr lang="en-US" altLang="zh-CN" sz="1200">
              <a:solidFill>
                <a:schemeClr val="tx1">
                  <a:lumMod val="85000"/>
                  <a:lumOff val="15000"/>
                </a:schemeClr>
              </a:solidFill>
              <a:ea typeface="方正兰亭黑_GBK"/>
            </a:endParaRP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41375"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a:off x="2881930"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a:off x="5126086"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a:off x="7378804" y="1528441"/>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353560" y="3245708"/>
            <a:ext cx="1723491" cy="818515"/>
          </a:xfrm>
          <a:prstGeom prst="rect">
            <a:avLst/>
          </a:prstGeom>
        </p:spPr>
        <p:txBody>
          <a:bodyPr wrap="square">
            <a:spAutoFit/>
          </a:bodyPr>
          <a:lstStyle/>
          <a:p>
            <a:pPr algn="ctr">
              <a:lnSpc>
                <a:spcPct val="150000"/>
              </a:lnSpc>
            </a:pPr>
            <a:r>
              <a:rPr lang="zh-CN" sz="1050">
                <a:solidFill>
                  <a:schemeClr val="bg1"/>
                </a:solidFill>
                <a:ea typeface="宋体" charset="0"/>
              </a:rPr>
              <a:t>对于起身，我们先找到机器人摔倒后自动起身的函数</a:t>
            </a:r>
            <a:endParaRPr lang="zh-CN">
              <a:solidFill>
                <a:schemeClr val="bg1"/>
              </a:solidFill>
              <a:ea typeface="宋体" charset="0"/>
            </a:endParaRPr>
          </a:p>
        </p:txBody>
      </p:sp>
      <p:sp>
        <p:nvSpPr>
          <p:cNvPr id="42" name="文本框 5"/>
          <p:cNvSpPr txBox="1">
            <a:spLocks noChangeArrowheads="1"/>
          </p:cNvSpPr>
          <p:nvPr/>
        </p:nvSpPr>
        <p:spPr bwMode="auto">
          <a:xfrm>
            <a:off x="615866" y="281369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基础动作</a:t>
            </a:r>
            <a:endParaRPr lang="zh-CN" altLang="en-US" sz="2000">
              <a:solidFill>
                <a:schemeClr val="bg1"/>
              </a:solidFill>
              <a:latin typeface="+mj-ea"/>
              <a:ea typeface="+mj-ea"/>
            </a:endParaRPr>
          </a:p>
        </p:txBody>
      </p:sp>
      <p:cxnSp>
        <p:nvCxnSpPr>
          <p:cNvPr id="43" name="直接连接符 42"/>
          <p:cNvCxnSpPr/>
          <p:nvPr/>
        </p:nvCxnSpPr>
        <p:spPr>
          <a:xfrm>
            <a:off x="1105199"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594115" y="3245708"/>
            <a:ext cx="1723491" cy="575945"/>
          </a:xfrm>
          <a:prstGeom prst="rect">
            <a:avLst/>
          </a:prstGeom>
        </p:spPr>
        <p:txBody>
          <a:bodyPr wrap="square">
            <a:spAutoFit/>
          </a:bodyPr>
          <a:lstStyle/>
          <a:p>
            <a:pPr algn="ctr">
              <a:lnSpc>
                <a:spcPct val="150000"/>
              </a:lnSpc>
            </a:pPr>
            <a:r>
              <a:rPr lang="zh-CN" sz="1050">
                <a:solidFill>
                  <a:schemeClr val="bg1"/>
                </a:solidFill>
                <a:ea typeface="宋体" charset="0"/>
              </a:rPr>
              <a:t>这个地方我们选择了一些我们认为需要优化参数</a:t>
            </a:r>
            <a:endParaRPr lang="zh-CN">
              <a:solidFill>
                <a:schemeClr val="bg1"/>
              </a:solidFill>
              <a:ea typeface="宋体" charset="0"/>
            </a:endParaRPr>
          </a:p>
        </p:txBody>
      </p:sp>
      <p:sp>
        <p:nvSpPr>
          <p:cNvPr id="45" name="文本框 5"/>
          <p:cNvSpPr txBox="1">
            <a:spLocks noChangeArrowheads="1"/>
          </p:cNvSpPr>
          <p:nvPr/>
        </p:nvSpPr>
        <p:spPr bwMode="auto">
          <a:xfrm>
            <a:off x="2729421" y="2813694"/>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参数的选择</a:t>
            </a:r>
            <a:endParaRPr lang="zh-CN" altLang="en-US" sz="2000">
              <a:solidFill>
                <a:schemeClr val="bg1"/>
              </a:solidFill>
              <a:latin typeface="+mj-ea"/>
              <a:ea typeface="+mj-ea"/>
            </a:endParaRPr>
          </a:p>
        </p:txBody>
      </p:sp>
      <p:cxnSp>
        <p:nvCxnSpPr>
          <p:cNvPr id="46" name="直接连接符 45"/>
          <p:cNvCxnSpPr/>
          <p:nvPr/>
        </p:nvCxnSpPr>
        <p:spPr>
          <a:xfrm>
            <a:off x="3345754"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4838271" y="3245708"/>
            <a:ext cx="1723491" cy="575945"/>
          </a:xfrm>
          <a:prstGeom prst="rect">
            <a:avLst/>
          </a:prstGeom>
        </p:spPr>
        <p:txBody>
          <a:bodyPr wrap="square">
            <a:spAutoFit/>
          </a:bodyPr>
          <a:lstStyle/>
          <a:p>
            <a:pPr algn="ctr">
              <a:lnSpc>
                <a:spcPct val="150000"/>
              </a:lnSpc>
            </a:pPr>
            <a:r>
              <a:rPr lang="zh-CN" sz="1050">
                <a:solidFill>
                  <a:schemeClr val="bg1"/>
                </a:solidFill>
                <a:ea typeface="宋体" charset="0"/>
              </a:rPr>
              <a:t>对评价函数的设计，脚本的改写</a:t>
            </a:r>
            <a:endParaRPr lang="zh-CN">
              <a:solidFill>
                <a:schemeClr val="bg1"/>
              </a:solidFill>
              <a:ea typeface="宋体" charset="0"/>
            </a:endParaRPr>
          </a:p>
        </p:txBody>
      </p:sp>
      <p:sp>
        <p:nvSpPr>
          <p:cNvPr id="48" name="文本框 5"/>
          <p:cNvSpPr txBox="1">
            <a:spLocks noChangeArrowheads="1"/>
          </p:cNvSpPr>
          <p:nvPr/>
        </p:nvSpPr>
        <p:spPr bwMode="auto">
          <a:xfrm>
            <a:off x="5100577" y="281369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脚本编写</a:t>
            </a:r>
            <a:endParaRPr lang="zh-CN" altLang="en-US" sz="2000">
              <a:solidFill>
                <a:schemeClr val="bg1"/>
              </a:solidFill>
              <a:latin typeface="+mj-ea"/>
              <a:ea typeface="+mj-ea"/>
            </a:endParaRPr>
          </a:p>
        </p:txBody>
      </p:sp>
      <p:cxnSp>
        <p:nvCxnSpPr>
          <p:cNvPr id="49" name="直接连接符 48"/>
          <p:cNvCxnSpPr/>
          <p:nvPr/>
        </p:nvCxnSpPr>
        <p:spPr>
          <a:xfrm>
            <a:off x="5589910"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文本框 5"/>
          <p:cNvSpPr txBox="1">
            <a:spLocks noChangeArrowheads="1"/>
          </p:cNvSpPr>
          <p:nvPr/>
        </p:nvSpPr>
        <p:spPr bwMode="auto">
          <a:xfrm>
            <a:off x="7226295" y="2813694"/>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脚本的使用</a:t>
            </a:r>
            <a:endParaRPr lang="zh-CN" altLang="en-US" sz="2000">
              <a:solidFill>
                <a:schemeClr val="bg1"/>
              </a:solidFill>
              <a:latin typeface="+mj-ea"/>
              <a:ea typeface="+mj-ea"/>
            </a:endParaRPr>
          </a:p>
        </p:txBody>
      </p:sp>
      <p:cxnSp>
        <p:nvCxnSpPr>
          <p:cNvPr id="52" name="直接连接符 51"/>
          <p:cNvCxnSpPr/>
          <p:nvPr/>
        </p:nvCxnSpPr>
        <p:spPr>
          <a:xfrm>
            <a:off x="7842628" y="323870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7715180" y="1863766"/>
            <a:ext cx="475109" cy="477211"/>
            <a:chOff x="5394325" y="2859088"/>
            <a:chExt cx="358775" cy="360362"/>
          </a:xfrm>
          <a:solidFill>
            <a:schemeClr val="bg1"/>
          </a:solidFill>
        </p:grpSpPr>
        <p:sp>
          <p:nvSpPr>
            <p:cNvPr id="68" name="AutoShape 37"/>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9" name="AutoShape 38"/>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39"/>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1" name="AutoShape 40"/>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2" name="AutoShape 41"/>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42"/>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77" name="AutoShape 59"/>
          <p:cNvSpPr/>
          <p:nvPr/>
        </p:nvSpPr>
        <p:spPr bwMode="auto">
          <a:xfrm>
            <a:off x="5461410" y="1864816"/>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p:cNvGrpSpPr/>
          <p:nvPr/>
        </p:nvGrpSpPr>
        <p:grpSpPr>
          <a:xfrm>
            <a:off x="3217254" y="1864816"/>
            <a:ext cx="477212" cy="475110"/>
            <a:chOff x="4675188" y="1422400"/>
            <a:chExt cx="360362" cy="358775"/>
          </a:xfrm>
          <a:solidFill>
            <a:schemeClr val="bg1"/>
          </a:solidFill>
        </p:grpSpPr>
        <p:sp>
          <p:nvSpPr>
            <p:cNvPr id="79" name="AutoShape 84"/>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p:cNvGrpSpPr/>
          <p:nvPr/>
        </p:nvGrpSpPr>
        <p:grpSpPr>
          <a:xfrm flipH="1">
            <a:off x="977492" y="1864558"/>
            <a:ext cx="475626" cy="475626"/>
            <a:chOff x="2473104" y="2145028"/>
            <a:chExt cx="359165" cy="359165"/>
          </a:xfrm>
          <a:solidFill>
            <a:schemeClr val="bg1"/>
          </a:solidFill>
        </p:grpSpPr>
        <p:sp>
          <p:nvSpPr>
            <p:cNvPr id="93"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0"/>
                                        <p:tgtEl>
                                          <p:spTgt spid="51"/>
                                        </p:tgtEl>
                                      </p:cBhvr>
                                    </p:animEffect>
                                    <p:anim calcmode="lin" valueType="num">
                                      <p:cBhvr>
                                        <p:cTn id="73" dur="1000" fill="hold"/>
                                        <p:tgtEl>
                                          <p:spTgt spid="51"/>
                                        </p:tgtEl>
                                        <p:attrNameLst>
                                          <p:attrName>ppt_x</p:attrName>
                                        </p:attrNameLst>
                                      </p:cBhvr>
                                      <p:tavLst>
                                        <p:tav tm="0">
                                          <p:val>
                                            <p:strVal val="#ppt_x"/>
                                          </p:val>
                                        </p:tav>
                                        <p:tav tm="100000">
                                          <p:val>
                                            <p:strVal val="#ppt_x"/>
                                          </p:val>
                                        </p:tav>
                                      </p:tavLst>
                                    </p:anim>
                                    <p:anim calcmode="lin" valueType="num">
                                      <p:cBhvr>
                                        <p:cTn id="74" dur="10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1000"/>
                                        <p:tgtEl>
                                          <p:spTgt spid="52"/>
                                        </p:tgtEl>
                                      </p:cBhvr>
                                    </p:animEffect>
                                    <p:anim calcmode="lin" valueType="num">
                                      <p:cBhvr>
                                        <p:cTn id="78" dur="1000" fill="hold"/>
                                        <p:tgtEl>
                                          <p:spTgt spid="52"/>
                                        </p:tgtEl>
                                        <p:attrNameLst>
                                          <p:attrName>ppt_x</p:attrName>
                                        </p:attrNameLst>
                                      </p:cBhvr>
                                      <p:tavLst>
                                        <p:tav tm="0">
                                          <p:val>
                                            <p:strVal val="#ppt_x"/>
                                          </p:val>
                                        </p:tav>
                                        <p:tav tm="100000">
                                          <p:val>
                                            <p:strVal val="#ppt_x"/>
                                          </p:val>
                                        </p:tav>
                                      </p:tavLst>
                                    </p:anim>
                                    <p:anim calcmode="lin" valueType="num">
                                      <p:cBhvr>
                                        <p:cTn id="79" dur="1000" fill="hold"/>
                                        <p:tgtEl>
                                          <p:spTgt spid="52"/>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1000"/>
                                        <p:tgtEl>
                                          <p:spTgt spid="67"/>
                                        </p:tgtEl>
                                      </p:cBhvr>
                                    </p:animEffect>
                                    <p:anim calcmode="lin" valueType="num">
                                      <p:cBhvr>
                                        <p:cTn id="83" dur="1000" fill="hold"/>
                                        <p:tgtEl>
                                          <p:spTgt spid="67"/>
                                        </p:tgtEl>
                                        <p:attrNameLst>
                                          <p:attrName>ppt_x</p:attrName>
                                        </p:attrNameLst>
                                      </p:cBhvr>
                                      <p:tavLst>
                                        <p:tav tm="0">
                                          <p:val>
                                            <p:strVal val="#ppt_x"/>
                                          </p:val>
                                        </p:tav>
                                        <p:tav tm="100000">
                                          <p:val>
                                            <p:strVal val="#ppt_x"/>
                                          </p:val>
                                        </p:tav>
                                      </p:tavLst>
                                    </p:anim>
                                    <p:anim calcmode="lin" valueType="num">
                                      <p:cBhvr>
                                        <p:cTn id="84" dur="1000" fill="hold"/>
                                        <p:tgtEl>
                                          <p:spTgt spid="6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anim calcmode="lin" valueType="num">
                                      <p:cBhvr>
                                        <p:cTn id="88" dur="1000" fill="hold"/>
                                        <p:tgtEl>
                                          <p:spTgt spid="77"/>
                                        </p:tgtEl>
                                        <p:attrNameLst>
                                          <p:attrName>ppt_x</p:attrName>
                                        </p:attrNameLst>
                                      </p:cBhvr>
                                      <p:tavLst>
                                        <p:tav tm="0">
                                          <p:val>
                                            <p:strVal val="#ppt_x"/>
                                          </p:val>
                                        </p:tav>
                                        <p:tav tm="100000">
                                          <p:val>
                                            <p:strVal val="#ppt_x"/>
                                          </p:val>
                                        </p:tav>
                                      </p:tavLst>
                                    </p:anim>
                                    <p:anim calcmode="lin" valueType="num">
                                      <p:cBhvr>
                                        <p:cTn id="89" dur="1000" fill="hold"/>
                                        <p:tgtEl>
                                          <p:spTgt spid="7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fade">
                                      <p:cBhvr>
                                        <p:cTn id="92" dur="1000"/>
                                        <p:tgtEl>
                                          <p:spTgt spid="78"/>
                                        </p:tgtEl>
                                      </p:cBhvr>
                                    </p:animEffect>
                                    <p:anim calcmode="lin" valueType="num">
                                      <p:cBhvr>
                                        <p:cTn id="93" dur="1000" fill="hold"/>
                                        <p:tgtEl>
                                          <p:spTgt spid="78"/>
                                        </p:tgtEl>
                                        <p:attrNameLst>
                                          <p:attrName>ppt_x</p:attrName>
                                        </p:attrNameLst>
                                      </p:cBhvr>
                                      <p:tavLst>
                                        <p:tav tm="0">
                                          <p:val>
                                            <p:strVal val="#ppt_x"/>
                                          </p:val>
                                        </p:tav>
                                        <p:tav tm="100000">
                                          <p:val>
                                            <p:strVal val="#ppt_x"/>
                                          </p:val>
                                        </p:tav>
                                      </p:tavLst>
                                    </p:anim>
                                    <p:anim calcmode="lin" valueType="num">
                                      <p:cBhvr>
                                        <p:cTn id="94" dur="1000" fill="hold"/>
                                        <p:tgtEl>
                                          <p:spTgt spid="78"/>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fade">
                                      <p:cBhvr>
                                        <p:cTn id="97" dur="1000"/>
                                        <p:tgtEl>
                                          <p:spTgt spid="92"/>
                                        </p:tgtEl>
                                      </p:cBhvr>
                                    </p:animEffect>
                                    <p:anim calcmode="lin" valueType="num">
                                      <p:cBhvr>
                                        <p:cTn id="98" dur="1000" fill="hold"/>
                                        <p:tgtEl>
                                          <p:spTgt spid="92"/>
                                        </p:tgtEl>
                                        <p:attrNameLst>
                                          <p:attrName>ppt_x</p:attrName>
                                        </p:attrNameLst>
                                      </p:cBhvr>
                                      <p:tavLst>
                                        <p:tav tm="0">
                                          <p:val>
                                            <p:strVal val="#ppt_x"/>
                                          </p:val>
                                        </p:tav>
                                        <p:tav tm="100000">
                                          <p:val>
                                            <p:strVal val="#ppt_x"/>
                                          </p:val>
                                        </p:tav>
                                      </p:tavLst>
                                    </p:anim>
                                    <p:anim calcmode="lin" valueType="num">
                                      <p:cBhvr>
                                        <p:cTn id="9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P spid="39" grpId="0" bldLvl="0" animBg="1"/>
      <p:bldP spid="40" grpId="0" bldLvl="0" animBg="1"/>
      <p:bldP spid="41" grpId="0"/>
      <p:bldP spid="42" grpId="0"/>
      <p:bldP spid="44" grpId="0"/>
      <p:bldP spid="45" grpId="0"/>
      <p:bldP spid="47" grpId="0"/>
      <p:bldP spid="48" grpId="0"/>
      <p:bldP spid="51" grpId="0"/>
      <p:bldP spid="7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 name="文本框 5"/>
          <p:cNvSpPr txBox="1">
            <a:spLocks noChangeArrowheads="1"/>
          </p:cNvSpPr>
          <p:nvPr/>
        </p:nvSpPr>
        <p:spPr bwMode="auto">
          <a:xfrm>
            <a:off x="3055621" y="87313"/>
            <a:ext cx="3032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sym typeface="+mn-ea"/>
              </a:rPr>
              <a:t>设计中问题与探讨</a:t>
            </a:r>
            <a:endParaRPr lang="zh-CN" altLang="en-US" sz="2800" b="1">
              <a:solidFill>
                <a:schemeClr val="accent1"/>
              </a:solidFill>
              <a:latin typeface="+mj-ea"/>
              <a:ea typeface="+mj-ea"/>
            </a:endParaRPr>
          </a:p>
        </p:txBody>
      </p:sp>
      <p:sp>
        <p:nvSpPr>
          <p:cNvPr id="2" name="文本框 6"/>
          <p:cNvSpPr txBox="1">
            <a:spLocks noChangeArrowheads="1"/>
          </p:cNvSpPr>
          <p:nvPr/>
        </p:nvSpPr>
        <p:spPr bwMode="auto">
          <a:xfrm>
            <a:off x="3151505" y="532859"/>
            <a:ext cx="284099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accent1"/>
                </a:solidFill>
                <a:ea typeface="方正兰亭黑_GBK"/>
                <a:sym typeface="+mn-ea"/>
              </a:rPr>
              <a:t>Problems and Discussion in Design</a:t>
            </a:r>
            <a:endParaRPr lang="en-US" altLang="zh-CN" sz="1200">
              <a:solidFill>
                <a:schemeClr val="tx1">
                  <a:lumMod val="85000"/>
                  <a:lumOff val="15000"/>
                </a:schemeClr>
              </a:solidFill>
              <a:ea typeface="方正兰亭黑_GBK"/>
            </a:endParaRPr>
          </a:p>
        </p:txBody>
      </p:sp>
      <p:cxnSp>
        <p:nvCxnSpPr>
          <p:cNvPr id="3" name="直接连接符 2"/>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353428" y="2312550"/>
            <a:ext cx="2589212" cy="819455"/>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5" name="文本框 5"/>
          <p:cNvSpPr txBox="1">
            <a:spLocks noChangeArrowheads="1"/>
          </p:cNvSpPr>
          <p:nvPr/>
        </p:nvSpPr>
        <p:spPr bwMode="auto">
          <a:xfrm>
            <a:off x="6353428" y="1998032"/>
            <a:ext cx="1960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评价函数的设计</a:t>
            </a:r>
            <a:endParaRPr lang="zh-CN" altLang="en-US" sz="2000">
              <a:solidFill>
                <a:schemeClr val="accent1"/>
              </a:solidFill>
              <a:latin typeface="+mj-ea"/>
              <a:ea typeface="+mj-ea"/>
            </a:endParaRPr>
          </a:p>
        </p:txBody>
      </p:sp>
      <p:grpSp>
        <p:nvGrpSpPr>
          <p:cNvPr id="12" name="组合 11"/>
          <p:cNvGrpSpPr/>
          <p:nvPr/>
        </p:nvGrpSpPr>
        <p:grpSpPr>
          <a:xfrm>
            <a:off x="3111054" y="1069884"/>
            <a:ext cx="2921891" cy="2907587"/>
            <a:chOff x="2933328" y="1007456"/>
            <a:chExt cx="3311509" cy="3295298"/>
          </a:xfrm>
        </p:grpSpPr>
        <p:sp>
          <p:nvSpPr>
            <p:cNvPr id="14"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15"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16"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17"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6"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27" name="矩形 26"/>
          <p:cNvSpPr/>
          <p:nvPr/>
        </p:nvSpPr>
        <p:spPr>
          <a:xfrm>
            <a:off x="335639" y="2287648"/>
            <a:ext cx="2589212" cy="81945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0" name="文本框 5"/>
          <p:cNvSpPr txBox="1">
            <a:spLocks noChangeArrowheads="1"/>
          </p:cNvSpPr>
          <p:nvPr/>
        </p:nvSpPr>
        <p:spPr bwMode="auto">
          <a:xfrm>
            <a:off x="963971" y="1973130"/>
            <a:ext cx="1960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实现机器人摔倒</a:t>
            </a:r>
            <a:endParaRPr lang="zh-CN" altLang="en-US" sz="2000">
              <a:solidFill>
                <a:schemeClr val="accent1"/>
              </a:solidFill>
              <a:latin typeface="+mj-ea"/>
              <a:ea typeface="+mj-ea"/>
            </a:endParaRPr>
          </a:p>
        </p:txBody>
      </p:sp>
      <p:sp>
        <p:nvSpPr>
          <p:cNvPr id="31" name="矩形 30"/>
          <p:cNvSpPr/>
          <p:nvPr/>
        </p:nvSpPr>
        <p:spPr>
          <a:xfrm>
            <a:off x="2955723" y="4391382"/>
            <a:ext cx="3284832" cy="552011"/>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Lorem ipsum dolor sit amet, consectetur adipiscing elit. Donec luctus nibh sit amet sem</a:t>
            </a:r>
            <a:endParaRPr lang="zh-CN" altLang="en-US">
              <a:solidFill>
                <a:schemeClr val="tx1">
                  <a:lumMod val="85000"/>
                  <a:lumOff val="15000"/>
                </a:schemeClr>
              </a:solidFill>
            </a:endParaRPr>
          </a:p>
        </p:txBody>
      </p:sp>
      <p:sp>
        <p:nvSpPr>
          <p:cNvPr id="33"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4" name="组合 33"/>
          <p:cNvGrpSpPr/>
          <p:nvPr/>
        </p:nvGrpSpPr>
        <p:grpSpPr>
          <a:xfrm>
            <a:off x="4965644" y="1867619"/>
            <a:ext cx="351012" cy="511674"/>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37" name="组合 36"/>
          <p:cNvGrpSpPr/>
          <p:nvPr/>
        </p:nvGrpSpPr>
        <p:grpSpPr>
          <a:xfrm flipH="1">
            <a:off x="4264745" y="2988713"/>
            <a:ext cx="510801" cy="510801"/>
            <a:chOff x="2473104" y="2145028"/>
            <a:chExt cx="359165" cy="359165"/>
          </a:xfrm>
          <a:solidFill>
            <a:schemeClr val="bg1"/>
          </a:solidFill>
        </p:grpSpPr>
        <p:sp>
          <p:nvSpPr>
            <p:cNvPr id="38"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0-#ppt_w/2"/>
                                          </p:val>
                                        </p:tav>
                                        <p:tav tm="100000">
                                          <p:val>
                                            <p:strVal val="#ppt_x"/>
                                          </p:val>
                                        </p:tav>
                                      </p:tavLst>
                                    </p:anim>
                                    <p:anim calcmode="lin" valueType="num">
                                      <p:cBhvr additive="base">
                                        <p:cTn id="24" dur="500" fill="hold"/>
                                        <p:tgtEl>
                                          <p:spTgt spid="3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0-#ppt_w/2"/>
                                          </p:val>
                                        </p:tav>
                                        <p:tav tm="100000">
                                          <p:val>
                                            <p:strVal val="#ppt_x"/>
                                          </p:val>
                                        </p:tav>
                                      </p:tavLst>
                                    </p:anim>
                                    <p:anim calcmode="lin" valueType="num">
                                      <p:cBhvr additive="base">
                                        <p:cTn id="32" dur="500" fill="hold"/>
                                        <p:tgtEl>
                                          <p:spTgt spid="33"/>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0-#ppt_w/2"/>
                                          </p:val>
                                        </p:tav>
                                        <p:tav tm="100000">
                                          <p:val>
                                            <p:strVal val="#ppt_x"/>
                                          </p:val>
                                        </p:tav>
                                      </p:tavLst>
                                    </p:anim>
                                    <p:anim calcmode="lin" valueType="num">
                                      <p:cBhvr additive="base">
                                        <p:cTn id="40"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7" grpId="0"/>
      <p:bldP spid="30" grpId="0"/>
      <p:bldP spid="31" grpId="0"/>
      <p:bldP spid="3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7739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3335973" y="1888069"/>
            <a:ext cx="24720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a:ea typeface="微软雅黑"/>
              </a:rPr>
              <a:t>问题与分析</a:t>
            </a:r>
            <a:endParaRPr lang="zh-CN" altLang="en-US" sz="3600" b="1" dirty="0">
              <a:solidFill>
                <a:prstClr val="black">
                  <a:lumMod val="85000"/>
                  <a:lumOff val="15000"/>
                </a:prstClr>
              </a:solidFill>
              <a:latin typeface="微软雅黑"/>
              <a:ea typeface="微软雅黑"/>
            </a:endParaRPr>
          </a:p>
        </p:txBody>
      </p:sp>
      <p:sp>
        <p:nvSpPr>
          <p:cNvPr id="21" name="文本框 6"/>
          <p:cNvSpPr txBox="1">
            <a:spLocks noChangeArrowheads="1"/>
          </p:cNvSpPr>
          <p:nvPr/>
        </p:nvSpPr>
        <p:spPr bwMode="auto">
          <a:xfrm>
            <a:off x="2171343" y="2503133"/>
            <a:ext cx="48013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spc="600" dirty="0">
                <a:solidFill>
                  <a:schemeClr val="accent1"/>
                </a:solidFill>
                <a:latin typeface="方正准圆简体" panose="03000509000000000000" pitchFamily="65" charset="-122"/>
                <a:ea typeface="方正准圆简体" panose="03000509000000000000" pitchFamily="65" charset="-122"/>
              </a:rPr>
              <a:t>Research methods and processes</a:t>
            </a:r>
            <a:endParaRPr lang="en-US" altLang="zh-CN" sz="1200" dirty="0">
              <a:solidFill>
                <a:schemeClr val="accent1"/>
              </a:solidFill>
              <a:latin typeface="方正准圆简体" panose="03000509000000000000" pitchFamily="65" charset="-122"/>
              <a:ea typeface="方正准圆简体" panose="03000509000000000000" pitchFamily="65" charset="-122"/>
            </a:endParaRPr>
          </a:p>
        </p:txBody>
      </p:sp>
      <p:sp>
        <p:nvSpPr>
          <p:cNvPr id="22" name="矩形 21"/>
          <p:cNvSpPr/>
          <p:nvPr/>
        </p:nvSpPr>
        <p:spPr>
          <a:xfrm>
            <a:off x="2633102" y="2811902"/>
            <a:ext cx="3877797" cy="552011"/>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kumimoji="0" lang="en-US" altLang="zh-CN" sz="1050" b="0" i="0" u="none" strike="noStrike" kern="0" cap="none" spc="0" normalizeH="0" baseline="0" noProof="0" dirty="0">
                <a:ln>
                  <a:noFill/>
                </a:ln>
                <a:solidFill>
                  <a:schemeClr val="tx1">
                    <a:lumMod val="85000"/>
                    <a:lumOff val="15000"/>
                  </a:schemeClr>
                </a:solidFill>
                <a:effectLst/>
                <a:uLnTx/>
                <a:uFillTx/>
                <a:cs typeface="Arial" panose="02080604020202020204" pitchFamily="34" charset="0"/>
              </a:rPr>
              <a:t>Lorem ipsum dolor sit </a:t>
            </a:r>
            <a:r>
              <a:rPr kumimoji="0" lang="en-US" altLang="zh-CN" sz="1050" b="0" i="0" u="none" strike="noStrike" kern="0" cap="none" spc="0" normalizeH="0" baseline="0" noProof="0" dirty="0" err="1">
                <a:ln>
                  <a:noFill/>
                </a:ln>
                <a:solidFill>
                  <a:schemeClr val="tx1">
                    <a:lumMod val="85000"/>
                    <a:lumOff val="15000"/>
                  </a:schemeClr>
                </a:solidFill>
                <a:effectLst/>
                <a:uLnTx/>
                <a:uFillTx/>
                <a:cs typeface="Arial" panose="02080604020202020204" pitchFamily="34" charset="0"/>
              </a:rPr>
              <a:t>amet</a:t>
            </a:r>
            <a:r>
              <a:rPr kumimoji="0" lang="en-US" altLang="zh-CN" sz="1050" b="0" i="0" u="none" strike="noStrike" kern="0" cap="none" spc="0" normalizeH="0" baseline="0" noProof="0">
                <a:ln>
                  <a:noFill/>
                </a:ln>
                <a:solidFill>
                  <a:schemeClr val="tx1">
                    <a:lumMod val="85000"/>
                    <a:lumOff val="15000"/>
                  </a:schemeClr>
                </a:solidFill>
                <a:effectLst/>
                <a:uLnTx/>
                <a:uFillTx/>
                <a:cs typeface="Arial" panose="02080604020202020204" pitchFamily="34" charset="0"/>
              </a:rPr>
              <a:t>, consectetuer adipiscing elit. Aenean commodo ligula eget dolor</a:t>
            </a:r>
            <a:endParaRPr kumimoji="0" lang="zh-CN" altLang="en-US" sz="1400" b="0" i="0" u="none" strike="noStrike" kern="0" cap="none" spc="0" normalizeH="0" baseline="0" noProof="0">
              <a:ln>
                <a:noFill/>
              </a:ln>
              <a:solidFill>
                <a:schemeClr val="tx1">
                  <a:lumMod val="85000"/>
                  <a:lumOff val="15000"/>
                </a:schemeClr>
              </a:solidFill>
              <a:effectLst/>
              <a:uLnTx/>
              <a:uFillTx/>
            </a:endParaRP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1740</Words>
  <Application>WPS 演示</Application>
  <PresentationFormat>全屏显示(16:9)</PresentationFormat>
  <Paragraphs>139</Paragraphs>
  <Slides>12</Slides>
  <Notes>25</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宋体</vt:lpstr>
      <vt:lpstr>Wingdings</vt:lpstr>
      <vt:lpstr>微软雅黑</vt:lpstr>
      <vt:lpstr>Calibri</vt:lpstr>
      <vt:lpstr>方正准圆简体</vt:lpstr>
      <vt:lpstr>Calibri Light</vt:lpstr>
      <vt:lpstr>方正宋刻本秀楷简体</vt:lpstr>
      <vt:lpstr>方正兰亭黑_GBK</vt:lpstr>
      <vt:lpstr>宋体</vt:lpstr>
      <vt:lpstr>Gill Sans</vt:lpstr>
      <vt:lpstr>微软雅黑</vt:lpstr>
      <vt:lpstr>MS PGothic</vt:lpstr>
      <vt:lpstr>DejaVu Sans</vt:lpstr>
      <vt:lpstr>Monospace</vt:lpstr>
      <vt:lpstr>Abyssinica SIL</vt:lpstr>
      <vt:lpstr>AR PL UKai CN</vt:lpstr>
      <vt:lpstr>Arial Unicode MS</vt:lpstr>
      <vt:lpstr>微软雅黑 Light</vt:lpstr>
      <vt:lpstr>微软雅黑</vt:lpstr>
      <vt:lpstr>OpenSymbol</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wyc</cp:lastModifiedBy>
  <cp:revision>361</cp:revision>
  <dcterms:created xsi:type="dcterms:W3CDTF">2019-04-20T09:11:26Z</dcterms:created>
  <dcterms:modified xsi:type="dcterms:W3CDTF">2019-04-20T09:11:26Z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