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4"/>
  </p:notesMasterIdLst>
  <p:handoutMasterIdLst>
    <p:handoutMasterId r:id="rId15"/>
  </p:handoutMasterIdLst>
  <p:sldIdLst>
    <p:sldId id="3209" r:id="rId2"/>
    <p:sldId id="3210" r:id="rId3"/>
    <p:sldId id="3211" r:id="rId4"/>
    <p:sldId id="3213" r:id="rId5"/>
    <p:sldId id="3218" r:id="rId6"/>
    <p:sldId id="3226" r:id="rId7"/>
    <p:sldId id="3237" r:id="rId8"/>
    <p:sldId id="3240" r:id="rId9"/>
    <p:sldId id="3215" r:id="rId10"/>
    <p:sldId id="3239" r:id="rId11"/>
    <p:sldId id="3224" r:id="rId12"/>
    <p:sldId id="3232" r:id="rId13"/>
  </p:sldIdLst>
  <p:sldSz cx="12858750" cy="7232650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62B"/>
    <a:srgbClr val="F2F2F2"/>
    <a:srgbClr val="1D6DC2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6340" autoAdjust="0"/>
  </p:normalViewPr>
  <p:slideViewPr>
    <p:cSldViewPr>
      <p:cViewPr varScale="1">
        <p:scale>
          <a:sx n="79" d="100"/>
          <a:sy n="79" d="100"/>
        </p:scale>
        <p:origin x="643" y="72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78B0FB-98FC-479E-B2A9-21871468B7A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4343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1C64A4-CBB1-4ED4-B151-9B657F0C97B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86133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87F77F-ECEA-4F94-9D86-50FC5BDD0F5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3286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7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16494-FA1B-420A-86A9-5C8C88B5E35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3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034350-5F9A-4C8A-BA45-49BD5E029FD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845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8DBDA6-54D2-449D-8C2F-B7CFAF7AC74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1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2DA926-5BFB-41E9-A3D1-38011D84C2D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4808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2DA926-5BFB-41E9-A3D1-38011D84C2D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4808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C0B53F-4C15-4D55-A761-029B0DA8B3B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8758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EB608F-48EA-42C6-9999-C711BC0D2B6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2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rgbClr val="022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6" name="Freeform 23"/>
          <p:cNvSpPr>
            <a:spLocks noEditPoints="1"/>
          </p:cNvSpPr>
          <p:nvPr/>
        </p:nvSpPr>
        <p:spPr bwMode="auto">
          <a:xfrm>
            <a:off x="3567957" y="762085"/>
            <a:ext cx="5716140" cy="5712946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/>
              </a:gs>
              <a:gs pos="0">
                <a:srgbClr val="166293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01" name="椭圆 11900"/>
          <p:cNvSpPr/>
          <p:nvPr/>
        </p:nvSpPr>
        <p:spPr>
          <a:xfrm>
            <a:off x="10286579" y="3868576"/>
            <a:ext cx="224765" cy="224765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06" name="椭圆 5505"/>
          <p:cNvSpPr/>
          <p:nvPr/>
        </p:nvSpPr>
        <p:spPr>
          <a:xfrm>
            <a:off x="11074792" y="3868576"/>
            <a:ext cx="174119" cy="174119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43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07" name="椭圆 5506"/>
          <p:cNvSpPr/>
          <p:nvPr/>
        </p:nvSpPr>
        <p:spPr>
          <a:xfrm>
            <a:off x="9547570" y="4291024"/>
            <a:ext cx="230722" cy="23072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09" name="椭圆 5508"/>
          <p:cNvSpPr/>
          <p:nvPr/>
        </p:nvSpPr>
        <p:spPr>
          <a:xfrm>
            <a:off x="2690986" y="4902820"/>
            <a:ext cx="164353" cy="164353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10" name="椭圆 5509"/>
          <p:cNvSpPr/>
          <p:nvPr/>
        </p:nvSpPr>
        <p:spPr>
          <a:xfrm>
            <a:off x="3116643" y="4835160"/>
            <a:ext cx="127242" cy="12724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11" name="椭圆 5510"/>
          <p:cNvSpPr/>
          <p:nvPr/>
        </p:nvSpPr>
        <p:spPr>
          <a:xfrm>
            <a:off x="2167531" y="4033160"/>
            <a:ext cx="92051" cy="92051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12" name="椭圆 5511"/>
          <p:cNvSpPr/>
          <p:nvPr/>
        </p:nvSpPr>
        <p:spPr>
          <a:xfrm>
            <a:off x="1326339" y="4145382"/>
            <a:ext cx="82596" cy="82594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13" name="椭圆 5512"/>
          <p:cNvSpPr/>
          <p:nvPr/>
        </p:nvSpPr>
        <p:spPr>
          <a:xfrm>
            <a:off x="5621422" y="5006108"/>
            <a:ext cx="224765" cy="224765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14" name="椭圆 5513"/>
          <p:cNvSpPr/>
          <p:nvPr/>
        </p:nvSpPr>
        <p:spPr>
          <a:xfrm>
            <a:off x="6384729" y="4971332"/>
            <a:ext cx="171888" cy="171886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47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08" name="椭圆 5507"/>
          <p:cNvSpPr/>
          <p:nvPr/>
        </p:nvSpPr>
        <p:spPr>
          <a:xfrm>
            <a:off x="8759896" y="4455670"/>
            <a:ext cx="113848" cy="113848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69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15" name="椭圆 5514"/>
          <p:cNvSpPr/>
          <p:nvPr/>
        </p:nvSpPr>
        <p:spPr>
          <a:xfrm>
            <a:off x="5031444" y="3910280"/>
            <a:ext cx="230722" cy="23072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874" name="Freeform 21"/>
          <p:cNvSpPr>
            <a:spLocks/>
          </p:cNvSpPr>
          <p:nvPr/>
        </p:nvSpPr>
        <p:spPr bwMode="auto">
          <a:xfrm>
            <a:off x="7851351" y="2221139"/>
            <a:ext cx="122777" cy="174119"/>
          </a:xfrm>
          <a:custGeom>
            <a:avLst/>
            <a:gdLst>
              <a:gd name="T0" fmla="*/ 0 w 23"/>
              <a:gd name="T1" fmla="*/ 0 h 33"/>
              <a:gd name="T2" fmla="*/ 23 w 23"/>
              <a:gd name="T3" fmla="*/ 33 h 33"/>
              <a:gd name="T4" fmla="*/ 0 w 23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0"/>
                </a:moveTo>
                <a:cubicBezTo>
                  <a:pt x="7" y="12"/>
                  <a:pt x="14" y="23"/>
                  <a:pt x="23" y="33"/>
                </a:cubicBezTo>
                <a:lnTo>
                  <a:pt x="0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75" name="Freeform 22"/>
          <p:cNvSpPr>
            <a:spLocks/>
          </p:cNvSpPr>
          <p:nvPr/>
        </p:nvSpPr>
        <p:spPr bwMode="auto">
          <a:xfrm>
            <a:off x="4877928" y="2221139"/>
            <a:ext cx="122777" cy="174119"/>
          </a:xfrm>
          <a:custGeom>
            <a:avLst/>
            <a:gdLst>
              <a:gd name="T0" fmla="*/ 0 w 23"/>
              <a:gd name="T1" fmla="*/ 33 h 33"/>
              <a:gd name="T2" fmla="*/ 23 w 23"/>
              <a:gd name="T3" fmla="*/ 0 h 33"/>
              <a:gd name="T4" fmla="*/ 0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33"/>
                </a:moveTo>
                <a:cubicBezTo>
                  <a:pt x="9" y="23"/>
                  <a:pt x="16" y="12"/>
                  <a:pt x="23" y="0"/>
                </a:cubicBezTo>
                <a:lnTo>
                  <a:pt x="0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3515390" y="710001"/>
            <a:ext cx="5827971" cy="5821581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rgbClr val="17D5F7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77" name="Freeform 24"/>
          <p:cNvSpPr>
            <a:spLocks/>
          </p:cNvSpPr>
          <p:nvPr/>
        </p:nvSpPr>
        <p:spPr bwMode="auto">
          <a:xfrm>
            <a:off x="7851351" y="4841859"/>
            <a:ext cx="122777" cy="174119"/>
          </a:xfrm>
          <a:custGeom>
            <a:avLst/>
            <a:gdLst>
              <a:gd name="T0" fmla="*/ 23 w 23"/>
              <a:gd name="T1" fmla="*/ 0 h 33"/>
              <a:gd name="T2" fmla="*/ 0 w 23"/>
              <a:gd name="T3" fmla="*/ 33 h 33"/>
              <a:gd name="T4" fmla="*/ 23 w 23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23" y="0"/>
                </a:moveTo>
                <a:cubicBezTo>
                  <a:pt x="14" y="11"/>
                  <a:pt x="7" y="21"/>
                  <a:pt x="0" y="33"/>
                </a:cubicBezTo>
                <a:lnTo>
                  <a:pt x="23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78" name="Freeform 25"/>
          <p:cNvSpPr>
            <a:spLocks/>
          </p:cNvSpPr>
          <p:nvPr/>
        </p:nvSpPr>
        <p:spPr bwMode="auto">
          <a:xfrm>
            <a:off x="4877928" y="4841859"/>
            <a:ext cx="122777" cy="174119"/>
          </a:xfrm>
          <a:custGeom>
            <a:avLst/>
            <a:gdLst>
              <a:gd name="T0" fmla="*/ 23 w 23"/>
              <a:gd name="T1" fmla="*/ 33 h 33"/>
              <a:gd name="T2" fmla="*/ 0 w 23"/>
              <a:gd name="T3" fmla="*/ 0 h 33"/>
              <a:gd name="T4" fmla="*/ 23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23" y="33"/>
                </a:moveTo>
                <a:cubicBezTo>
                  <a:pt x="16" y="21"/>
                  <a:pt x="9" y="11"/>
                  <a:pt x="0" y="0"/>
                </a:cubicBezTo>
                <a:lnTo>
                  <a:pt x="23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 bwMode="auto">
          <a:xfrm>
            <a:off x="2433552" y="2475338"/>
            <a:ext cx="75713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9600" dirty="0" smtClean="0">
                <a:ln w="3810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微软雅黑" panose="020B0503020204020204" pitchFamily="34" charset="-122"/>
              </a:rPr>
              <a:t>安徽理工大学</a:t>
            </a:r>
            <a:endParaRPr lang="zh-CN" altLang="en-US" sz="9600" dirty="0">
              <a:ln w="3810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3091" y="4569518"/>
            <a:ext cx="61028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dirty="0" smtClean="0">
                <a:solidFill>
                  <a:schemeClr val="bg1"/>
                </a:solidFill>
              </a:rPr>
              <a:t>AUST-Robocup3D-Astro</a:t>
            </a:r>
            <a:endParaRPr lang="zh-CN" altLang="en-US" sz="8000" dirty="0">
              <a:ln w="3810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谭黑简体" panose="02000000000000000000" pitchFamily="2" charset="-122"/>
              <a:ea typeface="方正粗谭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B18877B-5D84-46D0-9A7C-17DEC225F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92" y="0"/>
            <a:ext cx="1764048" cy="17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8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444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31 L 1.66667E-6 0.00031 C 0.00017 -0.09876 1.66667E-6 -0.19753 0.00069 -0.29568 C 0.00087 -0.31234 0.00347 -0.32469 0.00573 -0.34012 C 0.00694 -0.34876 0.00903 -0.36574 0.01076 -0.375 C 0.01354 -0.39105 0.01597 -0.40309 0.01979 -0.41697 C 0.02205 -0.42469 0.02378 -0.43302 0.02656 -0.4392 C 0.02795 -0.44228 0.02934 -0.44475 0.03073 -0.44846 C 0.03194 -0.45092 0.03264 -0.45494 0.03403 -0.45741 C 0.03663 -0.46296 0.03923 -0.46852 0.04236 -0.47191 C 0.0434 -0.47315 0.04462 -0.47407 0.04566 -0.47592 C 0.04774 -0.47963 0.0493 -0.48457 0.05139 -0.48858 C 0.05312 -0.49167 0.05486 -0.49444 0.05642 -0.49753 C 0.06042 -0.50648 0.05625 -0.5 0.05903 -0.50864 C 0.05955 -0.51111 0.06059 -0.51265 0.06146 -0.51451 C 0.0651 -0.53765 0.06441 -0.52901 0.06232 -0.57068 C 0.06215 -0.57315 0.06111 -0.57469 0.06059 -0.57654 C 0.06042 -0.5787 0.06042 -0.58148 0.05972 -0.58364 C 0.05885 -0.58704 0.05764 -0.58981 0.05642 -0.5929 C 0.05434 -0.59815 0.0526 -0.60185 0.04982 -0.60586 C 0.04757 -0.60895 0.04531 -0.61173 0.04323 -0.61512 C 0.04201 -0.61667 0.04097 -0.61883 0.03976 -0.62037 C 0.03854 -0.62191 0.03698 -0.62284 0.03559 -0.62376 C 0.02847 -0.63148 0.03472 -0.62778 0.02743 -0.63117 C 0.02482 -0.63488 0.02448 -0.6358 0.02153 -0.63827 C 0.02066 -0.6392 0.01979 -0.63951 0.0191 -0.64043 C 0.01875 -0.64228 0.01771 -0.64413 0.01823 -0.64568 C 0.01892 -0.64784 0.02048 -0.64784 0.02153 -0.64938 C 0.02274 -0.65092 0.02378 -0.65309 0.02482 -0.65494 L 0.02812 -0.66265 " pathEditMode="relative" rAng="0" ptsTypes="AAAAAAAAAAAAAAAAAAAAAAAAAAAAAA">
                                      <p:cBhvr>
                                        <p:cTn id="12" dur="2500" fill="hold"/>
                                        <p:tgtEl>
                                          <p:spTgt spid="11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31 L 4.44444E-6 0.00031 C 4.44444E-6 -0.09876 0.02916 -0.06296 0.02986 -0.16142 C 0.03072 -0.21605 0.00138 -0.28703 -0.00139 -0.30216 C -0.00434 -0.31728 0.00486 -0.33271 0.00572 -0.34012 C 0.00694 -0.34876 0.00902 -0.36574 0.01076 -0.375 C 0.01354 -0.39105 0.01597 -0.40339 0.01979 -0.41697 C 0.02204 -0.425 0.02378 -0.43302 0.02656 -0.43919 C 0.02795 -0.4429 0.02934 -0.44475 0.03072 -0.44845 C 0.03194 -0.45092 0.03263 -0.45555 0.03402 -0.4574 C 0.03663 -0.46358 0.03923 -0.46882 0.04236 -0.47253 C 0.0434 -0.47345 0.04461 -0.47407 0.04566 -0.47592 C 0.04774 -0.47993 0.0493 -0.48487 0.05138 -0.48858 L 0.05642 -0.49753 C 0.06041 -0.50648 0.05625 -0.50031 0.05902 -0.50926 C 0.05954 -0.51111 0.06059 -0.51265 0.06145 -0.51481 C 0.0651 -0.53796 0.06441 -0.52901 0.06232 -0.57068 C 0.06215 -0.57314 0.06111 -0.57438 0.06059 -0.57592 C 0.06041 -0.5787 0.06041 -0.58148 0.05972 -0.58333 C 0.05885 -0.58672 0.05763 -0.5895 0.05642 -0.5929 C 0.05434 -0.59753 0.0526 -0.60185 0.04982 -0.60555 L 0.04322 -0.6145 C 0.04201 -0.61635 0.04097 -0.61882 0.03975 -0.62006 C 0.03854 -0.6216 0.03697 -0.62253 0.03559 -0.62345 C 0.02847 -0.63148 0.03472 -0.62777 0.02743 -0.63055 C 0.02482 -0.63426 0.02447 -0.6358 0.02152 -0.63796 C 0.02066 -0.63889 0.01979 -0.6395 0.01909 -0.64043 C 0.01875 -0.64228 0.0177 -0.64413 0.01822 -0.64568 C 0.01892 -0.64784 0.02048 -0.64784 0.02152 -0.64938 C 0.02274 -0.65031 0.02378 -0.65308 0.02482 -0.65493 L 0.02812 -0.66265 " pathEditMode="relative" rAng="0" ptsTypes="AAAAAAAAAAAAAAAAAAAAAAAAAAAAAAA">
                                      <p:cBhvr>
                                        <p:cTn id="14" dur="2500" fill="hold"/>
                                        <p:tgtEl>
                                          <p:spTgt spid="5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-330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31 L 1.11111E-6 0.00031 C 1.11111E-6 -0.09877 1.11111E-6 -0.19753 0.00052 -0.29599 C 0.00069 -0.31235 0.00347 -0.32469 0.00573 -0.34012 C 0.00694 -0.34877 -0.01806 -0.36389 -0.01632 -0.37315 C -0.01354 -0.3892 0.01267 -0.40617 0.01979 -0.41698 C 0.02691 -0.42809 0.02378 -0.43303 0.02656 -0.4392 C 0.02795 -0.4429 0.02934 -0.44475 0.03073 -0.44846 C 0.03194 -0.45093 0.03264 -0.45556 0.03403 -0.45741 C 0.03663 -0.46358 0.03924 -0.46883 0.04236 -0.47253 C 0.0434 -0.47346 0.04462 -0.47407 0.04566 -0.47593 C 0.04774 -0.47963 0.0493 -0.48488 0.05139 -0.48858 C 0.05295 -0.49198 0.03489 -0.49136 0.03663 -0.49383 C 0.04062 -0.50278 0.05625 -0.50031 0.05903 -0.50926 C 0.05955 -0.51111 0.03455 -0.53704 0.03542 -0.53858 C 0.03906 -0.56204 0.06441 -0.52901 0.06233 -0.57099 C 0.06215 -0.57377 0.06111 -0.57531 0.06059 -0.57716 C 0.06042 -0.57901 0.06042 -0.58179 0.05972 -0.58457 C 0.05885 -0.58735 0.05764 -0.59074 0.05642 -0.59352 C 0.05434 -0.59877 0.0526 -0.60247 0.04983 -0.60617 L 0.04323 -0.61451 C 0.04201 -0.61636 0.04097 -0.61883 0.03976 -0.62006 C 0.03854 -0.62161 0.03698 -0.62253 0.03559 -0.62346 C 0.02847 -0.63148 0.03472 -0.62778 0.02743 -0.63056 C 0.02483 -0.63426 0.02448 -0.6358 0.02153 -0.63796 C 0.02066 -0.63889 0.01979 -0.63951 0.0191 -0.64043 C 0.01875 -0.64228 0.01771 -0.64414 0.01823 -0.64568 C 0.01892 -0.64784 0.02049 -0.64784 0.02153 -0.64938 C 0.02274 -0.65031 0.02378 -0.65309 0.02483 -0.65494 L 0.02812 -0.66266 " pathEditMode="relative" rAng="0" ptsTypes="AAAAAAAAAAAAAAAAAAAAAAAAAAAAAA">
                                      <p:cBhvr>
                                        <p:cTn id="16" dur="2500" fill="hold"/>
                                        <p:tgtEl>
                                          <p:spTgt spid="5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3308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031 L -2.77778E-7 0.0003 C -0.00017 -0.09877 -2.77778E-7 -0.19784 -0.00069 -0.29568 C -0.00087 -0.31235 -0.00295 -0.3247 -0.00469 -0.34013 C -0.00573 -0.34877 -0.00746 -0.36575 -0.00885 -0.375 C -0.01111 -0.39105 -0.01302 -0.40309 -0.01615 -0.41698 C -0.01806 -0.4247 -0.01944 -0.43303 -0.0217 -0.4392 C -0.02292 -0.44229 -0.02396 -0.44476 -0.02517 -0.44846 C -0.02604 -0.45093 -0.02674 -0.45494 -0.02778 -0.45741 C -0.03003 -0.46297 -0.03212 -0.46852 -0.03455 -0.47192 C -0.03542 -0.47315 -0.03646 -0.47408 -0.03733 -0.47593 C -0.03906 -0.47994 -0.04028 -0.48457 -0.04201 -0.48858 C -0.0434 -0.49167 -0.04479 -0.49445 -0.04601 -0.49754 C -0.04931 -0.50649 -0.04601 -0.5 -0.04826 -0.50865 C -0.04861 -0.51112 -0.04948 -0.51266 -0.05017 -0.51482 C -0.05312 -0.53766 -0.0526 -0.52902 -0.05087 -0.57099 C -0.05069 -0.57346 -0.04983 -0.575 -0.04948 -0.57686 C -0.04931 -0.57902 -0.04931 -0.58179 -0.04878 -0.58396 C -0.04809 -0.58735 -0.04705 -0.59013 -0.04601 -0.59321 C -0.04444 -0.59846 -0.04306 -0.60217 -0.04062 -0.60618 C -0.03889 -0.60926 -0.03698 -0.61204 -0.03524 -0.61544 C -0.03437 -0.61698 -0.03351 -0.61914 -0.03246 -0.62068 C -0.03142 -0.62223 -0.03021 -0.62315 -0.02917 -0.62408 C -0.02326 -0.63149 -0.02847 -0.62778 -0.0224 -0.63118 C -0.02031 -0.63488 -0.01996 -0.63581 -0.01771 -0.63828 C -0.01701 -0.6392 -0.01615 -0.63951 -0.01562 -0.64044 C -0.01545 -0.64229 -0.01458 -0.64414 -0.01493 -0.64568 C -0.01545 -0.64784 -0.01684 -0.64784 -0.01771 -0.64939 C -0.01858 -0.65093 -0.01944 -0.65309 -0.02031 -0.65494 L -0.02309 -0.66266 " pathEditMode="relative" rAng="0" ptsTypes="AAAAAAAAAAAAAAAAAAAAAAAAAAAAAA">
                                      <p:cBhvr>
                                        <p:cTn id="18" dur="2500" fill="hold"/>
                                        <p:tgtEl>
                                          <p:spTgt spid="5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" y="-330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E-6 -0.00031 L 5E-6 0.00031 C 0.00018 -0.09877 5E-6 -0.19753 0.0007 -0.29568 C 0.00087 -0.31235 0.00348 -0.32469 0.00573 -0.34013 C 0.00695 -0.34877 0.00903 -0.36574 0.01077 -0.375 C 0.01355 -0.39105 0.01598 -0.40309 0.0198 -0.41698 C 0.02205 -0.42469 0.02379 -0.43303 0.02657 -0.4392 C 0.02796 -0.44229 0.02935 -0.44476 0.03073 -0.44846 C 0.03195 -0.45093 0.03264 -0.45494 0.03403 -0.45741 C 0.03664 -0.46297 0.03924 -0.46852 0.04237 -0.47192 C 0.04341 -0.47315 0.04462 -0.47408 0.04566 -0.47593 C 0.04775 -0.47963 0.04931 -0.48457 0.05139 -0.48858 C 0.05313 -0.49167 0.05487 -0.49445 0.05643 -0.49753 C 0.06042 -0.50648 0.05626 -0.5 0.05903 -0.50864 C 0.05955 -0.51111 0.0606 -0.51266 0.06146 -0.51451 C 0.06511 -0.53766 0.06441 -0.52901 0.06233 -0.57099 C 0.06216 -0.57346 0.06112 -0.575 0.0606 -0.57685 C 0.06042 -0.57901 0.06042 -0.58179 0.05973 -0.58395 C 0.05886 -0.58735 0.05764 -0.59013 0.05643 -0.59321 C 0.05435 -0.59846 0.0526 -0.60216 0.04983 -0.60618 C 0.04757 -0.60926 0.04532 -0.61204 0.04323 -0.61543 C 0.04202 -0.61698 0.04098 -0.61914 0.03976 -0.62068 C 0.03855 -0.62222 0.03698 -0.62315 0.0356 -0.62408 C 0.02848 -0.63179 0.03473 -0.62809 0.02744 -0.63148 C 0.02483 -0.63519 0.02448 -0.63611 0.02153 -0.63858 C 0.02066 -0.63951 0.0198 -0.63982 0.0191 -0.64074 C 0.01876 -0.6426 0.01771 -0.64445 0.01823 -0.64599 C 0.01893 -0.64815 0.02049 -0.64815 0.02153 -0.64969 C 0.02275 -0.65124 0.02379 -0.6534 0.02483 -0.65525 L 0.02813 -0.66266 " pathEditMode="relative" rAng="0" ptsTypes="AAAAAAAAAAAAAAAAAAAAAAAAAAAAAA">
                                      <p:cBhvr>
                                        <p:cTn id="20" dur="2500" fill="hold"/>
                                        <p:tgtEl>
                                          <p:spTgt spid="5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0.00031 L -2.22222E-6 0.00031 C 0.00018 -0.09876 -2.22222E-6 -0.19784 0.0007 -0.29568 C 0.00087 -0.31235 0.00347 -0.32469 0.00573 -0.34012 C 0.00695 -0.34876 0.00903 -0.36574 0.01077 -0.375 C 0.01354 -0.39105 0.01597 -0.40309 0.01979 -0.41697 C 0.02205 -0.42469 0.02379 -0.43302 0.02656 -0.4392 C 0.02795 -0.44228 0.02934 -0.44475 0.03073 -0.44846 C 0.03195 -0.45093 0.03264 -0.45494 0.03403 -0.45741 C 0.03663 -0.46296 0.03924 -0.46852 0.04236 -0.47191 C 0.04341 -0.47315 0.04462 -0.47407 0.04566 -0.47593 C 0.04775 -0.47994 0.04931 -0.48457 0.05139 -0.48858 C 0.05313 -0.49167 0.05486 -0.49444 0.05643 -0.49753 C 0.06042 -0.50648 0.05625 -0.5 0.05903 -0.50864 C 0.05955 -0.51111 0.06059 -0.51265 0.06146 -0.51451 C 0.06511 -0.53765 0.06441 -0.52901 0.06233 -0.57099 C 0.06216 -0.57346 0.06111 -0.575 0.06059 -0.57685 C 0.06042 -0.57901 0.06042 -0.58179 0.05972 -0.58395 C 0.05886 -0.58735 0.05764 -0.59012 0.05643 -0.59321 C 0.05434 -0.59846 0.05261 -0.60216 0.04983 -0.60617 C 0.04757 -0.60926 0.04531 -0.61204 0.04323 -0.61543 C 0.04202 -0.61697 0.04097 -0.61914 0.03976 -0.62068 C 0.03854 -0.62222 0.03698 -0.62315 0.03559 -0.62407 C 0.02847 -0.63179 0.03472 -0.62809 0.02743 -0.63148 C 0.02483 -0.63518 0.02448 -0.63611 0.02153 -0.63889 C 0.02066 -0.63951 0.01979 -0.63981 0.0191 -0.64074 C 0.01875 -0.64259 0.01771 -0.64444 0.01823 -0.64599 C 0.01893 -0.64815 0.02049 -0.64815 0.02153 -0.64969 C 0.02275 -0.65123 0.02379 -0.65339 0.02483 -0.65525 L 0.02813 -0.66265 " pathEditMode="relative" rAng="0" ptsTypes="AAAAAAAAAAAAAAAAAAAAAAAAAAAAAA">
                                      <p:cBhvr>
                                        <p:cTn id="22" dur="2500" fill="hold"/>
                                        <p:tgtEl>
                                          <p:spTgt spid="5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0031 L 1.38889E-6 0.00031 C 1.38889E-6 -0.09877 0.01458 -0.13642 0.01528 -0.23488 C 0.01545 -0.25124 0.0033 -0.32469 0.00573 -0.34012 C 0.00694 -0.34877 0.00903 -0.36574 0.01076 -0.375 C 0.01354 -0.39105 0.01597 -0.4034 0.01979 -0.41698 C 0.02205 -0.425 0.02378 -0.43303 0.02656 -0.4392 C 0.02795 -0.44259 0.02934 -0.44475 0.03073 -0.44846 C 0.03194 -0.45093 0.03264 -0.45525 0.03403 -0.45741 C 0.03663 -0.46327 0.03923 -0.46883 0.04236 -0.47222 C 0.0434 -0.47346 0.04462 -0.47408 0.04566 -0.47593 C 0.04774 -0.47963 0.0493 -0.48488 0.05139 -0.48858 L 0.05642 -0.49753 C 0.06042 -0.50648 0.05625 -0.50031 0.05903 -0.50895 C 0.05955 -0.51111 0.06059 -0.51266 0.06146 -0.51451 C 0.0651 -0.53796 0.06441 -0.52901 0.06233 -0.57068 C 0.06215 -0.57315 0.06111 -0.57438 0.06059 -0.57624 C 0.06042 -0.5787 0.06042 -0.58148 0.05972 -0.58333 C 0.05885 -0.58673 0.05764 -0.58951 0.05642 -0.5929 C 0.05434 -0.59784 0.0526 -0.60185 0.04983 -0.60556 L 0.04323 -0.61482 C 0.04201 -0.61636 0.04097 -0.61883 0.03976 -0.62006 C 0.03854 -0.62161 0.03698 -0.62253 0.03559 -0.62346 C 0.02847 -0.63148 0.03472 -0.62778 0.02743 -0.63087 C 0.02483 -0.63457 0.02448 -0.6358 0.02153 -0.63796 C 0.02066 -0.63889 0.01979 -0.63951 0.0191 -0.64043 C 0.01875 -0.64229 0.01771 -0.64414 0.01823 -0.64568 C 0.01892 -0.64784 0.02048 -0.64784 0.02153 -0.64938 C 0.02274 -0.65062 0.02378 -0.65309 0.02483 -0.65494 L 0.02812 -0.66266 " pathEditMode="relative" rAng="0" ptsTypes="AAAAAAAAAAAAAAAAAAAAAAAAAAAAAA">
                                      <p:cBhvr>
                                        <p:cTn id="24" dur="2500" fill="hold"/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38778E-17 -0.0003 L 1.38778E-17 0.00031 C 0.00017 -0.09876 1.38778E-17 -0.19753 0.00069 -0.29568 C 0.00087 -0.31234 0.00347 -0.32469 0.00573 -0.34012 C 0.00694 -0.34876 0.00903 -0.36574 0.01076 -0.375 C 0.01354 -0.39105 0.01597 -0.40308 0.01979 -0.41697 C 0.02205 -0.42469 0.02378 -0.43302 0.02656 -0.43919 C 0.02795 -0.44228 0.02934 -0.44475 0.03073 -0.44845 C 0.03194 -0.45092 0.03264 -0.45493 0.03403 -0.4574 C 0.03663 -0.46296 0.03924 -0.46851 0.04236 -0.47191 C 0.0434 -0.47314 0.04462 -0.47407 0.04566 -0.47592 C 0.04774 -0.47963 0.04931 -0.48456 0.05139 -0.48858 C 0.05313 -0.49166 0.05486 -0.49444 0.05642 -0.49753 C 0.06042 -0.50648 0.05625 -0.5 0.05903 -0.50864 C 0.05955 -0.51111 0.06059 -0.51265 0.06146 -0.5145 C 0.0651 -0.53765 0.06441 -0.52901 0.06233 -0.57098 C 0.06215 -0.57345 0.06111 -0.575 0.06059 -0.57685 C 0.06042 -0.5787 0.06042 -0.58148 0.05972 -0.58364 C 0.05885 -0.58703 0.05764 -0.58981 0.05642 -0.5929 C 0.05434 -0.59814 0.0526 -0.60185 0.04983 -0.60586 C 0.04757 -0.60895 0.04531 -0.61172 0.04323 -0.61512 C 0.04201 -0.61666 0.04097 -0.61882 0.03976 -0.62037 C 0.03854 -0.62191 0.03698 -0.62284 0.03559 -0.62376 C 0.02847 -0.63148 0.03472 -0.62777 0.02743 -0.63117 C 0.02483 -0.63487 0.02448 -0.6358 0.02153 -0.63827 C 0.02066 -0.63919 0.01979 -0.6395 0.0191 -0.64043 C 0.01875 -0.64228 0.01771 -0.64413 0.01823 -0.64568 C 0.01892 -0.64784 0.02049 -0.64784 0.02153 -0.64938 C 0.02274 -0.65092 0.02378 -0.65308 0.02483 -0.65493 L 0.02813 -0.66265 " pathEditMode="relative" rAng="0" ptsTypes="AAAAAAAAAAAAAAAAAAAAAAAAAAAAAA">
                                      <p:cBhvr>
                                        <p:cTn id="26" dur="2500" fill="hold"/>
                                        <p:tgtEl>
                                          <p:spTgt spid="5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33333E-6 -0.00031 L -3.33333E-6 0.0003 C 0.00018 -0.09877 -3.33333E-6 -0.19753 0.0007 -0.29568 C 0.00087 -0.31235 0.00348 -0.3247 0.00573 -0.34013 C 0.00695 -0.34877 0.00903 -0.36574 0.01077 -0.375 C 0.01355 -0.39105 0.01598 -0.40309 0.0198 -0.41698 C 0.02205 -0.4247 0.02379 -0.43303 0.02657 -0.4392 C 0.02795 -0.44229 0.02934 -0.44476 0.03073 -0.44846 C 0.03195 -0.45093 0.03264 -0.45494 0.03403 -0.45741 C 0.03664 -0.46297 0.03924 -0.46852 0.04236 -0.47192 C 0.04341 -0.47315 0.04462 -0.47408 0.04566 -0.47593 C 0.04775 -0.47963 0.04931 -0.48457 0.05139 -0.48858 C 0.05313 -0.49167 0.05486 -0.49445 0.05643 -0.49753 C 0.06042 -0.50649 0.05625 -0.5 0.05903 -0.50865 C 0.05955 -0.51112 0.06059 -0.51266 0.06146 -0.51451 C 0.06511 -0.53766 0.06441 -0.52902 0.06233 -0.57099 C 0.06216 -0.57346 0.06111 -0.575 0.06059 -0.57686 C 0.06042 -0.57902 0.06042 -0.58179 0.05973 -0.58395 C 0.05886 -0.58735 0.05764 -0.59013 0.05643 -0.59321 C 0.05434 -0.59846 0.05261 -0.60216 0.04983 -0.60618 C 0.04757 -0.60926 0.04532 -0.61204 0.04323 -0.61544 C 0.04202 -0.61698 0.04098 -0.61914 0.03976 -0.62068 C 0.03855 -0.62223 0.03698 -0.62315 0.03559 -0.62408 C 0.02848 -0.63179 0.03473 -0.62809 0.02743 -0.63149 C 0.02483 -0.63519 0.02448 -0.63612 0.02153 -0.63858 C 0.02066 -0.63951 0.0198 -0.63982 0.0191 -0.64074 C 0.01875 -0.6426 0.01771 -0.64445 0.01823 -0.64599 C 0.01893 -0.64815 0.02049 -0.64815 0.02153 -0.6497 C 0.02275 -0.65124 0.02379 -0.6534 0.02483 -0.65525 L 0.02813 -0.66266 " pathEditMode="relative" rAng="0" ptsTypes="AAAAAAAAAAAAAAAAAAAAAAAAAAAAAA">
                                      <p:cBhvr>
                                        <p:cTn id="28" dur="2500" fill="hold"/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0.0003 L 5E-6 0.00031 C 0.00017 -0.09876 5E-6 -0.19753 0.0007 -0.29567 C 0.00087 -0.31234 0.00348 -0.32469 0.00572 -0.34012 C 0.00694 -0.34876 0.00902 -0.36574 0.01077 -0.375 C 0.01355 -0.39105 0.01598 -0.40308 0.0198 -0.41697 C 0.02205 -0.42469 0.02378 -0.43302 0.02657 -0.43919 C 0.02795 -0.44228 0.02934 -0.44475 0.03073 -0.44845 C 0.03195 -0.45092 0.03264 -0.45493 0.03403 -0.4574 C 0.03664 -0.46296 0.03923 -0.46851 0.04237 -0.47191 C 0.0434 -0.47314 0.04462 -0.47407 0.04566 -0.47592 C 0.04775 -0.47963 0.0493 -0.48456 0.05138 -0.48858 C 0.05313 -0.49166 0.05487 -0.49444 0.05642 -0.49753 C 0.06042 -0.50648 0.05625 -0.5 0.05903 -0.50864 C 0.05955 -0.51111 0.0606 -0.51265 0.06145 -0.5145 C 0.06511 -0.53765 0.0644 -0.52901 0.06233 -0.57098 C 0.06215 -0.57345 0.06112 -0.575 0.0606 -0.57685 C 0.06042 -0.57901 0.06042 -0.58179 0.05973 -0.58395 C 0.05886 -0.58734 0.05764 -0.59012 0.05642 -0.59321 C 0.05435 -0.59845 0.05261 -0.60216 0.04983 -0.60617 C 0.04757 -0.60926 0.04532 -0.61203 0.04322 -0.61543 C 0.04202 -0.61697 0.04098 -0.61913 0.03976 -0.62067 C 0.03855 -0.62222 0.03698 -0.62314 0.0356 -0.62407 C 0.02848 -0.63179 0.03473 -0.62808 0.02743 -0.63148 C 0.02483 -0.63518 0.02448 -0.63611 0.02153 -0.63858 C 0.02066 -0.6395 0.0198 -0.63981 0.0191 -0.64074 C 0.01876 -0.64259 0.01771 -0.64444 0.01822 -0.64598 C 0.01893 -0.64814 0.02049 -0.64814 0.02153 -0.64969 C 0.02275 -0.65123 0.02378 -0.65339 0.02483 -0.65524 L 0.02812 -0.66265 " pathEditMode="relative" rAng="0" ptsTypes="AAAAAAAAAAAAAAAAAAAAAAAAAAAAAA">
                                      <p:cBhvr>
                                        <p:cTn id="30" dur="2500" fill="hold"/>
                                        <p:tgtEl>
                                          <p:spTgt spid="5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61111E-6 -0.00031 L -3.61111E-6 0.00031 C 0.00018 -0.09876 -0.00729 -0.06481 -0.00659 -0.16265 C -0.00642 -0.17932 0.02223 -0.26018 0.02448 -0.27562 C 0.0257 -0.28426 -0.03264 -0.34722 -0.0309 -0.35679 C -0.02812 -0.37284 0.01025 -0.40339 0.0198 -0.41697 C 0.02934 -0.43117 0.02379 -0.43302 0.02657 -0.4392 C 0.02796 -0.4429 0.02934 -0.44475 0.03073 -0.44846 C 0.03195 -0.45092 0.03264 -0.45555 0.03403 -0.45741 C 0.03664 -0.46358 0.03924 -0.46883 0.04236 -0.47253 C 0.04341 -0.47346 0.04462 -0.47407 0.04566 -0.47592 C 0.04775 -0.47963 0.04931 -0.48488 0.05139 -0.48858 L 0.05643 -0.49753 C 0.06042 -0.50648 0.05625 -0.50031 0.05903 -0.50926 C 0.05955 -0.51111 0.06059 -0.51265 0.06146 -0.5145 C 0.06511 -0.53796 0.06441 -0.52901 0.06233 -0.57068 C 0.06216 -0.57315 0.06111 -0.57438 0.06059 -0.57592 C 0.06042 -0.5787 0.06042 -0.58148 0.05973 -0.58333 C 0.05886 -0.58673 0.05764 -0.5895 0.05643 -0.5929 C 0.05434 -0.59753 0.05261 -0.60185 0.04983 -0.60555 L 0.04323 -0.6145 C 0.04202 -0.61636 0.04098 -0.61883 0.03976 -0.62006 C 0.03855 -0.6216 0.03698 -0.62253 0.03559 -0.62346 C 0.02848 -0.63148 0.03473 -0.62778 0.02743 -0.63055 C 0.02483 -0.63426 0.02448 -0.6358 0.02153 -0.63796 C 0.02066 -0.63889 0.0198 -0.6395 0.0191 -0.64043 C 0.01875 -0.64228 0.01771 -0.64413 0.01823 -0.64568 C 0.01893 -0.64784 0.02049 -0.64784 0.02153 -0.64938 C 0.02275 -0.65031 0.02379 -0.65308 0.02483 -0.65494 L 0.02813 -0.66265 " pathEditMode="relative" rAng="0" ptsTypes="AAAAAAAAAAAAAAAAAAAAAAAAAAAAAA">
                                      <p:cBhvr>
                                        <p:cTn id="32" dur="2500" fill="hold"/>
                                        <p:tgtEl>
                                          <p:spTgt spid="5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308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4" dur="3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30000" fill="hold"/>
                                        <p:tgtEl>
                                          <p:spTgt spid="118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6" grpId="0" animBg="1"/>
      <p:bldP spid="5506" grpId="0" animBg="1"/>
      <p:bldP spid="5510" grpId="0" animBg="1"/>
      <p:bldP spid="5512" grpId="0" animBg="1"/>
      <p:bldP spid="5514" grpId="0" animBg="1"/>
      <p:bldP spid="5508" grpId="0" animBg="1"/>
      <p:bldP spid="28" grpId="0" animBg="1"/>
      <p:bldP spid="21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7"/>
          <p:cNvSpPr>
            <a:spLocks noEditPoints="1"/>
          </p:cNvSpPr>
          <p:nvPr/>
        </p:nvSpPr>
        <p:spPr bwMode="auto">
          <a:xfrm>
            <a:off x="556545" y="710001"/>
            <a:ext cx="5827971" cy="5821581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rgbClr val="17D5F7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6"/>
          <p:cNvSpPr txBox="1">
            <a:spLocks noChangeArrowheads="1"/>
          </p:cNvSpPr>
          <p:nvPr/>
        </p:nvSpPr>
        <p:spPr bwMode="auto">
          <a:xfrm>
            <a:off x="1562133" y="1439422"/>
            <a:ext cx="3900427" cy="4398576"/>
          </a:xfrm>
          <a:prstGeom prst="rect">
            <a:avLst/>
          </a:prstGeom>
          <a:noFill/>
          <a:extLst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600">
                <a:ln w="381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27983" smtClean="0"/>
              <a:t>04</a:t>
            </a:r>
            <a:endParaRPr lang="zh-CN" altLang="en-US" sz="27983" dirty="0"/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6681557" y="3323672"/>
            <a:ext cx="2441694" cy="83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未来展望</a:t>
            </a:r>
            <a:endParaRPr lang="en-GB" altLang="zh-CN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816681" y="1587560"/>
            <a:ext cx="1247856" cy="1154098"/>
            <a:chOff x="4427538" y="566738"/>
            <a:chExt cx="887413" cy="820737"/>
          </a:xfrm>
        </p:grpSpPr>
        <p:sp>
          <p:nvSpPr>
            <p:cNvPr id="34" name="Freeform 8"/>
            <p:cNvSpPr>
              <a:spLocks noEditPoints="1"/>
            </p:cNvSpPr>
            <p:nvPr/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 noEditPoints="1"/>
            </p:cNvSpPr>
            <p:nvPr/>
          </p:nvSpPr>
          <p:spPr bwMode="auto">
            <a:xfrm>
              <a:off x="4427538" y="566738"/>
              <a:ext cx="887413" cy="677863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51280" y="4174400"/>
            <a:ext cx="1062575" cy="741125"/>
            <a:chOff x="4672013" y="2482850"/>
            <a:chExt cx="755650" cy="527051"/>
          </a:xfrm>
        </p:grpSpPr>
        <p:sp>
          <p:nvSpPr>
            <p:cNvPr id="38" name="Freeform 17"/>
            <p:cNvSpPr>
              <a:spLocks noEditPoints="1"/>
            </p:cNvSpPr>
            <p:nvPr/>
          </p:nvSpPr>
          <p:spPr bwMode="auto">
            <a:xfrm>
              <a:off x="4672013" y="2484438"/>
              <a:ext cx="493713" cy="525463"/>
            </a:xfrm>
            <a:custGeom>
              <a:avLst/>
              <a:gdLst>
                <a:gd name="T0" fmla="*/ 0 w 311"/>
                <a:gd name="T1" fmla="*/ 331 h 331"/>
                <a:gd name="T2" fmla="*/ 311 w 311"/>
                <a:gd name="T3" fmla="*/ 95 h 331"/>
                <a:gd name="T4" fmla="*/ 183 w 311"/>
                <a:gd name="T5" fmla="*/ 0 h 331"/>
                <a:gd name="T6" fmla="*/ 0 w 311"/>
                <a:gd name="T7" fmla="*/ 331 h 331"/>
                <a:gd name="T8" fmla="*/ 308 w 311"/>
                <a:gd name="T9" fmla="*/ 95 h 331"/>
                <a:gd name="T10" fmla="*/ 7 w 311"/>
                <a:gd name="T11" fmla="*/ 323 h 331"/>
                <a:gd name="T12" fmla="*/ 183 w 311"/>
                <a:gd name="T13" fmla="*/ 3 h 331"/>
                <a:gd name="T14" fmla="*/ 308 w 311"/>
                <a:gd name="T15" fmla="*/ 9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331">
                  <a:moveTo>
                    <a:pt x="0" y="331"/>
                  </a:moveTo>
                  <a:lnTo>
                    <a:pt x="311" y="95"/>
                  </a:lnTo>
                  <a:lnTo>
                    <a:pt x="183" y="0"/>
                  </a:lnTo>
                  <a:lnTo>
                    <a:pt x="0" y="331"/>
                  </a:lnTo>
                  <a:close/>
                  <a:moveTo>
                    <a:pt x="308" y="95"/>
                  </a:moveTo>
                  <a:lnTo>
                    <a:pt x="7" y="323"/>
                  </a:lnTo>
                  <a:lnTo>
                    <a:pt x="183" y="3"/>
                  </a:lnTo>
                  <a:lnTo>
                    <a:pt x="308" y="9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8"/>
            <p:cNvSpPr>
              <a:spLocks noEditPoints="1"/>
            </p:cNvSpPr>
            <p:nvPr/>
          </p:nvSpPr>
          <p:spPr bwMode="auto">
            <a:xfrm>
              <a:off x="4954588" y="2482850"/>
              <a:ext cx="473075" cy="153988"/>
            </a:xfrm>
            <a:custGeom>
              <a:avLst/>
              <a:gdLst>
                <a:gd name="T0" fmla="*/ 131 w 298"/>
                <a:gd name="T1" fmla="*/ 97 h 97"/>
                <a:gd name="T2" fmla="*/ 131 w 298"/>
                <a:gd name="T3" fmla="*/ 97 h 97"/>
                <a:gd name="T4" fmla="*/ 298 w 298"/>
                <a:gd name="T5" fmla="*/ 85 h 97"/>
                <a:gd name="T6" fmla="*/ 0 w 298"/>
                <a:gd name="T7" fmla="*/ 0 h 97"/>
                <a:gd name="T8" fmla="*/ 131 w 298"/>
                <a:gd name="T9" fmla="*/ 97 h 97"/>
                <a:gd name="T10" fmla="*/ 132 w 298"/>
                <a:gd name="T11" fmla="*/ 95 h 97"/>
                <a:gd name="T12" fmla="*/ 11 w 298"/>
                <a:gd name="T13" fmla="*/ 5 h 97"/>
                <a:gd name="T14" fmla="*/ 286 w 298"/>
                <a:gd name="T15" fmla="*/ 84 h 97"/>
                <a:gd name="T16" fmla="*/ 132 w 298"/>
                <a:gd name="T17" fmla="*/ 9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97">
                  <a:moveTo>
                    <a:pt x="131" y="97"/>
                  </a:moveTo>
                  <a:lnTo>
                    <a:pt x="131" y="97"/>
                  </a:lnTo>
                  <a:lnTo>
                    <a:pt x="298" y="85"/>
                  </a:lnTo>
                  <a:lnTo>
                    <a:pt x="0" y="0"/>
                  </a:lnTo>
                  <a:lnTo>
                    <a:pt x="131" y="97"/>
                  </a:lnTo>
                  <a:close/>
                  <a:moveTo>
                    <a:pt x="132" y="95"/>
                  </a:moveTo>
                  <a:lnTo>
                    <a:pt x="11" y="5"/>
                  </a:lnTo>
                  <a:lnTo>
                    <a:pt x="286" y="84"/>
                  </a:lnTo>
                  <a:lnTo>
                    <a:pt x="132" y="9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4676776" y="2614613"/>
              <a:ext cx="749300" cy="390525"/>
            </a:xfrm>
            <a:custGeom>
              <a:avLst/>
              <a:gdLst>
                <a:gd name="T0" fmla="*/ 306 w 472"/>
                <a:gd name="T1" fmla="*/ 12 h 246"/>
                <a:gd name="T2" fmla="*/ 0 w 472"/>
                <a:gd name="T3" fmla="*/ 244 h 246"/>
                <a:gd name="T4" fmla="*/ 1 w 472"/>
                <a:gd name="T5" fmla="*/ 246 h 246"/>
                <a:gd name="T6" fmla="*/ 472 w 472"/>
                <a:gd name="T7" fmla="*/ 0 h 246"/>
                <a:gd name="T8" fmla="*/ 307 w 472"/>
                <a:gd name="T9" fmla="*/ 12 h 246"/>
                <a:gd name="T10" fmla="*/ 306 w 472"/>
                <a:gd name="T11" fmla="*/ 12 h 246"/>
                <a:gd name="T12" fmla="*/ 462 w 472"/>
                <a:gd name="T13" fmla="*/ 3 h 246"/>
                <a:gd name="T14" fmla="*/ 12 w 472"/>
                <a:gd name="T15" fmla="*/ 238 h 246"/>
                <a:gd name="T16" fmla="*/ 307 w 472"/>
                <a:gd name="T17" fmla="*/ 14 h 246"/>
                <a:gd name="T18" fmla="*/ 462 w 472"/>
                <a:gd name="T19" fmla="*/ 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2" h="246">
                  <a:moveTo>
                    <a:pt x="306" y="12"/>
                  </a:moveTo>
                  <a:lnTo>
                    <a:pt x="0" y="244"/>
                  </a:lnTo>
                  <a:lnTo>
                    <a:pt x="1" y="246"/>
                  </a:lnTo>
                  <a:lnTo>
                    <a:pt x="472" y="0"/>
                  </a:lnTo>
                  <a:lnTo>
                    <a:pt x="307" y="12"/>
                  </a:lnTo>
                  <a:lnTo>
                    <a:pt x="306" y="12"/>
                  </a:lnTo>
                  <a:close/>
                  <a:moveTo>
                    <a:pt x="462" y="3"/>
                  </a:moveTo>
                  <a:lnTo>
                    <a:pt x="12" y="238"/>
                  </a:lnTo>
                  <a:lnTo>
                    <a:pt x="307" y="14"/>
                  </a:lnTo>
                  <a:lnTo>
                    <a:pt x="462" y="3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rot="3681175">
            <a:off x="9302709" y="3318612"/>
            <a:ext cx="1146575" cy="1011881"/>
            <a:chOff x="5651501" y="654050"/>
            <a:chExt cx="1182688" cy="512763"/>
          </a:xfrm>
        </p:grpSpPr>
        <p:sp>
          <p:nvSpPr>
            <p:cNvPr id="42" name="Freeform 14"/>
            <p:cNvSpPr>
              <a:spLocks noEditPoints="1"/>
            </p:cNvSpPr>
            <p:nvPr/>
          </p:nvSpPr>
          <p:spPr bwMode="auto">
            <a:xfrm>
              <a:off x="5659438" y="655638"/>
              <a:ext cx="1173163" cy="511175"/>
            </a:xfrm>
            <a:custGeom>
              <a:avLst/>
              <a:gdLst>
                <a:gd name="T0" fmla="*/ 0 w 739"/>
                <a:gd name="T1" fmla="*/ 211 h 322"/>
                <a:gd name="T2" fmla="*/ 549 w 739"/>
                <a:gd name="T3" fmla="*/ 322 h 322"/>
                <a:gd name="T4" fmla="*/ 738 w 739"/>
                <a:gd name="T5" fmla="*/ 2 h 322"/>
                <a:gd name="T6" fmla="*/ 739 w 739"/>
                <a:gd name="T7" fmla="*/ 0 h 322"/>
                <a:gd name="T8" fmla="*/ 4 w 739"/>
                <a:gd name="T9" fmla="*/ 209 h 322"/>
                <a:gd name="T10" fmla="*/ 0 w 739"/>
                <a:gd name="T11" fmla="*/ 211 h 322"/>
                <a:gd name="T12" fmla="*/ 734 w 739"/>
                <a:gd name="T13" fmla="*/ 3 h 322"/>
                <a:gd name="T14" fmla="*/ 548 w 739"/>
                <a:gd name="T15" fmla="*/ 319 h 322"/>
                <a:gd name="T16" fmla="*/ 9 w 739"/>
                <a:gd name="T17" fmla="*/ 210 h 322"/>
                <a:gd name="T18" fmla="*/ 734 w 739"/>
                <a:gd name="T19" fmla="*/ 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9" h="322">
                  <a:moveTo>
                    <a:pt x="0" y="211"/>
                  </a:moveTo>
                  <a:lnTo>
                    <a:pt x="549" y="322"/>
                  </a:lnTo>
                  <a:lnTo>
                    <a:pt x="738" y="2"/>
                  </a:lnTo>
                  <a:lnTo>
                    <a:pt x="739" y="0"/>
                  </a:lnTo>
                  <a:lnTo>
                    <a:pt x="4" y="209"/>
                  </a:lnTo>
                  <a:lnTo>
                    <a:pt x="0" y="211"/>
                  </a:lnTo>
                  <a:close/>
                  <a:moveTo>
                    <a:pt x="734" y="3"/>
                  </a:moveTo>
                  <a:lnTo>
                    <a:pt x="548" y="319"/>
                  </a:lnTo>
                  <a:lnTo>
                    <a:pt x="9" y="210"/>
                  </a:lnTo>
                  <a:lnTo>
                    <a:pt x="734" y="3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5"/>
            <p:cNvSpPr>
              <a:spLocks noEditPoints="1"/>
            </p:cNvSpPr>
            <p:nvPr/>
          </p:nvSpPr>
          <p:spPr bwMode="auto">
            <a:xfrm>
              <a:off x="5651501" y="657225"/>
              <a:ext cx="1177925" cy="334963"/>
            </a:xfrm>
            <a:custGeom>
              <a:avLst/>
              <a:gdLst>
                <a:gd name="T0" fmla="*/ 0 w 742"/>
                <a:gd name="T1" fmla="*/ 211 h 211"/>
                <a:gd name="T2" fmla="*/ 311 w 742"/>
                <a:gd name="T3" fmla="*/ 197 h 211"/>
                <a:gd name="T4" fmla="*/ 311 w 742"/>
                <a:gd name="T5" fmla="*/ 197 h 211"/>
                <a:gd name="T6" fmla="*/ 742 w 742"/>
                <a:gd name="T7" fmla="*/ 2 h 211"/>
                <a:gd name="T8" fmla="*/ 742 w 742"/>
                <a:gd name="T9" fmla="*/ 0 h 211"/>
                <a:gd name="T10" fmla="*/ 0 w 742"/>
                <a:gd name="T11" fmla="*/ 211 h 211"/>
                <a:gd name="T12" fmla="*/ 311 w 742"/>
                <a:gd name="T13" fmla="*/ 195 h 211"/>
                <a:gd name="T14" fmla="*/ 19 w 742"/>
                <a:gd name="T15" fmla="*/ 208 h 211"/>
                <a:gd name="T16" fmla="*/ 728 w 742"/>
                <a:gd name="T17" fmla="*/ 6 h 211"/>
                <a:gd name="T18" fmla="*/ 311 w 742"/>
                <a:gd name="T19" fmla="*/ 19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211">
                  <a:moveTo>
                    <a:pt x="0" y="211"/>
                  </a:moveTo>
                  <a:lnTo>
                    <a:pt x="311" y="197"/>
                  </a:lnTo>
                  <a:lnTo>
                    <a:pt x="311" y="197"/>
                  </a:lnTo>
                  <a:lnTo>
                    <a:pt x="742" y="2"/>
                  </a:lnTo>
                  <a:lnTo>
                    <a:pt x="742" y="0"/>
                  </a:lnTo>
                  <a:lnTo>
                    <a:pt x="0" y="211"/>
                  </a:lnTo>
                  <a:close/>
                  <a:moveTo>
                    <a:pt x="311" y="195"/>
                  </a:moveTo>
                  <a:lnTo>
                    <a:pt x="19" y="208"/>
                  </a:lnTo>
                  <a:lnTo>
                    <a:pt x="728" y="6"/>
                  </a:lnTo>
                  <a:lnTo>
                    <a:pt x="311" y="19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6"/>
            <p:cNvSpPr>
              <a:spLocks noEditPoints="1"/>
            </p:cNvSpPr>
            <p:nvPr/>
          </p:nvSpPr>
          <p:spPr bwMode="auto">
            <a:xfrm>
              <a:off x="6140451" y="654050"/>
              <a:ext cx="693738" cy="512763"/>
            </a:xfrm>
            <a:custGeom>
              <a:avLst/>
              <a:gdLst>
                <a:gd name="T0" fmla="*/ 0 w 437"/>
                <a:gd name="T1" fmla="*/ 198 h 323"/>
                <a:gd name="T2" fmla="*/ 246 w 437"/>
                <a:gd name="T3" fmla="*/ 323 h 323"/>
                <a:gd name="T4" fmla="*/ 437 w 437"/>
                <a:gd name="T5" fmla="*/ 0 h 323"/>
                <a:gd name="T6" fmla="*/ 2 w 437"/>
                <a:gd name="T7" fmla="*/ 197 h 323"/>
                <a:gd name="T8" fmla="*/ 0 w 437"/>
                <a:gd name="T9" fmla="*/ 198 h 323"/>
                <a:gd name="T10" fmla="*/ 431 w 437"/>
                <a:gd name="T11" fmla="*/ 5 h 323"/>
                <a:gd name="T12" fmla="*/ 245 w 437"/>
                <a:gd name="T13" fmla="*/ 320 h 323"/>
                <a:gd name="T14" fmla="*/ 5 w 437"/>
                <a:gd name="T15" fmla="*/ 198 h 323"/>
                <a:gd name="T16" fmla="*/ 431 w 437"/>
                <a:gd name="T17" fmla="*/ 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323">
                  <a:moveTo>
                    <a:pt x="0" y="198"/>
                  </a:moveTo>
                  <a:lnTo>
                    <a:pt x="246" y="323"/>
                  </a:lnTo>
                  <a:lnTo>
                    <a:pt x="437" y="0"/>
                  </a:lnTo>
                  <a:lnTo>
                    <a:pt x="2" y="197"/>
                  </a:lnTo>
                  <a:lnTo>
                    <a:pt x="0" y="198"/>
                  </a:lnTo>
                  <a:close/>
                  <a:moveTo>
                    <a:pt x="431" y="5"/>
                  </a:moveTo>
                  <a:lnTo>
                    <a:pt x="245" y="320"/>
                  </a:lnTo>
                  <a:lnTo>
                    <a:pt x="5" y="198"/>
                  </a:lnTo>
                  <a:lnTo>
                    <a:pt x="431" y="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15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585372" y="793692"/>
            <a:ext cx="5803392" cy="5796056"/>
            <a:chOff x="-5611843" y="36514"/>
            <a:chExt cx="5075300" cy="5068886"/>
          </a:xfrm>
        </p:grpSpPr>
        <p:pic>
          <p:nvPicPr>
            <p:cNvPr id="1100" name="Picture 7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98866" y="36514"/>
              <a:ext cx="1647760" cy="1646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4" name="Picture 8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11843" y="1752570"/>
              <a:ext cx="1644712" cy="1644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6" name="Picture 8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98865" y="1752570"/>
              <a:ext cx="1647758" cy="1644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8" name="Picture 8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81255" y="1752570"/>
              <a:ext cx="1644712" cy="1644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2" name="Picture 8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98866" y="3459164"/>
              <a:ext cx="1647760" cy="1646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Freeform 17"/>
          <p:cNvSpPr>
            <a:spLocks noEditPoints="1"/>
          </p:cNvSpPr>
          <p:nvPr/>
        </p:nvSpPr>
        <p:spPr bwMode="auto">
          <a:xfrm>
            <a:off x="556545" y="710001"/>
            <a:ext cx="5827971" cy="5821581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462575" y="1538079"/>
            <a:ext cx="1328727" cy="1569660"/>
            <a:chOff x="6462575" y="1538079"/>
            <a:chExt cx="1328727" cy="1569660"/>
          </a:xfrm>
        </p:grpSpPr>
        <p:sp>
          <p:nvSpPr>
            <p:cNvPr id="40985" name="椭圆 5"/>
            <p:cNvSpPr>
              <a:spLocks noChangeArrowheads="1"/>
            </p:cNvSpPr>
            <p:nvPr/>
          </p:nvSpPr>
          <p:spPr bwMode="auto">
            <a:xfrm>
              <a:off x="6462575" y="1765417"/>
              <a:ext cx="1328727" cy="1218649"/>
            </a:xfrm>
            <a:prstGeom prst="ellipse">
              <a:avLst/>
            </a:prstGeom>
            <a:noFill/>
            <a:ln w="3175">
              <a:solidFill>
                <a:srgbClr val="A4E2FE">
                  <a:alpha val="30000"/>
                </a:srgb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68321" y="1538079"/>
              <a:ext cx="75417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</a:rPr>
                <a:t>1</a:t>
              </a:r>
              <a:endParaRPr lang="zh-CN" altLang="en-US" sz="9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371371" y="1907410"/>
            <a:ext cx="421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73687" y="4125007"/>
            <a:ext cx="1478177" cy="1569660"/>
            <a:chOff x="6373687" y="4125007"/>
            <a:chExt cx="1478177" cy="1569660"/>
          </a:xfrm>
        </p:grpSpPr>
        <p:sp>
          <p:nvSpPr>
            <p:cNvPr id="40979" name="椭圆 29"/>
            <p:cNvSpPr>
              <a:spLocks noChangeArrowheads="1"/>
            </p:cNvSpPr>
            <p:nvPr/>
          </p:nvSpPr>
          <p:spPr bwMode="auto">
            <a:xfrm>
              <a:off x="6373687" y="4305360"/>
              <a:ext cx="1328727" cy="1208954"/>
            </a:xfrm>
            <a:prstGeom prst="ellipse">
              <a:avLst/>
            </a:prstGeom>
            <a:noFill/>
            <a:ln w="3175">
              <a:solidFill>
                <a:srgbClr val="A4E2FE">
                  <a:alpha val="30000"/>
                </a:srgb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93299" y="4125007"/>
              <a:ext cx="11585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</a:rPr>
                <a:t>2</a:t>
              </a:r>
              <a:endParaRPr lang="zh-CN" altLang="en-US" sz="9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893555" y="4004425"/>
            <a:ext cx="47972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规划球员动态运动路径，设计更适合球员之间的传球路线及方式，提高团队协作</a:t>
            </a:r>
            <a:r>
              <a:rPr lang="zh-CN" altLang="en-US" sz="3600" dirty="0" smtClean="0">
                <a:solidFill>
                  <a:schemeClr val="bg1"/>
                </a:solidFill>
              </a:rPr>
              <a:t>能力。</a:t>
            </a:r>
            <a:endParaRPr lang="zh-CN" altLang="en-US" sz="36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97048" y="1798930"/>
            <a:ext cx="4033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进行参数优化，提高球员的行走速度。</a:t>
            </a:r>
          </a:p>
          <a:p>
            <a:endParaRPr lang="zh-CN" alt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1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3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2858398" y="-1346077"/>
            <a:ext cx="203140" cy="203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Freeform 23"/>
          <p:cNvSpPr>
            <a:spLocks noEditPoints="1"/>
          </p:cNvSpPr>
          <p:nvPr/>
        </p:nvSpPr>
        <p:spPr bwMode="auto">
          <a:xfrm>
            <a:off x="3567957" y="762085"/>
            <a:ext cx="5716140" cy="5712946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/>
              </a:gs>
              <a:gs pos="0">
                <a:srgbClr val="166293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286579" y="3868576"/>
            <a:ext cx="224765" cy="224765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074792" y="3868576"/>
            <a:ext cx="174119" cy="174119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43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547570" y="4291024"/>
            <a:ext cx="230722" cy="23072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90986" y="4902820"/>
            <a:ext cx="164353" cy="164353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16643" y="4835160"/>
            <a:ext cx="127242" cy="12724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167531" y="4033160"/>
            <a:ext cx="92051" cy="92051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326339" y="4145382"/>
            <a:ext cx="82596" cy="82594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21422" y="5006108"/>
            <a:ext cx="224765" cy="224765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54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384729" y="4971332"/>
            <a:ext cx="171888" cy="171886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47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759896" y="4455670"/>
            <a:ext cx="113848" cy="113848"/>
          </a:xfrm>
          <a:prstGeom prst="ellipse">
            <a:avLst/>
          </a:prstGeom>
          <a:gradFill flip="none" rotWithShape="1">
            <a:gsLst>
              <a:gs pos="0">
                <a:srgbClr val="4DC9FE">
                  <a:alpha val="69000"/>
                </a:srgbClr>
              </a:gs>
              <a:gs pos="10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031444" y="3910280"/>
            <a:ext cx="230722" cy="230722"/>
          </a:xfrm>
          <a:prstGeom prst="ellipse">
            <a:avLst/>
          </a:prstGeom>
          <a:gradFill flip="none" rotWithShape="1">
            <a:gsLst>
              <a:gs pos="0">
                <a:srgbClr val="4DC9FE"/>
              </a:gs>
              <a:gs pos="80000">
                <a:srgbClr val="02283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7851351" y="2221139"/>
            <a:ext cx="122777" cy="174119"/>
          </a:xfrm>
          <a:custGeom>
            <a:avLst/>
            <a:gdLst>
              <a:gd name="T0" fmla="*/ 0 w 23"/>
              <a:gd name="T1" fmla="*/ 0 h 33"/>
              <a:gd name="T2" fmla="*/ 23 w 23"/>
              <a:gd name="T3" fmla="*/ 33 h 33"/>
              <a:gd name="T4" fmla="*/ 0 w 23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0"/>
                </a:moveTo>
                <a:cubicBezTo>
                  <a:pt x="7" y="12"/>
                  <a:pt x="14" y="23"/>
                  <a:pt x="23" y="33"/>
                </a:cubicBezTo>
                <a:lnTo>
                  <a:pt x="0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4877928" y="2221139"/>
            <a:ext cx="122777" cy="174119"/>
          </a:xfrm>
          <a:custGeom>
            <a:avLst/>
            <a:gdLst>
              <a:gd name="T0" fmla="*/ 0 w 23"/>
              <a:gd name="T1" fmla="*/ 33 h 33"/>
              <a:gd name="T2" fmla="*/ 23 w 23"/>
              <a:gd name="T3" fmla="*/ 0 h 33"/>
              <a:gd name="T4" fmla="*/ 0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0" y="33"/>
                </a:moveTo>
                <a:cubicBezTo>
                  <a:pt x="9" y="23"/>
                  <a:pt x="16" y="12"/>
                  <a:pt x="23" y="0"/>
                </a:cubicBezTo>
                <a:lnTo>
                  <a:pt x="0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3515390" y="710001"/>
            <a:ext cx="5827971" cy="5821581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rgbClr val="17D5F7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7851351" y="4841859"/>
            <a:ext cx="122777" cy="174119"/>
          </a:xfrm>
          <a:custGeom>
            <a:avLst/>
            <a:gdLst>
              <a:gd name="T0" fmla="*/ 23 w 23"/>
              <a:gd name="T1" fmla="*/ 0 h 33"/>
              <a:gd name="T2" fmla="*/ 0 w 23"/>
              <a:gd name="T3" fmla="*/ 33 h 33"/>
              <a:gd name="T4" fmla="*/ 23 w 23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23" y="0"/>
                </a:moveTo>
                <a:cubicBezTo>
                  <a:pt x="14" y="11"/>
                  <a:pt x="7" y="21"/>
                  <a:pt x="0" y="33"/>
                </a:cubicBezTo>
                <a:lnTo>
                  <a:pt x="23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4877928" y="4841859"/>
            <a:ext cx="122777" cy="174119"/>
          </a:xfrm>
          <a:custGeom>
            <a:avLst/>
            <a:gdLst>
              <a:gd name="T0" fmla="*/ 23 w 23"/>
              <a:gd name="T1" fmla="*/ 33 h 33"/>
              <a:gd name="T2" fmla="*/ 0 w 23"/>
              <a:gd name="T3" fmla="*/ 0 h 33"/>
              <a:gd name="T4" fmla="*/ 23 w 23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33">
                <a:moveTo>
                  <a:pt x="23" y="33"/>
                </a:moveTo>
                <a:cubicBezTo>
                  <a:pt x="16" y="21"/>
                  <a:pt x="9" y="11"/>
                  <a:pt x="0" y="0"/>
                </a:cubicBezTo>
                <a:lnTo>
                  <a:pt x="23" y="3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 bwMode="auto">
          <a:xfrm>
            <a:off x="1860894" y="2026308"/>
            <a:ext cx="9047670" cy="36845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3343" dirty="0">
                <a:ln w="381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23343" dirty="0">
              <a:ln w="3810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4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4444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31 L 1.66667E-6 0.00031 C 0.00017 -0.09876 1.66667E-6 -0.19753 0.00069 -0.29568 C 0.00087 -0.31234 0.00347 -0.32469 0.00573 -0.34012 C 0.00694 -0.34876 0.00903 -0.36574 0.01076 -0.375 C 0.01354 -0.39105 0.01597 -0.40309 0.01979 -0.41697 C 0.02205 -0.42469 0.02378 -0.43302 0.02656 -0.4392 C 0.02795 -0.44228 0.02934 -0.44475 0.03073 -0.44846 C 0.03194 -0.45092 0.03264 -0.45494 0.03403 -0.45741 C 0.03663 -0.46296 0.03923 -0.46852 0.04236 -0.47191 C 0.0434 -0.47315 0.04462 -0.47407 0.04566 -0.47592 C 0.04774 -0.47963 0.0493 -0.48457 0.05139 -0.48858 C 0.05312 -0.49167 0.05486 -0.49444 0.05642 -0.49753 C 0.06042 -0.50648 0.05625 -0.5 0.05903 -0.50864 C 0.05955 -0.51111 0.06059 -0.51265 0.06146 -0.51451 C 0.0651 -0.53765 0.06441 -0.52901 0.06232 -0.57068 C 0.06215 -0.57315 0.06111 -0.57469 0.06059 -0.57654 C 0.06042 -0.5787 0.06042 -0.58148 0.05972 -0.58364 C 0.05885 -0.58704 0.05764 -0.58981 0.05642 -0.5929 C 0.05434 -0.59815 0.0526 -0.60185 0.04982 -0.60586 C 0.04757 -0.60895 0.04531 -0.61173 0.04323 -0.61512 C 0.04201 -0.61667 0.04097 -0.61883 0.03976 -0.62037 C 0.03854 -0.62191 0.03698 -0.62284 0.03559 -0.62376 C 0.02847 -0.63148 0.03472 -0.62778 0.02743 -0.63117 C 0.02482 -0.63488 0.02448 -0.6358 0.02153 -0.63827 C 0.02066 -0.6392 0.01979 -0.63951 0.0191 -0.64043 C 0.01875 -0.64228 0.01771 -0.64413 0.01823 -0.64568 C 0.01892 -0.64784 0.02048 -0.64784 0.02153 -0.64938 C 0.02274 -0.65092 0.02378 -0.65309 0.02482 -0.65494 L 0.02812 -0.66265 " pathEditMode="relative" rAng="0" ptsTypes="AAAAAAAAAAAAAAAAAAAAAAAAAAAAAA">
                                      <p:cBhvr>
                                        <p:cTn id="15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6 -0.00031 L 4.44444E-6 0.00031 C 4.44444E-6 -0.09876 0.02916 -0.06296 0.02986 -0.16142 C 0.03072 -0.21605 0.00138 -0.28703 -0.00139 -0.30216 C -0.00434 -0.31728 0.00486 -0.33271 0.00572 -0.34012 C 0.00694 -0.34876 0.00902 -0.36574 0.01076 -0.375 C 0.01354 -0.39105 0.01597 -0.40339 0.01979 -0.41697 C 0.02204 -0.425 0.02378 -0.43302 0.02656 -0.43919 C 0.02795 -0.4429 0.02934 -0.44475 0.03072 -0.44845 C 0.03194 -0.45092 0.03263 -0.45555 0.03402 -0.4574 C 0.03663 -0.46358 0.03923 -0.46882 0.04236 -0.47253 C 0.0434 -0.47345 0.04461 -0.47407 0.04566 -0.47592 C 0.04774 -0.47993 0.0493 -0.48487 0.05138 -0.48858 L 0.05642 -0.49753 C 0.06041 -0.50648 0.05625 -0.50031 0.05902 -0.50926 C 0.05954 -0.51111 0.06059 -0.51265 0.06145 -0.51481 C 0.0651 -0.53796 0.06441 -0.52901 0.06232 -0.57068 C 0.06215 -0.57314 0.06111 -0.57438 0.06059 -0.57592 C 0.06041 -0.5787 0.06041 -0.58148 0.05972 -0.58333 C 0.05885 -0.58672 0.05763 -0.5895 0.05642 -0.5929 C 0.05434 -0.59753 0.0526 -0.60185 0.04982 -0.60555 L 0.04322 -0.6145 C 0.04201 -0.61635 0.04097 -0.61882 0.03975 -0.62006 C 0.03854 -0.6216 0.03697 -0.62253 0.03559 -0.62345 C 0.02847 -0.63148 0.03472 -0.62777 0.02743 -0.63055 C 0.02482 -0.63426 0.02447 -0.6358 0.02152 -0.63796 C 0.02066 -0.63889 0.01979 -0.6395 0.01909 -0.64043 C 0.01875 -0.64228 0.0177 -0.64413 0.01822 -0.64568 C 0.01892 -0.64784 0.02048 -0.64784 0.02152 -0.64938 C 0.02274 -0.65031 0.02378 -0.65308 0.02482 -0.65493 L 0.02812 -0.66265 " pathEditMode="relative" rAng="0" ptsTypes="AAAAAAAAAAAAAAAAAAAAAAAAAAAAAAA">
                                      <p:cBhvr>
                                        <p:cTn id="17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-3308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11111E-6 -0.00031 L 1.11111E-6 0.00031 C 1.11111E-6 -0.09877 1.11111E-6 -0.19753 0.00052 -0.29599 C 0.00069 -0.31235 0.00347 -0.32469 0.00573 -0.34012 C 0.00694 -0.34877 -0.01806 -0.36389 -0.01632 -0.37315 C -0.01354 -0.3892 0.01267 -0.40617 0.01979 -0.41698 C 0.02691 -0.42809 0.02378 -0.43303 0.02656 -0.4392 C 0.02795 -0.4429 0.02934 -0.44475 0.03073 -0.44846 C 0.03194 -0.45093 0.03264 -0.45556 0.03403 -0.45741 C 0.03663 -0.46358 0.03924 -0.46883 0.04236 -0.47253 C 0.0434 -0.47346 0.04462 -0.47407 0.04566 -0.47593 C 0.04774 -0.47963 0.0493 -0.48488 0.05139 -0.48858 C 0.05295 -0.49198 0.03489 -0.49136 0.03663 -0.49383 C 0.04062 -0.50278 0.05625 -0.50031 0.05903 -0.50926 C 0.05955 -0.51111 0.03455 -0.53704 0.03542 -0.53858 C 0.03906 -0.56204 0.06441 -0.52901 0.06233 -0.57099 C 0.06215 -0.57377 0.06111 -0.57531 0.06059 -0.57716 C 0.06042 -0.57901 0.06042 -0.58179 0.05972 -0.58457 C 0.05885 -0.58735 0.05764 -0.59074 0.05642 -0.59352 C 0.05434 -0.59877 0.0526 -0.60247 0.04983 -0.60617 L 0.04323 -0.61451 C 0.04201 -0.61636 0.04097 -0.61883 0.03976 -0.62006 C 0.03854 -0.62161 0.03698 -0.62253 0.03559 -0.62346 C 0.02847 -0.63148 0.03472 -0.62778 0.02743 -0.63056 C 0.02483 -0.63426 0.02448 -0.6358 0.02153 -0.63796 C 0.02066 -0.63889 0.01979 -0.63951 0.0191 -0.64043 C 0.01875 -0.64228 0.01771 -0.64414 0.01823 -0.64568 C 0.01892 -0.64784 0.02049 -0.64784 0.02153 -0.64938 C 0.02274 -0.65031 0.02378 -0.65309 0.02483 -0.65494 L 0.02812 -0.66266 " pathEditMode="relative" rAng="0" ptsTypes="AAAAAAAAAAAAAAAAAAAAAAAAAAAAAA">
                                      <p:cBhvr>
                                        <p:cTn id="19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3308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031 L -2.77778E-7 0.0003 C -0.00017 -0.09877 -2.77778E-7 -0.19784 -0.00069 -0.29568 C -0.00087 -0.31235 -0.00295 -0.3247 -0.00469 -0.34013 C -0.00573 -0.34877 -0.00746 -0.36575 -0.00885 -0.375 C -0.01111 -0.39105 -0.01302 -0.40309 -0.01615 -0.41698 C -0.01806 -0.4247 -0.01944 -0.43303 -0.0217 -0.4392 C -0.02292 -0.44229 -0.02396 -0.44476 -0.02517 -0.44846 C -0.02604 -0.45093 -0.02674 -0.45494 -0.02778 -0.45741 C -0.03003 -0.46297 -0.03212 -0.46852 -0.03455 -0.47192 C -0.03542 -0.47315 -0.03646 -0.47408 -0.03733 -0.47593 C -0.03906 -0.47994 -0.04028 -0.48457 -0.04201 -0.48858 C -0.0434 -0.49167 -0.04479 -0.49445 -0.04601 -0.49754 C -0.04931 -0.50649 -0.04601 -0.5 -0.04826 -0.50865 C -0.04861 -0.51112 -0.04948 -0.51266 -0.05017 -0.51482 C -0.05312 -0.53766 -0.0526 -0.52902 -0.05087 -0.57099 C -0.05069 -0.57346 -0.04983 -0.575 -0.04948 -0.57686 C -0.04931 -0.57902 -0.04931 -0.58179 -0.04878 -0.58396 C -0.04809 -0.58735 -0.04705 -0.59013 -0.04601 -0.59321 C -0.04444 -0.59846 -0.04306 -0.60217 -0.04062 -0.60618 C -0.03889 -0.60926 -0.03698 -0.61204 -0.03524 -0.61544 C -0.03437 -0.61698 -0.03351 -0.61914 -0.03246 -0.62068 C -0.03142 -0.62223 -0.03021 -0.62315 -0.02917 -0.62408 C -0.02326 -0.63149 -0.02847 -0.62778 -0.0224 -0.63118 C -0.02031 -0.63488 -0.01996 -0.63581 -0.01771 -0.63828 C -0.01701 -0.6392 -0.01615 -0.63951 -0.01562 -0.64044 C -0.01545 -0.64229 -0.01458 -0.64414 -0.01493 -0.64568 C -0.01545 -0.64784 -0.01684 -0.64784 -0.01771 -0.64939 C -0.01858 -0.65093 -0.01944 -0.65309 -0.02031 -0.65494 L -0.02309 -0.66266 " pathEditMode="relative" rAng="0" ptsTypes="AAAAAAAAAAAAAAAAAAAAAAAAAAAAAA">
                                      <p:cBhvr>
                                        <p:cTn id="21" dur="2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" y="-3308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E-6 -0.00031 L 5E-6 0.00031 C 0.00018 -0.09877 5E-6 -0.19753 0.0007 -0.29568 C 0.00087 -0.31235 0.00348 -0.32469 0.00573 -0.34013 C 0.00695 -0.34877 0.00903 -0.36574 0.01077 -0.375 C 0.01355 -0.39105 0.01598 -0.40309 0.0198 -0.41698 C 0.02205 -0.42469 0.02379 -0.43303 0.02657 -0.4392 C 0.02796 -0.44229 0.02935 -0.44476 0.03073 -0.44846 C 0.03195 -0.45093 0.03264 -0.45494 0.03403 -0.45741 C 0.03664 -0.46297 0.03924 -0.46852 0.04237 -0.47192 C 0.04341 -0.47315 0.04462 -0.47408 0.04566 -0.47593 C 0.04775 -0.47963 0.04931 -0.48457 0.05139 -0.48858 C 0.05313 -0.49167 0.05487 -0.49445 0.05643 -0.49753 C 0.06042 -0.50648 0.05626 -0.5 0.05903 -0.50864 C 0.05955 -0.51111 0.0606 -0.51266 0.06146 -0.51451 C 0.06511 -0.53766 0.06441 -0.52901 0.06233 -0.57099 C 0.06216 -0.57346 0.06112 -0.575 0.0606 -0.57685 C 0.06042 -0.57901 0.06042 -0.58179 0.05973 -0.58395 C 0.05886 -0.58735 0.05764 -0.59013 0.05643 -0.59321 C 0.05435 -0.59846 0.0526 -0.60216 0.04983 -0.60618 C 0.04757 -0.60926 0.04532 -0.61204 0.04323 -0.61543 C 0.04202 -0.61698 0.04098 -0.61914 0.03976 -0.62068 C 0.03855 -0.62222 0.03698 -0.62315 0.0356 -0.62408 C 0.02848 -0.63179 0.03473 -0.62809 0.02744 -0.63148 C 0.02483 -0.63519 0.02448 -0.63611 0.02153 -0.63858 C 0.02066 -0.63951 0.0198 -0.63982 0.0191 -0.64074 C 0.01876 -0.6426 0.01771 -0.64445 0.01823 -0.64599 C 0.01893 -0.64815 0.02049 -0.64815 0.02153 -0.64969 C 0.02275 -0.65124 0.02379 -0.6534 0.02483 -0.65525 L 0.02813 -0.66266 " pathEditMode="relative" rAng="0" ptsTypes="AAAAAAAAAAAAAAAAAAAAAAAAAAAAAA">
                                      <p:cBhvr>
                                        <p:cTn id="23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0.00031 L -2.22222E-6 0.00031 C 0.00018 -0.09876 -2.22222E-6 -0.19784 0.0007 -0.29568 C 0.00087 -0.31235 0.00347 -0.32469 0.00573 -0.34012 C 0.00695 -0.34876 0.00903 -0.36574 0.01077 -0.375 C 0.01354 -0.39105 0.01597 -0.40309 0.01979 -0.41697 C 0.02205 -0.42469 0.02379 -0.43302 0.02656 -0.4392 C 0.02795 -0.44228 0.02934 -0.44475 0.03073 -0.44846 C 0.03195 -0.45093 0.03264 -0.45494 0.03403 -0.45741 C 0.03663 -0.46296 0.03924 -0.46852 0.04236 -0.47191 C 0.04341 -0.47315 0.04462 -0.47407 0.04566 -0.47593 C 0.04775 -0.47994 0.04931 -0.48457 0.05139 -0.48858 C 0.05313 -0.49167 0.05486 -0.49444 0.05643 -0.49753 C 0.06042 -0.50648 0.05625 -0.5 0.05903 -0.50864 C 0.05955 -0.51111 0.06059 -0.51265 0.06146 -0.51451 C 0.06511 -0.53765 0.06441 -0.52901 0.06233 -0.57099 C 0.06216 -0.57346 0.06111 -0.575 0.06059 -0.57685 C 0.06042 -0.57901 0.06042 -0.58179 0.05972 -0.58395 C 0.05886 -0.58735 0.05764 -0.59012 0.05643 -0.59321 C 0.05434 -0.59846 0.05261 -0.60216 0.04983 -0.60617 C 0.04757 -0.60926 0.04531 -0.61204 0.04323 -0.61543 C 0.04202 -0.61697 0.04097 -0.61914 0.03976 -0.62068 C 0.03854 -0.62222 0.03698 -0.62315 0.03559 -0.62407 C 0.02847 -0.63179 0.03472 -0.62809 0.02743 -0.63148 C 0.02483 -0.63518 0.02448 -0.63611 0.02153 -0.63889 C 0.02066 -0.63951 0.01979 -0.63981 0.0191 -0.64074 C 0.01875 -0.64259 0.01771 -0.64444 0.01823 -0.64599 C 0.01893 -0.64815 0.02049 -0.64815 0.02153 -0.64969 C 0.02275 -0.65123 0.02379 -0.65339 0.02483 -0.65525 L 0.02813 -0.66265 " pathEditMode="relative" rAng="0" ptsTypes="AAAAAAAAAAAAAAAAAAAAAAAAAAAAAA">
                                      <p:cBhvr>
                                        <p:cTn id="25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0031 L 1.38889E-6 0.00031 C 1.38889E-6 -0.09877 0.01458 -0.13642 0.01528 -0.23488 C 0.01545 -0.25124 0.0033 -0.32469 0.00573 -0.34012 C 0.00694 -0.34877 0.00903 -0.36574 0.01076 -0.375 C 0.01354 -0.39105 0.01597 -0.4034 0.01979 -0.41698 C 0.02205 -0.425 0.02378 -0.43303 0.02656 -0.4392 C 0.02795 -0.44259 0.02934 -0.44475 0.03073 -0.44846 C 0.03194 -0.45093 0.03264 -0.45525 0.03403 -0.45741 C 0.03663 -0.46327 0.03923 -0.46883 0.04236 -0.47222 C 0.0434 -0.47346 0.04462 -0.47408 0.04566 -0.47593 C 0.04774 -0.47963 0.0493 -0.48488 0.05139 -0.48858 L 0.05642 -0.49753 C 0.06042 -0.50648 0.05625 -0.50031 0.05903 -0.50895 C 0.05955 -0.51111 0.06059 -0.51266 0.06146 -0.51451 C 0.0651 -0.53796 0.06441 -0.52901 0.06233 -0.57068 C 0.06215 -0.57315 0.06111 -0.57438 0.06059 -0.57624 C 0.06042 -0.5787 0.06042 -0.58148 0.05972 -0.58333 C 0.05885 -0.58673 0.05764 -0.58951 0.05642 -0.5929 C 0.05434 -0.59784 0.0526 -0.60185 0.04983 -0.60556 L 0.04323 -0.61482 C 0.04201 -0.61636 0.04097 -0.61883 0.03976 -0.62006 C 0.03854 -0.62161 0.03698 -0.62253 0.03559 -0.62346 C 0.02847 -0.63148 0.03472 -0.62778 0.02743 -0.63087 C 0.02483 -0.63457 0.02448 -0.6358 0.02153 -0.63796 C 0.02066 -0.63889 0.01979 -0.63951 0.0191 -0.64043 C 0.01875 -0.64229 0.01771 -0.64414 0.01823 -0.64568 C 0.01892 -0.64784 0.02048 -0.64784 0.02153 -0.64938 C 0.02274 -0.65062 0.02378 -0.65309 0.02483 -0.65494 L 0.02812 -0.66266 " pathEditMode="relative" rAng="0" ptsTypes="AAAAAAAAAAAAAAAAAAAAAAAAAAAAAA">
                                      <p:cBhvr>
                                        <p:cTn id="27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38778E-17 -0.0003 L 1.38778E-17 0.00031 C 0.00017 -0.09876 1.38778E-17 -0.19753 0.00069 -0.29568 C 0.00087 -0.31234 0.00347 -0.32469 0.00573 -0.34012 C 0.00694 -0.34876 0.00903 -0.36574 0.01076 -0.375 C 0.01354 -0.39105 0.01597 -0.40308 0.01979 -0.41697 C 0.02205 -0.42469 0.02378 -0.43302 0.02656 -0.43919 C 0.02795 -0.44228 0.02934 -0.44475 0.03073 -0.44845 C 0.03194 -0.45092 0.03264 -0.45493 0.03403 -0.4574 C 0.03663 -0.46296 0.03924 -0.46851 0.04236 -0.47191 C 0.0434 -0.47314 0.04462 -0.47407 0.04566 -0.47592 C 0.04774 -0.47963 0.04931 -0.48456 0.05139 -0.48858 C 0.05313 -0.49166 0.05486 -0.49444 0.05642 -0.49753 C 0.06042 -0.50648 0.05625 -0.5 0.05903 -0.50864 C 0.05955 -0.51111 0.06059 -0.51265 0.06146 -0.5145 C 0.0651 -0.53765 0.06441 -0.52901 0.06233 -0.57098 C 0.06215 -0.57345 0.06111 -0.575 0.06059 -0.57685 C 0.06042 -0.5787 0.06042 -0.58148 0.05972 -0.58364 C 0.05885 -0.58703 0.05764 -0.58981 0.05642 -0.5929 C 0.05434 -0.59814 0.0526 -0.60185 0.04983 -0.60586 C 0.04757 -0.60895 0.04531 -0.61172 0.04323 -0.61512 C 0.04201 -0.61666 0.04097 -0.61882 0.03976 -0.62037 C 0.03854 -0.62191 0.03698 -0.62284 0.03559 -0.62376 C 0.02847 -0.63148 0.03472 -0.62777 0.02743 -0.63117 C 0.02483 -0.63487 0.02448 -0.6358 0.02153 -0.63827 C 0.02066 -0.63919 0.01979 -0.6395 0.0191 -0.64043 C 0.01875 -0.64228 0.01771 -0.64413 0.01823 -0.64568 C 0.01892 -0.64784 0.02049 -0.64784 0.02153 -0.64938 C 0.02274 -0.65092 0.02378 -0.65308 0.02483 -0.65493 L 0.02813 -0.66265 " pathEditMode="relative" rAng="0" ptsTypes="AAAAAAAAAAAAAAAAAAAAAAAAAAAAAA">
                                      <p:cBhvr>
                                        <p:cTn id="29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33333E-6 -0.00031 L -3.33333E-6 0.0003 C 0.00018 -0.09877 -3.33333E-6 -0.19753 0.0007 -0.29568 C 0.00087 -0.31235 0.00348 -0.3247 0.00573 -0.34013 C 0.00695 -0.34877 0.00903 -0.36574 0.01077 -0.375 C 0.01355 -0.39105 0.01598 -0.40309 0.0198 -0.41698 C 0.02205 -0.4247 0.02379 -0.43303 0.02657 -0.4392 C 0.02795 -0.44229 0.02934 -0.44476 0.03073 -0.44846 C 0.03195 -0.45093 0.03264 -0.45494 0.03403 -0.45741 C 0.03664 -0.46297 0.03924 -0.46852 0.04236 -0.47192 C 0.04341 -0.47315 0.04462 -0.47408 0.04566 -0.47593 C 0.04775 -0.47963 0.04931 -0.48457 0.05139 -0.48858 C 0.05313 -0.49167 0.05486 -0.49445 0.05643 -0.49753 C 0.06042 -0.50649 0.05625 -0.5 0.05903 -0.50865 C 0.05955 -0.51112 0.06059 -0.51266 0.06146 -0.51451 C 0.06511 -0.53766 0.06441 -0.52902 0.06233 -0.57099 C 0.06216 -0.57346 0.06111 -0.575 0.06059 -0.57686 C 0.06042 -0.57902 0.06042 -0.58179 0.05973 -0.58395 C 0.05886 -0.58735 0.05764 -0.59013 0.05643 -0.59321 C 0.05434 -0.59846 0.05261 -0.60216 0.04983 -0.60618 C 0.04757 -0.60926 0.04532 -0.61204 0.04323 -0.61544 C 0.04202 -0.61698 0.04098 -0.61914 0.03976 -0.62068 C 0.03855 -0.62223 0.03698 -0.62315 0.03559 -0.62408 C 0.02848 -0.63179 0.03473 -0.62809 0.02743 -0.63149 C 0.02483 -0.63519 0.02448 -0.63612 0.02153 -0.63858 C 0.02066 -0.63951 0.0198 -0.63982 0.0191 -0.64074 C 0.01875 -0.6426 0.01771 -0.64445 0.01823 -0.64599 C 0.01893 -0.64815 0.02049 -0.64815 0.02153 -0.6497 C 0.02275 -0.65124 0.02379 -0.6534 0.02483 -0.65525 L 0.02813 -0.66266 " pathEditMode="relative" rAng="0" ptsTypes="AAAAAAAAAAAAAAAAAAAAAAAAAAAAAA">
                                      <p:cBhvr>
                                        <p:cTn id="31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0.0003 L 5E-6 0.00031 C 0.00017 -0.09876 5E-6 -0.19753 0.0007 -0.29567 C 0.00087 -0.31234 0.00348 -0.32469 0.00572 -0.34012 C 0.00694 -0.34876 0.00902 -0.36574 0.01077 -0.375 C 0.01355 -0.39105 0.01598 -0.40308 0.0198 -0.41697 C 0.02205 -0.42469 0.02378 -0.43302 0.02657 -0.43919 C 0.02795 -0.44228 0.02934 -0.44475 0.03073 -0.44845 C 0.03195 -0.45092 0.03264 -0.45493 0.03403 -0.4574 C 0.03664 -0.46296 0.03923 -0.46851 0.04237 -0.47191 C 0.0434 -0.47314 0.04462 -0.47407 0.04566 -0.47592 C 0.04775 -0.47963 0.0493 -0.48456 0.05138 -0.48858 C 0.05313 -0.49166 0.05487 -0.49444 0.05642 -0.49753 C 0.06042 -0.50648 0.05625 -0.5 0.05903 -0.50864 C 0.05955 -0.51111 0.0606 -0.51265 0.06145 -0.5145 C 0.06511 -0.53765 0.0644 -0.52901 0.06233 -0.57098 C 0.06215 -0.57345 0.06112 -0.575 0.0606 -0.57685 C 0.06042 -0.57901 0.06042 -0.58179 0.05973 -0.58395 C 0.05886 -0.58734 0.05764 -0.59012 0.05642 -0.59321 C 0.05435 -0.59845 0.05261 -0.60216 0.04983 -0.60617 C 0.04757 -0.60926 0.04532 -0.61203 0.04322 -0.61543 C 0.04202 -0.61697 0.04098 -0.61913 0.03976 -0.62067 C 0.03855 -0.62222 0.03698 -0.62314 0.0356 -0.62407 C 0.02848 -0.63179 0.03473 -0.62808 0.02743 -0.63148 C 0.02483 -0.63518 0.02448 -0.63611 0.02153 -0.63858 C 0.02066 -0.6395 0.0198 -0.63981 0.0191 -0.64074 C 0.01876 -0.64259 0.01771 -0.64444 0.01822 -0.64598 C 0.01893 -0.64814 0.02049 -0.64814 0.02153 -0.64969 C 0.02275 -0.65123 0.02378 -0.65339 0.02483 -0.65524 L 0.02812 -0.66265 " pathEditMode="relative" rAng="0" ptsTypes="AAAAAAAAAAAAAAAAAAAAAAAAAAAAAA">
                                      <p:cBhvr>
                                        <p:cTn id="33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-3308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61111E-6 -0.00031 L -3.61111E-6 0.00031 C 0.00018 -0.09876 -0.00729 -0.06481 -0.00659 -0.16265 C -0.00642 -0.17932 0.02223 -0.26018 0.02448 -0.27562 C 0.0257 -0.28426 -0.03264 -0.34722 -0.0309 -0.35679 C -0.02812 -0.37284 0.01025 -0.40339 0.0198 -0.41697 C 0.02934 -0.43117 0.02379 -0.43302 0.02657 -0.4392 C 0.02796 -0.4429 0.02934 -0.44475 0.03073 -0.44846 C 0.03195 -0.45092 0.03264 -0.45555 0.03403 -0.45741 C 0.03664 -0.46358 0.03924 -0.46883 0.04236 -0.47253 C 0.04341 -0.47346 0.04462 -0.47407 0.04566 -0.47592 C 0.04775 -0.47963 0.04931 -0.48488 0.05139 -0.48858 L 0.05643 -0.49753 C 0.06042 -0.50648 0.05625 -0.50031 0.05903 -0.50926 C 0.05955 -0.51111 0.06059 -0.51265 0.06146 -0.5145 C 0.06511 -0.53796 0.06441 -0.52901 0.06233 -0.57068 C 0.06216 -0.57315 0.06111 -0.57438 0.06059 -0.57592 C 0.06042 -0.5787 0.06042 -0.58148 0.05973 -0.58333 C 0.05886 -0.58673 0.05764 -0.5895 0.05643 -0.5929 C 0.05434 -0.59753 0.05261 -0.60185 0.04983 -0.60555 L 0.04323 -0.6145 C 0.04202 -0.61636 0.04098 -0.61883 0.03976 -0.62006 C 0.03855 -0.6216 0.03698 -0.62253 0.03559 -0.62346 C 0.02848 -0.63148 0.03473 -0.62778 0.02743 -0.63055 C 0.02483 -0.63426 0.02448 -0.6358 0.02153 -0.63796 C 0.02066 -0.63889 0.0198 -0.6395 0.0191 -0.64043 C 0.01875 -0.64228 0.01771 -0.64413 0.01823 -0.64568 C 0.01893 -0.64784 0.02049 -0.64784 0.02153 -0.64938 C 0.02275 -0.65031 0.02379 -0.65308 0.02483 -0.65494 L 0.02813 -0.66265 " pathEditMode="relative" rAng="0" ptsTypes="AAAAAAAAAAAAAAAAAAAAAAAAAAAAAA">
                                      <p:cBhvr>
                                        <p:cTn id="35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308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7" dur="3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3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5" grpId="0" animBg="1"/>
      <p:bldP spid="18" grpId="0" animBg="1"/>
      <p:bldP spid="20" grpId="0" animBg="1"/>
      <p:bldP spid="22" grpId="0" animBg="1"/>
      <p:bldP spid="23" grpId="0" animBg="1"/>
      <p:bldP spid="27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4961398" y="1861721"/>
            <a:ext cx="609899" cy="609899"/>
          </a:xfrm>
          <a:prstGeom prst="ellipse">
            <a:avLst/>
          </a:prstGeom>
          <a:solidFill>
            <a:srgbClr val="166293">
              <a:alpha val="6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1183204" y="4669002"/>
            <a:ext cx="432772" cy="432772"/>
          </a:xfrm>
          <a:prstGeom prst="ellipse">
            <a:avLst/>
          </a:prstGeom>
          <a:solidFill>
            <a:srgbClr val="91ECFB">
              <a:alpha val="6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26271" y="5516012"/>
            <a:ext cx="646027" cy="646027"/>
          </a:xfrm>
          <a:prstGeom prst="ellipse">
            <a:avLst/>
          </a:prstGeom>
          <a:solidFill>
            <a:srgbClr val="014866">
              <a:alpha val="6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46919" y="5147684"/>
            <a:ext cx="659866" cy="659866"/>
          </a:xfrm>
          <a:prstGeom prst="ellipse">
            <a:avLst/>
          </a:prstGeom>
          <a:solidFill>
            <a:srgbClr val="1881B0">
              <a:alpha val="6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23823" y="1968186"/>
            <a:ext cx="2963667" cy="2963667"/>
            <a:chOff x="656726" y="1399676"/>
            <a:chExt cx="2107612" cy="2107612"/>
          </a:xfrm>
        </p:grpSpPr>
        <p:sp>
          <p:nvSpPr>
            <p:cNvPr id="27" name="椭圆 26"/>
            <p:cNvSpPr/>
            <p:nvPr/>
          </p:nvSpPr>
          <p:spPr>
            <a:xfrm>
              <a:off x="656726" y="1399676"/>
              <a:ext cx="2107612" cy="2107612"/>
            </a:xfrm>
            <a:prstGeom prst="ellipse">
              <a:avLst/>
            </a:prstGeom>
            <a:no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1407670" y="1704851"/>
              <a:ext cx="606120" cy="664970"/>
            </a:xfrm>
            <a:custGeom>
              <a:avLst/>
              <a:gdLst>
                <a:gd name="T0" fmla="*/ 658813 w 2210"/>
                <a:gd name="T1" fmla="*/ 411007 h 2427"/>
                <a:gd name="T2" fmla="*/ 658813 w 2210"/>
                <a:gd name="T3" fmla="*/ 408329 h 2427"/>
                <a:gd name="T4" fmla="*/ 657024 w 2210"/>
                <a:gd name="T5" fmla="*/ 388388 h 2427"/>
                <a:gd name="T6" fmla="*/ 434936 w 2210"/>
                <a:gd name="T7" fmla="*/ 79166 h 2427"/>
                <a:gd name="T8" fmla="*/ 410789 w 2210"/>
                <a:gd name="T9" fmla="*/ 93451 h 2427"/>
                <a:gd name="T10" fmla="*/ 618867 w 2210"/>
                <a:gd name="T11" fmla="*/ 333329 h 2427"/>
                <a:gd name="T12" fmla="*/ 487104 w 2210"/>
                <a:gd name="T13" fmla="*/ 359817 h 2427"/>
                <a:gd name="T14" fmla="*/ 331195 w 2210"/>
                <a:gd name="T15" fmla="*/ 359817 h 2427"/>
                <a:gd name="T16" fmla="*/ 175286 w 2210"/>
                <a:gd name="T17" fmla="*/ 359817 h 2427"/>
                <a:gd name="T18" fmla="*/ 37263 w 2210"/>
                <a:gd name="T19" fmla="*/ 338389 h 2427"/>
                <a:gd name="T20" fmla="*/ 328512 w 2210"/>
                <a:gd name="T21" fmla="*/ 94047 h 2427"/>
                <a:gd name="T22" fmla="*/ 344908 w 2210"/>
                <a:gd name="T23" fmla="*/ 15774 h 2427"/>
                <a:gd name="T24" fmla="*/ 312116 w 2210"/>
                <a:gd name="T25" fmla="*/ 15774 h 2427"/>
                <a:gd name="T26" fmla="*/ 298 w 2210"/>
                <a:gd name="T27" fmla="*/ 388388 h 2427"/>
                <a:gd name="T28" fmla="*/ 0 w 2210"/>
                <a:gd name="T29" fmla="*/ 411007 h 2427"/>
                <a:gd name="T30" fmla="*/ 34282 w 2210"/>
                <a:gd name="T31" fmla="*/ 413090 h 2427"/>
                <a:gd name="T32" fmla="*/ 97182 w 2210"/>
                <a:gd name="T33" fmla="*/ 346127 h 2427"/>
                <a:gd name="T34" fmla="*/ 159486 w 2210"/>
                <a:gd name="T35" fmla="*/ 411900 h 2427"/>
                <a:gd name="T36" fmla="*/ 159486 w 2210"/>
                <a:gd name="T37" fmla="*/ 412793 h 2427"/>
                <a:gd name="T38" fmla="*/ 159486 w 2210"/>
                <a:gd name="T39" fmla="*/ 413090 h 2427"/>
                <a:gd name="T40" fmla="*/ 191086 w 2210"/>
                <a:gd name="T41" fmla="*/ 413090 h 2427"/>
                <a:gd name="T42" fmla="*/ 191086 w 2210"/>
                <a:gd name="T43" fmla="*/ 412793 h 2427"/>
                <a:gd name="T44" fmla="*/ 190787 w 2210"/>
                <a:gd name="T45" fmla="*/ 411602 h 2427"/>
                <a:gd name="T46" fmla="*/ 253390 w 2210"/>
                <a:gd name="T47" fmla="*/ 346127 h 2427"/>
                <a:gd name="T48" fmla="*/ 314203 w 2210"/>
                <a:gd name="T49" fmla="*/ 604160 h 2427"/>
                <a:gd name="T50" fmla="*/ 246533 w 2210"/>
                <a:gd name="T51" fmla="*/ 689575 h 2427"/>
                <a:gd name="T52" fmla="*/ 156207 w 2210"/>
                <a:gd name="T53" fmla="*/ 599398 h 2427"/>
                <a:gd name="T54" fmla="*/ 246533 w 2210"/>
                <a:gd name="T55" fmla="*/ 722313 h 2427"/>
                <a:gd name="T56" fmla="*/ 346995 w 2210"/>
                <a:gd name="T57" fmla="*/ 607731 h 2427"/>
                <a:gd name="T58" fmla="*/ 409299 w 2210"/>
                <a:gd name="T59" fmla="*/ 346127 h 2427"/>
                <a:gd name="T60" fmla="*/ 471603 w 2210"/>
                <a:gd name="T61" fmla="*/ 411602 h 2427"/>
                <a:gd name="T62" fmla="*/ 471603 w 2210"/>
                <a:gd name="T63" fmla="*/ 412793 h 2427"/>
                <a:gd name="T64" fmla="*/ 471603 w 2210"/>
                <a:gd name="T65" fmla="*/ 413090 h 2427"/>
                <a:gd name="T66" fmla="*/ 502904 w 2210"/>
                <a:gd name="T67" fmla="*/ 413090 h 2427"/>
                <a:gd name="T68" fmla="*/ 502904 w 2210"/>
                <a:gd name="T69" fmla="*/ 412793 h 2427"/>
                <a:gd name="T70" fmla="*/ 502904 w 2210"/>
                <a:gd name="T71" fmla="*/ 411900 h 2427"/>
                <a:gd name="T72" fmla="*/ 565208 w 2210"/>
                <a:gd name="T73" fmla="*/ 346127 h 2427"/>
                <a:gd name="T74" fmla="*/ 626021 w 2210"/>
                <a:gd name="T75" fmla="*/ 411007 h 2427"/>
                <a:gd name="T76" fmla="*/ 626021 w 2210"/>
                <a:gd name="T77" fmla="*/ 411007 h 2427"/>
                <a:gd name="T78" fmla="*/ 658813 w 2210"/>
                <a:gd name="T79" fmla="*/ 413090 h 2427"/>
                <a:gd name="T80" fmla="*/ 658813 w 2210"/>
                <a:gd name="T81" fmla="*/ 411602 h 2427"/>
                <a:gd name="T82" fmla="*/ 658813 w 2210"/>
                <a:gd name="T83" fmla="*/ 411007 h 24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210" h="2427"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79"/>
                    <a:pt x="2210" y="1376"/>
                    <a:pt x="2210" y="1372"/>
                  </a:cubicBezTo>
                  <a:cubicBezTo>
                    <a:pt x="2209" y="1363"/>
                    <a:pt x="2208" y="1354"/>
                    <a:pt x="2207" y="1345"/>
                  </a:cubicBezTo>
                  <a:cubicBezTo>
                    <a:pt x="2205" y="1328"/>
                    <a:pt x="2204" y="1310"/>
                    <a:pt x="2204" y="1305"/>
                  </a:cubicBezTo>
                  <a:cubicBezTo>
                    <a:pt x="2204" y="823"/>
                    <a:pt x="1894" y="413"/>
                    <a:pt x="1462" y="264"/>
                  </a:cubicBezTo>
                  <a:cubicBezTo>
                    <a:pt x="1461" y="265"/>
                    <a:pt x="1460" y="265"/>
                    <a:pt x="1459" y="266"/>
                  </a:cubicBezTo>
                  <a:cubicBezTo>
                    <a:pt x="1451" y="262"/>
                    <a:pt x="1442" y="259"/>
                    <a:pt x="1433" y="259"/>
                  </a:cubicBezTo>
                  <a:cubicBezTo>
                    <a:pt x="1402" y="259"/>
                    <a:pt x="1378" y="284"/>
                    <a:pt x="1378" y="314"/>
                  </a:cubicBezTo>
                  <a:cubicBezTo>
                    <a:pt x="1378" y="343"/>
                    <a:pt x="1400" y="367"/>
                    <a:pt x="1428" y="369"/>
                  </a:cubicBezTo>
                  <a:cubicBezTo>
                    <a:pt x="1758" y="484"/>
                    <a:pt x="2009" y="769"/>
                    <a:pt x="2076" y="1120"/>
                  </a:cubicBezTo>
                  <a:cubicBezTo>
                    <a:pt x="2025" y="1081"/>
                    <a:pt x="1963" y="1058"/>
                    <a:pt x="1896" y="1058"/>
                  </a:cubicBezTo>
                  <a:cubicBezTo>
                    <a:pt x="1787" y="1058"/>
                    <a:pt x="1691" y="1119"/>
                    <a:pt x="1634" y="1209"/>
                  </a:cubicBezTo>
                  <a:cubicBezTo>
                    <a:pt x="1578" y="1119"/>
                    <a:pt x="1482" y="1058"/>
                    <a:pt x="1373" y="1058"/>
                  </a:cubicBezTo>
                  <a:cubicBezTo>
                    <a:pt x="1264" y="1058"/>
                    <a:pt x="1167" y="1119"/>
                    <a:pt x="1111" y="1209"/>
                  </a:cubicBezTo>
                  <a:cubicBezTo>
                    <a:pt x="1055" y="1119"/>
                    <a:pt x="959" y="1058"/>
                    <a:pt x="850" y="1058"/>
                  </a:cubicBezTo>
                  <a:cubicBezTo>
                    <a:pt x="740" y="1058"/>
                    <a:pt x="644" y="1119"/>
                    <a:pt x="588" y="1209"/>
                  </a:cubicBezTo>
                  <a:cubicBezTo>
                    <a:pt x="532" y="1119"/>
                    <a:pt x="436" y="1058"/>
                    <a:pt x="326" y="1058"/>
                  </a:cubicBezTo>
                  <a:cubicBezTo>
                    <a:pt x="250" y="1058"/>
                    <a:pt x="180" y="1088"/>
                    <a:pt x="125" y="1137"/>
                  </a:cubicBezTo>
                  <a:cubicBezTo>
                    <a:pt x="205" y="675"/>
                    <a:pt x="604" y="322"/>
                    <a:pt x="1087" y="314"/>
                  </a:cubicBezTo>
                  <a:cubicBezTo>
                    <a:pt x="1091" y="316"/>
                    <a:pt x="1096" y="316"/>
                    <a:pt x="1102" y="316"/>
                  </a:cubicBezTo>
                  <a:cubicBezTo>
                    <a:pt x="1141" y="316"/>
                    <a:pt x="1157" y="284"/>
                    <a:pt x="1157" y="245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22"/>
                    <a:pt x="1134" y="0"/>
                    <a:pt x="1102" y="0"/>
                  </a:cubicBezTo>
                  <a:cubicBezTo>
                    <a:pt x="1078" y="0"/>
                    <a:pt x="1047" y="20"/>
                    <a:pt x="1047" y="53"/>
                  </a:cubicBezTo>
                  <a:cubicBezTo>
                    <a:pt x="1047" y="205"/>
                    <a:pt x="1047" y="205"/>
                    <a:pt x="1047" y="205"/>
                  </a:cubicBezTo>
                  <a:cubicBezTo>
                    <a:pt x="464" y="234"/>
                    <a:pt x="1" y="716"/>
                    <a:pt x="1" y="1305"/>
                  </a:cubicBezTo>
                  <a:cubicBezTo>
                    <a:pt x="1" y="1312"/>
                    <a:pt x="1" y="1345"/>
                    <a:pt x="1" y="1368"/>
                  </a:cubicBezTo>
                  <a:cubicBezTo>
                    <a:pt x="0" y="1372"/>
                    <a:pt x="0" y="1376"/>
                    <a:pt x="0" y="1381"/>
                  </a:cubicBezTo>
                  <a:cubicBezTo>
                    <a:pt x="0" y="1413"/>
                    <a:pt x="26" y="1440"/>
                    <a:pt x="58" y="1440"/>
                  </a:cubicBezTo>
                  <a:cubicBezTo>
                    <a:pt x="87" y="1440"/>
                    <a:pt x="112" y="1417"/>
                    <a:pt x="115" y="1388"/>
                  </a:cubicBezTo>
                  <a:cubicBezTo>
                    <a:pt x="117" y="1388"/>
                    <a:pt x="117" y="1388"/>
                    <a:pt x="117" y="1388"/>
                  </a:cubicBezTo>
                  <a:cubicBezTo>
                    <a:pt x="118" y="1271"/>
                    <a:pt x="211" y="1163"/>
                    <a:pt x="326" y="1163"/>
                  </a:cubicBezTo>
                  <a:cubicBezTo>
                    <a:pt x="438" y="1163"/>
                    <a:pt x="530" y="1265"/>
                    <a:pt x="536" y="1378"/>
                  </a:cubicBezTo>
                  <a:cubicBezTo>
                    <a:pt x="535" y="1380"/>
                    <a:pt x="535" y="1382"/>
                    <a:pt x="535" y="1384"/>
                  </a:cubicBezTo>
                  <a:cubicBezTo>
                    <a:pt x="535" y="1385"/>
                    <a:pt x="535" y="1385"/>
                    <a:pt x="535" y="1386"/>
                  </a:cubicBezTo>
                  <a:cubicBezTo>
                    <a:pt x="535" y="1386"/>
                    <a:pt x="535" y="1386"/>
                    <a:pt x="535" y="1387"/>
                  </a:cubicBezTo>
                  <a:cubicBezTo>
                    <a:pt x="535" y="1387"/>
                    <a:pt x="535" y="1388"/>
                    <a:pt x="535" y="1388"/>
                  </a:cubicBezTo>
                  <a:cubicBezTo>
                    <a:pt x="535" y="1388"/>
                    <a:pt x="535" y="1388"/>
                    <a:pt x="535" y="1388"/>
                  </a:cubicBezTo>
                  <a:cubicBezTo>
                    <a:pt x="536" y="1417"/>
                    <a:pt x="560" y="1440"/>
                    <a:pt x="588" y="1440"/>
                  </a:cubicBezTo>
                  <a:cubicBezTo>
                    <a:pt x="616" y="1440"/>
                    <a:pt x="639" y="1417"/>
                    <a:pt x="641" y="1388"/>
                  </a:cubicBezTo>
                  <a:cubicBezTo>
                    <a:pt x="641" y="1388"/>
                    <a:pt x="641" y="1388"/>
                    <a:pt x="641" y="1388"/>
                  </a:cubicBezTo>
                  <a:cubicBezTo>
                    <a:pt x="641" y="1388"/>
                    <a:pt x="641" y="1387"/>
                    <a:pt x="641" y="1387"/>
                  </a:cubicBezTo>
                  <a:cubicBezTo>
                    <a:pt x="641" y="1387"/>
                    <a:pt x="641" y="1386"/>
                    <a:pt x="641" y="1386"/>
                  </a:cubicBezTo>
                  <a:cubicBezTo>
                    <a:pt x="641" y="1385"/>
                    <a:pt x="641" y="1384"/>
                    <a:pt x="640" y="1383"/>
                  </a:cubicBezTo>
                  <a:cubicBezTo>
                    <a:pt x="640" y="1381"/>
                    <a:pt x="640" y="1379"/>
                    <a:pt x="640" y="1378"/>
                  </a:cubicBezTo>
                  <a:cubicBezTo>
                    <a:pt x="646" y="1265"/>
                    <a:pt x="738" y="1163"/>
                    <a:pt x="850" y="1163"/>
                  </a:cubicBezTo>
                  <a:cubicBezTo>
                    <a:pt x="949" y="1163"/>
                    <a:pt x="1032" y="1244"/>
                    <a:pt x="1054" y="1341"/>
                  </a:cubicBezTo>
                  <a:cubicBezTo>
                    <a:pt x="1054" y="2030"/>
                    <a:pt x="1054" y="2030"/>
                    <a:pt x="1054" y="2030"/>
                  </a:cubicBezTo>
                  <a:cubicBezTo>
                    <a:pt x="1049" y="2041"/>
                    <a:pt x="1047" y="2055"/>
                    <a:pt x="1047" y="2069"/>
                  </a:cubicBezTo>
                  <a:cubicBezTo>
                    <a:pt x="1047" y="2190"/>
                    <a:pt x="1000" y="2317"/>
                    <a:pt x="827" y="2317"/>
                  </a:cubicBezTo>
                  <a:cubicBezTo>
                    <a:pt x="676" y="2317"/>
                    <a:pt x="579" y="2190"/>
                    <a:pt x="579" y="2069"/>
                  </a:cubicBezTo>
                  <a:cubicBezTo>
                    <a:pt x="579" y="2030"/>
                    <a:pt x="552" y="2014"/>
                    <a:pt x="524" y="2014"/>
                  </a:cubicBezTo>
                  <a:cubicBezTo>
                    <a:pt x="496" y="2014"/>
                    <a:pt x="469" y="2030"/>
                    <a:pt x="469" y="2069"/>
                  </a:cubicBezTo>
                  <a:cubicBezTo>
                    <a:pt x="469" y="2268"/>
                    <a:pt x="578" y="2427"/>
                    <a:pt x="827" y="2427"/>
                  </a:cubicBezTo>
                  <a:cubicBezTo>
                    <a:pt x="1112" y="2427"/>
                    <a:pt x="1156" y="2274"/>
                    <a:pt x="1157" y="2080"/>
                  </a:cubicBezTo>
                  <a:cubicBezTo>
                    <a:pt x="1162" y="2069"/>
                    <a:pt x="1164" y="2056"/>
                    <a:pt x="1164" y="2042"/>
                  </a:cubicBezTo>
                  <a:cubicBezTo>
                    <a:pt x="1164" y="1375"/>
                    <a:pt x="1164" y="1375"/>
                    <a:pt x="1164" y="1375"/>
                  </a:cubicBezTo>
                  <a:cubicBezTo>
                    <a:pt x="1171" y="1263"/>
                    <a:pt x="1262" y="1163"/>
                    <a:pt x="1373" y="1163"/>
                  </a:cubicBezTo>
                  <a:cubicBezTo>
                    <a:pt x="1485" y="1163"/>
                    <a:pt x="1576" y="1265"/>
                    <a:pt x="1582" y="1378"/>
                  </a:cubicBezTo>
                  <a:cubicBezTo>
                    <a:pt x="1582" y="1379"/>
                    <a:pt x="1582" y="1381"/>
                    <a:pt x="1582" y="1383"/>
                  </a:cubicBezTo>
                  <a:cubicBezTo>
                    <a:pt x="1582" y="1384"/>
                    <a:pt x="1582" y="1385"/>
                    <a:pt x="1582" y="1386"/>
                  </a:cubicBezTo>
                  <a:cubicBezTo>
                    <a:pt x="1582" y="1386"/>
                    <a:pt x="1582" y="1387"/>
                    <a:pt x="1582" y="1387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3" y="1417"/>
                    <a:pt x="1606" y="1440"/>
                    <a:pt x="1634" y="1440"/>
                  </a:cubicBezTo>
                  <a:cubicBezTo>
                    <a:pt x="1663" y="1440"/>
                    <a:pt x="1686" y="1417"/>
                    <a:pt x="1687" y="1388"/>
                  </a:cubicBezTo>
                  <a:cubicBezTo>
                    <a:pt x="1687" y="1388"/>
                    <a:pt x="1687" y="1388"/>
                    <a:pt x="1687" y="1388"/>
                  </a:cubicBezTo>
                  <a:cubicBezTo>
                    <a:pt x="1687" y="1388"/>
                    <a:pt x="1687" y="1387"/>
                    <a:pt x="1687" y="1387"/>
                  </a:cubicBezTo>
                  <a:cubicBezTo>
                    <a:pt x="1687" y="1386"/>
                    <a:pt x="1687" y="1386"/>
                    <a:pt x="1687" y="1386"/>
                  </a:cubicBezTo>
                  <a:cubicBezTo>
                    <a:pt x="1687" y="1385"/>
                    <a:pt x="1687" y="1385"/>
                    <a:pt x="1687" y="1384"/>
                  </a:cubicBezTo>
                  <a:cubicBezTo>
                    <a:pt x="1687" y="1382"/>
                    <a:pt x="1687" y="1380"/>
                    <a:pt x="1687" y="1378"/>
                  </a:cubicBezTo>
                  <a:cubicBezTo>
                    <a:pt x="1692" y="1265"/>
                    <a:pt x="1784" y="1163"/>
                    <a:pt x="1896" y="1163"/>
                  </a:cubicBezTo>
                  <a:cubicBezTo>
                    <a:pt x="1988" y="1163"/>
                    <a:pt x="2067" y="1233"/>
                    <a:pt x="2095" y="1321"/>
                  </a:cubicBezTo>
                  <a:cubicBezTo>
                    <a:pt x="2096" y="1341"/>
                    <a:pt x="2100" y="1374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412"/>
                    <a:pt x="2125" y="1436"/>
                    <a:pt x="2155" y="1436"/>
                  </a:cubicBezTo>
                  <a:cubicBezTo>
                    <a:pt x="2183" y="1436"/>
                    <a:pt x="2206" y="1415"/>
                    <a:pt x="2210" y="1388"/>
                  </a:cubicBezTo>
                  <a:cubicBezTo>
                    <a:pt x="2210" y="1388"/>
                    <a:pt x="2210" y="1388"/>
                    <a:pt x="2210" y="1388"/>
                  </a:cubicBezTo>
                  <a:cubicBezTo>
                    <a:pt x="2210" y="1386"/>
                    <a:pt x="2210" y="1385"/>
                    <a:pt x="2210" y="1383"/>
                  </a:cubicBezTo>
                  <a:cubicBezTo>
                    <a:pt x="2210" y="1382"/>
                    <a:pt x="2210" y="1382"/>
                    <a:pt x="2210" y="1381"/>
                  </a:cubicBezTo>
                  <a:close/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890906" y="2465070"/>
              <a:ext cx="1615442" cy="281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800" dirty="0" smtClean="0">
                  <a:cs typeface="+mn-ea"/>
                  <a:sym typeface="Arial" panose="020B0604020202020204" pitchFamily="34" charset="0"/>
                </a:rPr>
                <a:t>团队介绍</a:t>
              </a:r>
              <a:endParaRPr lang="en-GB" altLang="zh-CN" sz="1800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37995" y="3519738"/>
            <a:ext cx="2665859" cy="2662839"/>
            <a:chOff x="2231335" y="2503062"/>
            <a:chExt cx="1895826" cy="1893678"/>
          </a:xfrm>
        </p:grpSpPr>
        <p:sp>
          <p:nvSpPr>
            <p:cNvPr id="24" name="椭圆 23"/>
            <p:cNvSpPr/>
            <p:nvPr/>
          </p:nvSpPr>
          <p:spPr>
            <a:xfrm>
              <a:off x="2231335" y="2503062"/>
              <a:ext cx="1895826" cy="1893678"/>
            </a:xfrm>
            <a:prstGeom prst="ellipse">
              <a:avLst/>
            </a:prstGeom>
            <a:noFill/>
            <a:ln w="3175">
              <a:solidFill>
                <a:srgbClr val="A4E2F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auto">
            <a:xfrm>
              <a:off x="2941446" y="2847850"/>
              <a:ext cx="490364" cy="588770"/>
            </a:xfrm>
            <a:custGeom>
              <a:avLst/>
              <a:gdLst>
                <a:gd name="T0" fmla="*/ 279400 w 2214"/>
                <a:gd name="T1" fmla="*/ 671513 h 2664"/>
                <a:gd name="T2" fmla="*/ 271576 w 2214"/>
                <a:gd name="T3" fmla="*/ 668488 h 2664"/>
                <a:gd name="T4" fmla="*/ 137050 w 2214"/>
                <a:gd name="T5" fmla="*/ 587826 h 2664"/>
                <a:gd name="T6" fmla="*/ 43664 w 2214"/>
                <a:gd name="T7" fmla="*/ 485990 h 2664"/>
                <a:gd name="T8" fmla="*/ 0 w 2214"/>
                <a:gd name="T9" fmla="*/ 339285 h 2664"/>
                <a:gd name="T10" fmla="*/ 0 w 2214"/>
                <a:gd name="T11" fmla="*/ 60245 h 2664"/>
                <a:gd name="T12" fmla="*/ 21201 w 2214"/>
                <a:gd name="T13" fmla="*/ 60245 h 2664"/>
                <a:gd name="T14" fmla="*/ 128973 w 2214"/>
                <a:gd name="T15" fmla="*/ 53943 h 2664"/>
                <a:gd name="T16" fmla="*/ 264509 w 2214"/>
                <a:gd name="T17" fmla="*/ 14872 h 2664"/>
                <a:gd name="T18" fmla="*/ 279400 w 2214"/>
                <a:gd name="T19" fmla="*/ 0 h 2664"/>
                <a:gd name="T20" fmla="*/ 294291 w 2214"/>
                <a:gd name="T21" fmla="*/ 14872 h 2664"/>
                <a:gd name="T22" fmla="*/ 430332 w 2214"/>
                <a:gd name="T23" fmla="*/ 53943 h 2664"/>
                <a:gd name="T24" fmla="*/ 537599 w 2214"/>
                <a:gd name="T25" fmla="*/ 60245 h 2664"/>
                <a:gd name="T26" fmla="*/ 558800 w 2214"/>
                <a:gd name="T27" fmla="*/ 60245 h 2664"/>
                <a:gd name="T28" fmla="*/ 558800 w 2214"/>
                <a:gd name="T29" fmla="*/ 339285 h 2664"/>
                <a:gd name="T30" fmla="*/ 515136 w 2214"/>
                <a:gd name="T31" fmla="*/ 485990 h 2664"/>
                <a:gd name="T32" fmla="*/ 421750 w 2214"/>
                <a:gd name="T33" fmla="*/ 587826 h 2664"/>
                <a:gd name="T34" fmla="*/ 287224 w 2214"/>
                <a:gd name="T35" fmla="*/ 668488 h 2664"/>
                <a:gd name="T36" fmla="*/ 279400 w 2214"/>
                <a:gd name="T37" fmla="*/ 671513 h 2664"/>
                <a:gd name="T38" fmla="*/ 42150 w 2214"/>
                <a:gd name="T39" fmla="*/ 102088 h 2664"/>
                <a:gd name="T40" fmla="*/ 42150 w 2214"/>
                <a:gd name="T41" fmla="*/ 339285 h 2664"/>
                <a:gd name="T42" fmla="*/ 163299 w 2214"/>
                <a:gd name="T43" fmla="*/ 555057 h 2664"/>
                <a:gd name="T44" fmla="*/ 279400 w 2214"/>
                <a:gd name="T45" fmla="*/ 625888 h 2664"/>
                <a:gd name="T46" fmla="*/ 396258 w 2214"/>
                <a:gd name="T47" fmla="*/ 554301 h 2664"/>
                <a:gd name="T48" fmla="*/ 516650 w 2214"/>
                <a:gd name="T49" fmla="*/ 339285 h 2664"/>
                <a:gd name="T50" fmla="*/ 516650 w 2214"/>
                <a:gd name="T51" fmla="*/ 102088 h 2664"/>
                <a:gd name="T52" fmla="*/ 425536 w 2214"/>
                <a:gd name="T53" fmla="*/ 95786 h 2664"/>
                <a:gd name="T54" fmla="*/ 279400 w 2214"/>
                <a:gd name="T55" fmla="*/ 56464 h 2664"/>
                <a:gd name="T56" fmla="*/ 133264 w 2214"/>
                <a:gd name="T57" fmla="*/ 95786 h 2664"/>
                <a:gd name="T58" fmla="*/ 42150 w 2214"/>
                <a:gd name="T59" fmla="*/ 102088 h 2664"/>
                <a:gd name="T60" fmla="*/ 317764 w 2214"/>
                <a:gd name="T61" fmla="*/ 109650 h 2664"/>
                <a:gd name="T62" fmla="*/ 159008 w 2214"/>
                <a:gd name="T63" fmla="*/ 379617 h 2664"/>
                <a:gd name="T64" fmla="*/ 300096 w 2214"/>
                <a:gd name="T65" fmla="*/ 315087 h 2664"/>
                <a:gd name="T66" fmla="*/ 264761 w 2214"/>
                <a:gd name="T67" fmla="*/ 544218 h 2664"/>
                <a:gd name="T68" fmla="*/ 441184 w 2214"/>
                <a:gd name="T69" fmla="*/ 215267 h 2664"/>
                <a:gd name="T70" fmla="*/ 311706 w 2214"/>
                <a:gd name="T71" fmla="*/ 244759 h 2664"/>
                <a:gd name="T72" fmla="*/ 317764 w 2214"/>
                <a:gd name="T73" fmla="*/ 109650 h 2664"/>
                <a:gd name="T74" fmla="*/ 317764 w 2214"/>
                <a:gd name="T75" fmla="*/ 109650 h 2664"/>
                <a:gd name="T76" fmla="*/ 317764 w 2214"/>
                <a:gd name="T77" fmla="*/ 109650 h 26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214" h="2664">
                  <a:moveTo>
                    <a:pt x="1107" y="2664"/>
                  </a:moveTo>
                  <a:cubicBezTo>
                    <a:pt x="1076" y="2652"/>
                    <a:pt x="1076" y="2652"/>
                    <a:pt x="1076" y="2652"/>
                  </a:cubicBezTo>
                  <a:cubicBezTo>
                    <a:pt x="1065" y="2647"/>
                    <a:pt x="806" y="2542"/>
                    <a:pt x="543" y="2332"/>
                  </a:cubicBezTo>
                  <a:cubicBezTo>
                    <a:pt x="387" y="2208"/>
                    <a:pt x="262" y="2072"/>
                    <a:pt x="173" y="1928"/>
                  </a:cubicBezTo>
                  <a:cubicBezTo>
                    <a:pt x="58" y="1744"/>
                    <a:pt x="0" y="1549"/>
                    <a:pt x="0" y="134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6" y="239"/>
                    <a:pt x="288" y="239"/>
                    <a:pt x="511" y="214"/>
                  </a:cubicBezTo>
                  <a:cubicBezTo>
                    <a:pt x="885" y="172"/>
                    <a:pt x="1008" y="99"/>
                    <a:pt x="1048" y="59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66" y="59"/>
                    <a:pt x="1166" y="59"/>
                    <a:pt x="1166" y="59"/>
                  </a:cubicBezTo>
                  <a:cubicBezTo>
                    <a:pt x="1206" y="99"/>
                    <a:pt x="1329" y="172"/>
                    <a:pt x="1705" y="214"/>
                  </a:cubicBezTo>
                  <a:cubicBezTo>
                    <a:pt x="1928" y="239"/>
                    <a:pt x="2128" y="239"/>
                    <a:pt x="2130" y="239"/>
                  </a:cubicBezTo>
                  <a:cubicBezTo>
                    <a:pt x="2214" y="239"/>
                    <a:pt x="2214" y="239"/>
                    <a:pt x="2214" y="239"/>
                  </a:cubicBezTo>
                  <a:cubicBezTo>
                    <a:pt x="2214" y="1346"/>
                    <a:pt x="2214" y="1346"/>
                    <a:pt x="2214" y="1346"/>
                  </a:cubicBezTo>
                  <a:cubicBezTo>
                    <a:pt x="2214" y="1549"/>
                    <a:pt x="2156" y="1744"/>
                    <a:pt x="2041" y="1928"/>
                  </a:cubicBezTo>
                  <a:cubicBezTo>
                    <a:pt x="1951" y="2072"/>
                    <a:pt x="1827" y="2208"/>
                    <a:pt x="1671" y="2332"/>
                  </a:cubicBezTo>
                  <a:cubicBezTo>
                    <a:pt x="1408" y="2542"/>
                    <a:pt x="1149" y="2647"/>
                    <a:pt x="1138" y="2652"/>
                  </a:cubicBezTo>
                  <a:cubicBezTo>
                    <a:pt x="1107" y="2664"/>
                    <a:pt x="1107" y="2664"/>
                    <a:pt x="1107" y="2664"/>
                  </a:cubicBezTo>
                  <a:close/>
                  <a:moveTo>
                    <a:pt x="167" y="405"/>
                  </a:moveTo>
                  <a:cubicBezTo>
                    <a:pt x="167" y="1346"/>
                    <a:pt x="167" y="1346"/>
                    <a:pt x="167" y="1346"/>
                  </a:cubicBezTo>
                  <a:cubicBezTo>
                    <a:pt x="167" y="1659"/>
                    <a:pt x="329" y="1947"/>
                    <a:pt x="647" y="2202"/>
                  </a:cubicBezTo>
                  <a:cubicBezTo>
                    <a:pt x="840" y="2356"/>
                    <a:pt x="1033" y="2450"/>
                    <a:pt x="1107" y="2483"/>
                  </a:cubicBezTo>
                  <a:cubicBezTo>
                    <a:pt x="1181" y="2450"/>
                    <a:pt x="1377" y="2354"/>
                    <a:pt x="1570" y="2199"/>
                  </a:cubicBezTo>
                  <a:cubicBezTo>
                    <a:pt x="1886" y="1945"/>
                    <a:pt x="2047" y="1658"/>
                    <a:pt x="2047" y="1346"/>
                  </a:cubicBezTo>
                  <a:cubicBezTo>
                    <a:pt x="2047" y="405"/>
                    <a:pt x="2047" y="405"/>
                    <a:pt x="2047" y="405"/>
                  </a:cubicBezTo>
                  <a:cubicBezTo>
                    <a:pt x="1965" y="403"/>
                    <a:pt x="1831" y="396"/>
                    <a:pt x="1686" y="380"/>
                  </a:cubicBezTo>
                  <a:cubicBezTo>
                    <a:pt x="1412" y="350"/>
                    <a:pt x="1221" y="299"/>
                    <a:pt x="1107" y="224"/>
                  </a:cubicBezTo>
                  <a:cubicBezTo>
                    <a:pt x="993" y="299"/>
                    <a:pt x="802" y="350"/>
                    <a:pt x="528" y="380"/>
                  </a:cubicBezTo>
                  <a:cubicBezTo>
                    <a:pt x="383" y="396"/>
                    <a:pt x="249" y="403"/>
                    <a:pt x="167" y="405"/>
                  </a:cubicBezTo>
                  <a:close/>
                  <a:moveTo>
                    <a:pt x="1259" y="435"/>
                  </a:moveTo>
                  <a:cubicBezTo>
                    <a:pt x="630" y="1506"/>
                    <a:pt x="630" y="1506"/>
                    <a:pt x="630" y="1506"/>
                  </a:cubicBezTo>
                  <a:cubicBezTo>
                    <a:pt x="1189" y="1250"/>
                    <a:pt x="1189" y="1250"/>
                    <a:pt x="1189" y="1250"/>
                  </a:cubicBezTo>
                  <a:cubicBezTo>
                    <a:pt x="1049" y="2159"/>
                    <a:pt x="1049" y="2159"/>
                    <a:pt x="1049" y="2159"/>
                  </a:cubicBezTo>
                  <a:cubicBezTo>
                    <a:pt x="1748" y="854"/>
                    <a:pt x="1748" y="854"/>
                    <a:pt x="1748" y="854"/>
                  </a:cubicBezTo>
                  <a:cubicBezTo>
                    <a:pt x="1235" y="971"/>
                    <a:pt x="1235" y="971"/>
                    <a:pt x="1235" y="971"/>
                  </a:cubicBezTo>
                  <a:cubicBezTo>
                    <a:pt x="1259" y="435"/>
                    <a:pt x="1259" y="435"/>
                    <a:pt x="1259" y="435"/>
                  </a:cubicBezTo>
                  <a:close/>
                  <a:moveTo>
                    <a:pt x="1259" y="435"/>
                  </a:moveTo>
                  <a:cubicBezTo>
                    <a:pt x="1259" y="435"/>
                    <a:pt x="1259" y="435"/>
                    <a:pt x="1259" y="4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文本框 66"/>
            <p:cNvSpPr txBox="1">
              <a:spLocks noChangeArrowheads="1"/>
            </p:cNvSpPr>
            <p:nvPr/>
          </p:nvSpPr>
          <p:spPr bwMode="auto">
            <a:xfrm>
              <a:off x="2376806" y="3501390"/>
              <a:ext cx="1615442" cy="281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800" dirty="0" smtClean="0">
                  <a:cs typeface="+mn-ea"/>
                  <a:sym typeface="Arial" panose="020B0604020202020204" pitchFamily="34" charset="0"/>
                </a:rPr>
                <a:t>技术要点</a:t>
              </a:r>
              <a:endParaRPr lang="en-GB" altLang="zh-CN" sz="1800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08162" y="2038798"/>
            <a:ext cx="3057799" cy="3057802"/>
            <a:chOff x="3740787" y="1544004"/>
            <a:chExt cx="2174554" cy="2174556"/>
          </a:xfrm>
        </p:grpSpPr>
        <p:sp>
          <p:nvSpPr>
            <p:cNvPr id="29" name="椭圆 28"/>
            <p:cNvSpPr/>
            <p:nvPr/>
          </p:nvSpPr>
          <p:spPr>
            <a:xfrm>
              <a:off x="3740787" y="1544004"/>
              <a:ext cx="2174554" cy="2174556"/>
            </a:xfrm>
            <a:prstGeom prst="ellipse">
              <a:avLst/>
            </a:prstGeom>
            <a:noFill/>
            <a:ln w="3175">
              <a:solidFill>
                <a:srgbClr val="A4E2F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555966" y="1841062"/>
              <a:ext cx="581098" cy="544948"/>
            </a:xfrm>
            <a:custGeom>
              <a:avLst/>
              <a:gdLst>
                <a:gd name="T0" fmla="*/ 626685 w 2950"/>
                <a:gd name="T1" fmla="*/ 176678 h 2765"/>
                <a:gd name="T2" fmla="*/ 514241 w 2950"/>
                <a:gd name="T3" fmla="*/ 9637 h 2765"/>
                <a:gd name="T4" fmla="*/ 496036 w 2950"/>
                <a:gd name="T5" fmla="*/ 0 h 2765"/>
                <a:gd name="T6" fmla="*/ 136003 w 2950"/>
                <a:gd name="T7" fmla="*/ 0 h 2765"/>
                <a:gd name="T8" fmla="*/ 117798 w 2950"/>
                <a:gd name="T9" fmla="*/ 9637 h 2765"/>
                <a:gd name="T10" fmla="*/ 5354 w 2950"/>
                <a:gd name="T11" fmla="*/ 176678 h 2765"/>
                <a:gd name="T12" fmla="*/ 5997 w 2950"/>
                <a:gd name="T13" fmla="*/ 202162 h 2765"/>
                <a:gd name="T14" fmla="*/ 298564 w 2950"/>
                <a:gd name="T15" fmla="*/ 583572 h 2765"/>
                <a:gd name="T16" fmla="*/ 315913 w 2950"/>
                <a:gd name="T17" fmla="*/ 592138 h 2765"/>
                <a:gd name="T18" fmla="*/ 333261 w 2950"/>
                <a:gd name="T19" fmla="*/ 583572 h 2765"/>
                <a:gd name="T20" fmla="*/ 625828 w 2950"/>
                <a:gd name="T21" fmla="*/ 202162 h 2765"/>
                <a:gd name="T22" fmla="*/ 626685 w 2950"/>
                <a:gd name="T23" fmla="*/ 176678 h 2765"/>
                <a:gd name="T24" fmla="*/ 403083 w 2950"/>
                <a:gd name="T25" fmla="*/ 201948 h 2765"/>
                <a:gd name="T26" fmla="*/ 315913 w 2950"/>
                <a:gd name="T27" fmla="*/ 520396 h 2765"/>
                <a:gd name="T28" fmla="*/ 228956 w 2950"/>
                <a:gd name="T29" fmla="*/ 201948 h 2765"/>
                <a:gd name="T30" fmla="*/ 403083 w 2950"/>
                <a:gd name="T31" fmla="*/ 201948 h 2765"/>
                <a:gd name="T32" fmla="*/ 235382 w 2950"/>
                <a:gd name="T33" fmla="*/ 175607 h 2765"/>
                <a:gd name="T34" fmla="*/ 315913 w 2950"/>
                <a:gd name="T35" fmla="*/ 46686 h 2765"/>
                <a:gd name="T36" fmla="*/ 396443 w 2950"/>
                <a:gd name="T37" fmla="*/ 175607 h 2765"/>
                <a:gd name="T38" fmla="*/ 235382 w 2950"/>
                <a:gd name="T39" fmla="*/ 175607 h 2765"/>
                <a:gd name="T40" fmla="*/ 345255 w 2950"/>
                <a:gd name="T41" fmla="*/ 43902 h 2765"/>
                <a:gd name="T42" fmla="*/ 471620 w 2950"/>
                <a:gd name="T43" fmla="*/ 43902 h 2765"/>
                <a:gd name="T44" fmla="*/ 418504 w 2950"/>
                <a:gd name="T45" fmla="*/ 161044 h 2765"/>
                <a:gd name="T46" fmla="*/ 345255 w 2950"/>
                <a:gd name="T47" fmla="*/ 43902 h 2765"/>
                <a:gd name="T48" fmla="*/ 213535 w 2950"/>
                <a:gd name="T49" fmla="*/ 161044 h 2765"/>
                <a:gd name="T50" fmla="*/ 160419 w 2950"/>
                <a:gd name="T51" fmla="*/ 43902 h 2765"/>
                <a:gd name="T52" fmla="*/ 286784 w 2950"/>
                <a:gd name="T53" fmla="*/ 43902 h 2765"/>
                <a:gd name="T54" fmla="*/ 213535 w 2950"/>
                <a:gd name="T55" fmla="*/ 161044 h 2765"/>
                <a:gd name="T56" fmla="*/ 279502 w 2950"/>
                <a:gd name="T57" fmla="*/ 486560 h 2765"/>
                <a:gd name="T58" fmla="*/ 61041 w 2950"/>
                <a:gd name="T59" fmla="*/ 201948 h 2765"/>
                <a:gd name="T60" fmla="*/ 201541 w 2950"/>
                <a:gd name="T61" fmla="*/ 201948 h 2765"/>
                <a:gd name="T62" fmla="*/ 279502 w 2950"/>
                <a:gd name="T63" fmla="*/ 486560 h 2765"/>
                <a:gd name="T64" fmla="*/ 430284 w 2950"/>
                <a:gd name="T65" fmla="*/ 201948 h 2765"/>
                <a:gd name="T66" fmla="*/ 570784 w 2950"/>
                <a:gd name="T67" fmla="*/ 201948 h 2765"/>
                <a:gd name="T68" fmla="*/ 352537 w 2950"/>
                <a:gd name="T69" fmla="*/ 486560 h 2765"/>
                <a:gd name="T70" fmla="*/ 430284 w 2950"/>
                <a:gd name="T71" fmla="*/ 201948 h 2765"/>
                <a:gd name="T72" fmla="*/ 573140 w 2950"/>
                <a:gd name="T73" fmla="*/ 175607 h 2765"/>
                <a:gd name="T74" fmla="*/ 440778 w 2950"/>
                <a:gd name="T75" fmla="*/ 175607 h 2765"/>
                <a:gd name="T76" fmla="*/ 493894 w 2950"/>
                <a:gd name="T77" fmla="*/ 58250 h 2765"/>
                <a:gd name="T78" fmla="*/ 573140 w 2950"/>
                <a:gd name="T79" fmla="*/ 175607 h 2765"/>
                <a:gd name="T80" fmla="*/ 137931 w 2950"/>
                <a:gd name="T81" fmla="*/ 58250 h 2765"/>
                <a:gd name="T82" fmla="*/ 191261 w 2950"/>
                <a:gd name="T83" fmla="*/ 175607 h 2765"/>
                <a:gd name="T84" fmla="*/ 58685 w 2950"/>
                <a:gd name="T85" fmla="*/ 175607 h 2765"/>
                <a:gd name="T86" fmla="*/ 137931 w 2950"/>
                <a:gd name="T87" fmla="*/ 58250 h 2765"/>
                <a:gd name="T88" fmla="*/ 137931 w 2950"/>
                <a:gd name="T89" fmla="*/ 58250 h 2765"/>
                <a:gd name="T90" fmla="*/ 137931 w 2950"/>
                <a:gd name="T91" fmla="*/ 58250 h 27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950" h="2765">
                  <a:moveTo>
                    <a:pt x="2926" y="825"/>
                  </a:moveTo>
                  <a:cubicBezTo>
                    <a:pt x="2401" y="45"/>
                    <a:pt x="2401" y="45"/>
                    <a:pt x="2401" y="45"/>
                  </a:cubicBezTo>
                  <a:cubicBezTo>
                    <a:pt x="2382" y="17"/>
                    <a:pt x="2350" y="0"/>
                    <a:pt x="2316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01" y="0"/>
                    <a:pt x="569" y="17"/>
                    <a:pt x="550" y="45"/>
                  </a:cubicBezTo>
                  <a:cubicBezTo>
                    <a:pt x="25" y="825"/>
                    <a:pt x="25" y="825"/>
                    <a:pt x="25" y="825"/>
                  </a:cubicBezTo>
                  <a:cubicBezTo>
                    <a:pt x="0" y="861"/>
                    <a:pt x="1" y="909"/>
                    <a:pt x="28" y="944"/>
                  </a:cubicBezTo>
                  <a:cubicBezTo>
                    <a:pt x="1394" y="2725"/>
                    <a:pt x="1394" y="2725"/>
                    <a:pt x="1394" y="2725"/>
                  </a:cubicBezTo>
                  <a:cubicBezTo>
                    <a:pt x="1413" y="2750"/>
                    <a:pt x="1443" y="2765"/>
                    <a:pt x="1475" y="2765"/>
                  </a:cubicBezTo>
                  <a:cubicBezTo>
                    <a:pt x="1507" y="2765"/>
                    <a:pt x="1537" y="2750"/>
                    <a:pt x="1556" y="2725"/>
                  </a:cubicBezTo>
                  <a:cubicBezTo>
                    <a:pt x="2922" y="944"/>
                    <a:pt x="2922" y="944"/>
                    <a:pt x="2922" y="944"/>
                  </a:cubicBezTo>
                  <a:cubicBezTo>
                    <a:pt x="2949" y="909"/>
                    <a:pt x="2950" y="861"/>
                    <a:pt x="2926" y="825"/>
                  </a:cubicBezTo>
                  <a:close/>
                  <a:moveTo>
                    <a:pt x="1882" y="943"/>
                  </a:moveTo>
                  <a:cubicBezTo>
                    <a:pt x="1475" y="2430"/>
                    <a:pt x="1475" y="2430"/>
                    <a:pt x="1475" y="2430"/>
                  </a:cubicBezTo>
                  <a:cubicBezTo>
                    <a:pt x="1069" y="943"/>
                    <a:pt x="1069" y="943"/>
                    <a:pt x="1069" y="943"/>
                  </a:cubicBezTo>
                  <a:cubicBezTo>
                    <a:pt x="1882" y="943"/>
                    <a:pt x="1882" y="943"/>
                    <a:pt x="1882" y="943"/>
                  </a:cubicBezTo>
                  <a:close/>
                  <a:moveTo>
                    <a:pt x="1099" y="820"/>
                  </a:moveTo>
                  <a:cubicBezTo>
                    <a:pt x="1475" y="218"/>
                    <a:pt x="1475" y="218"/>
                    <a:pt x="1475" y="218"/>
                  </a:cubicBezTo>
                  <a:cubicBezTo>
                    <a:pt x="1851" y="820"/>
                    <a:pt x="1851" y="820"/>
                    <a:pt x="1851" y="820"/>
                  </a:cubicBezTo>
                  <a:cubicBezTo>
                    <a:pt x="1099" y="820"/>
                    <a:pt x="1099" y="820"/>
                    <a:pt x="1099" y="820"/>
                  </a:cubicBezTo>
                  <a:close/>
                  <a:moveTo>
                    <a:pt x="1612" y="205"/>
                  </a:moveTo>
                  <a:cubicBezTo>
                    <a:pt x="2202" y="205"/>
                    <a:pt x="2202" y="205"/>
                    <a:pt x="2202" y="205"/>
                  </a:cubicBezTo>
                  <a:cubicBezTo>
                    <a:pt x="1954" y="752"/>
                    <a:pt x="1954" y="752"/>
                    <a:pt x="1954" y="752"/>
                  </a:cubicBezTo>
                  <a:cubicBezTo>
                    <a:pt x="1612" y="205"/>
                    <a:pt x="1612" y="205"/>
                    <a:pt x="1612" y="205"/>
                  </a:cubicBezTo>
                  <a:close/>
                  <a:moveTo>
                    <a:pt x="997" y="752"/>
                  </a:moveTo>
                  <a:cubicBezTo>
                    <a:pt x="749" y="205"/>
                    <a:pt x="749" y="205"/>
                    <a:pt x="749" y="205"/>
                  </a:cubicBezTo>
                  <a:cubicBezTo>
                    <a:pt x="1339" y="205"/>
                    <a:pt x="1339" y="205"/>
                    <a:pt x="1339" y="205"/>
                  </a:cubicBezTo>
                  <a:cubicBezTo>
                    <a:pt x="997" y="752"/>
                    <a:pt x="997" y="752"/>
                    <a:pt x="997" y="752"/>
                  </a:cubicBezTo>
                  <a:close/>
                  <a:moveTo>
                    <a:pt x="1305" y="2272"/>
                  </a:moveTo>
                  <a:cubicBezTo>
                    <a:pt x="285" y="943"/>
                    <a:pt x="285" y="943"/>
                    <a:pt x="285" y="943"/>
                  </a:cubicBezTo>
                  <a:cubicBezTo>
                    <a:pt x="941" y="943"/>
                    <a:pt x="941" y="943"/>
                    <a:pt x="941" y="943"/>
                  </a:cubicBezTo>
                  <a:cubicBezTo>
                    <a:pt x="1305" y="2272"/>
                    <a:pt x="1305" y="2272"/>
                    <a:pt x="1305" y="2272"/>
                  </a:cubicBezTo>
                  <a:close/>
                  <a:moveTo>
                    <a:pt x="2009" y="943"/>
                  </a:moveTo>
                  <a:cubicBezTo>
                    <a:pt x="2665" y="943"/>
                    <a:pt x="2665" y="943"/>
                    <a:pt x="2665" y="943"/>
                  </a:cubicBezTo>
                  <a:cubicBezTo>
                    <a:pt x="1646" y="2272"/>
                    <a:pt x="1646" y="2272"/>
                    <a:pt x="1646" y="2272"/>
                  </a:cubicBezTo>
                  <a:cubicBezTo>
                    <a:pt x="2009" y="943"/>
                    <a:pt x="2009" y="943"/>
                    <a:pt x="2009" y="943"/>
                  </a:cubicBezTo>
                  <a:close/>
                  <a:moveTo>
                    <a:pt x="2676" y="820"/>
                  </a:moveTo>
                  <a:cubicBezTo>
                    <a:pt x="2058" y="820"/>
                    <a:pt x="2058" y="820"/>
                    <a:pt x="2058" y="820"/>
                  </a:cubicBezTo>
                  <a:cubicBezTo>
                    <a:pt x="2306" y="272"/>
                    <a:pt x="2306" y="272"/>
                    <a:pt x="2306" y="272"/>
                  </a:cubicBezTo>
                  <a:cubicBezTo>
                    <a:pt x="2676" y="820"/>
                    <a:pt x="2676" y="820"/>
                    <a:pt x="2676" y="820"/>
                  </a:cubicBezTo>
                  <a:close/>
                  <a:moveTo>
                    <a:pt x="644" y="272"/>
                  </a:moveTo>
                  <a:cubicBezTo>
                    <a:pt x="893" y="820"/>
                    <a:pt x="893" y="820"/>
                    <a:pt x="893" y="820"/>
                  </a:cubicBezTo>
                  <a:cubicBezTo>
                    <a:pt x="274" y="820"/>
                    <a:pt x="274" y="820"/>
                    <a:pt x="274" y="820"/>
                  </a:cubicBezTo>
                  <a:cubicBezTo>
                    <a:pt x="644" y="272"/>
                    <a:pt x="644" y="272"/>
                    <a:pt x="644" y="272"/>
                  </a:cubicBezTo>
                  <a:close/>
                  <a:moveTo>
                    <a:pt x="644" y="272"/>
                  </a:moveTo>
                  <a:cubicBezTo>
                    <a:pt x="644" y="272"/>
                    <a:pt x="644" y="272"/>
                    <a:pt x="644" y="2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文本框 66"/>
            <p:cNvSpPr txBox="1">
              <a:spLocks noChangeArrowheads="1"/>
            </p:cNvSpPr>
            <p:nvPr/>
          </p:nvSpPr>
          <p:spPr bwMode="auto">
            <a:xfrm>
              <a:off x="4060826" y="2495550"/>
              <a:ext cx="1615442" cy="281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800" dirty="0" smtClean="0">
                  <a:cs typeface="+mn-ea"/>
                  <a:sym typeface="Arial" panose="020B0604020202020204" pitchFamily="34" charset="0"/>
                </a:rPr>
                <a:t>技术优化</a:t>
              </a:r>
              <a:endParaRPr lang="en-GB" altLang="zh-CN" sz="1800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72298" y="3574903"/>
            <a:ext cx="2757778" cy="2757781"/>
            <a:chOff x="5295267" y="2778444"/>
            <a:chExt cx="1961194" cy="1961196"/>
          </a:xfrm>
        </p:grpSpPr>
        <p:sp>
          <p:nvSpPr>
            <p:cNvPr id="9" name="椭圆 8"/>
            <p:cNvSpPr/>
            <p:nvPr/>
          </p:nvSpPr>
          <p:spPr>
            <a:xfrm>
              <a:off x="5295267" y="2778444"/>
              <a:ext cx="1961194" cy="1961196"/>
            </a:xfrm>
            <a:prstGeom prst="ellipse">
              <a:avLst/>
            </a:prstGeom>
            <a:noFill/>
            <a:ln w="3175">
              <a:solidFill>
                <a:srgbClr val="A4E2F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5944575" y="3257092"/>
              <a:ext cx="598230" cy="549098"/>
            </a:xfrm>
            <a:custGeom>
              <a:avLst/>
              <a:gdLst>
                <a:gd name="T0" fmla="*/ 359209 w 2069"/>
                <a:gd name="T1" fmla="*/ 0 h 1899"/>
                <a:gd name="T2" fmla="*/ 60617 w 2069"/>
                <a:gd name="T3" fmla="*/ 249426 h 1899"/>
                <a:gd name="T4" fmla="*/ 0 w 2069"/>
                <a:gd name="T5" fmla="*/ 249426 h 1899"/>
                <a:gd name="T6" fmla="*/ 83067 w 2069"/>
                <a:gd name="T7" fmla="*/ 360174 h 1899"/>
                <a:gd name="T8" fmla="*/ 165814 w 2069"/>
                <a:gd name="T9" fmla="*/ 249426 h 1899"/>
                <a:gd name="T10" fmla="*/ 116102 w 2069"/>
                <a:gd name="T11" fmla="*/ 249426 h 1899"/>
                <a:gd name="T12" fmla="*/ 359209 w 2069"/>
                <a:gd name="T13" fmla="*/ 55535 h 1899"/>
                <a:gd name="T14" fmla="*/ 608090 w 2069"/>
                <a:gd name="T15" fmla="*/ 304961 h 1899"/>
                <a:gd name="T16" fmla="*/ 359209 w 2069"/>
                <a:gd name="T17" fmla="*/ 554386 h 1899"/>
                <a:gd name="T18" fmla="*/ 152985 w 2069"/>
                <a:gd name="T19" fmla="*/ 443316 h 1899"/>
                <a:gd name="T20" fmla="*/ 88519 w 2069"/>
                <a:gd name="T21" fmla="*/ 443316 h 1899"/>
                <a:gd name="T22" fmla="*/ 359209 w 2069"/>
                <a:gd name="T23" fmla="*/ 609600 h 1899"/>
                <a:gd name="T24" fmla="*/ 663575 w 2069"/>
                <a:gd name="T25" fmla="*/ 304961 h 1899"/>
                <a:gd name="T26" fmla="*/ 359209 w 2069"/>
                <a:gd name="T27" fmla="*/ 0 h 1899"/>
                <a:gd name="T28" fmla="*/ 346380 w 2069"/>
                <a:gd name="T29" fmla="*/ 110749 h 1899"/>
                <a:gd name="T30" fmla="*/ 346380 w 2069"/>
                <a:gd name="T31" fmla="*/ 313949 h 1899"/>
                <a:gd name="T32" fmla="*/ 490064 w 2069"/>
                <a:gd name="T33" fmla="*/ 399017 h 1899"/>
                <a:gd name="T34" fmla="*/ 503214 w 2069"/>
                <a:gd name="T35" fmla="*/ 374941 h 1899"/>
                <a:gd name="T36" fmla="*/ 373963 w 2069"/>
                <a:gd name="T37" fmla="*/ 297256 h 1899"/>
                <a:gd name="T38" fmla="*/ 373963 w 2069"/>
                <a:gd name="T39" fmla="*/ 110749 h 1899"/>
                <a:gd name="T40" fmla="*/ 346380 w 2069"/>
                <a:gd name="T41" fmla="*/ 110749 h 1899"/>
                <a:gd name="T42" fmla="*/ 346380 w 2069"/>
                <a:gd name="T43" fmla="*/ 110749 h 1899"/>
                <a:gd name="T44" fmla="*/ 346380 w 2069"/>
                <a:gd name="T45" fmla="*/ 110749 h 18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69" h="1899">
                  <a:moveTo>
                    <a:pt x="1120" y="0"/>
                  </a:moveTo>
                  <a:cubicBezTo>
                    <a:pt x="655" y="0"/>
                    <a:pt x="270" y="334"/>
                    <a:pt x="189" y="777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259" y="1122"/>
                    <a:pt x="259" y="1122"/>
                    <a:pt x="259" y="1122"/>
                  </a:cubicBezTo>
                  <a:cubicBezTo>
                    <a:pt x="517" y="777"/>
                    <a:pt x="517" y="777"/>
                    <a:pt x="517" y="777"/>
                  </a:cubicBezTo>
                  <a:cubicBezTo>
                    <a:pt x="362" y="777"/>
                    <a:pt x="362" y="777"/>
                    <a:pt x="362" y="777"/>
                  </a:cubicBezTo>
                  <a:cubicBezTo>
                    <a:pt x="442" y="432"/>
                    <a:pt x="747" y="173"/>
                    <a:pt x="1120" y="173"/>
                  </a:cubicBezTo>
                  <a:cubicBezTo>
                    <a:pt x="1552" y="173"/>
                    <a:pt x="1896" y="518"/>
                    <a:pt x="1896" y="950"/>
                  </a:cubicBezTo>
                  <a:cubicBezTo>
                    <a:pt x="1896" y="1381"/>
                    <a:pt x="1552" y="1727"/>
                    <a:pt x="1120" y="1727"/>
                  </a:cubicBezTo>
                  <a:cubicBezTo>
                    <a:pt x="850" y="1727"/>
                    <a:pt x="615" y="1588"/>
                    <a:pt x="477" y="1381"/>
                  </a:cubicBezTo>
                  <a:cubicBezTo>
                    <a:pt x="276" y="1381"/>
                    <a:pt x="276" y="1381"/>
                    <a:pt x="276" y="1381"/>
                  </a:cubicBezTo>
                  <a:cubicBezTo>
                    <a:pt x="431" y="1686"/>
                    <a:pt x="753" y="1899"/>
                    <a:pt x="1120" y="1899"/>
                  </a:cubicBezTo>
                  <a:cubicBezTo>
                    <a:pt x="1643" y="1899"/>
                    <a:pt x="2069" y="1473"/>
                    <a:pt x="2069" y="950"/>
                  </a:cubicBezTo>
                  <a:cubicBezTo>
                    <a:pt x="2069" y="426"/>
                    <a:pt x="1643" y="0"/>
                    <a:pt x="1120" y="0"/>
                  </a:cubicBezTo>
                  <a:close/>
                  <a:moveTo>
                    <a:pt x="1080" y="345"/>
                  </a:moveTo>
                  <a:cubicBezTo>
                    <a:pt x="1080" y="978"/>
                    <a:pt x="1080" y="978"/>
                    <a:pt x="1080" y="978"/>
                  </a:cubicBezTo>
                  <a:cubicBezTo>
                    <a:pt x="1528" y="1243"/>
                    <a:pt x="1528" y="1243"/>
                    <a:pt x="1528" y="1243"/>
                  </a:cubicBezTo>
                  <a:cubicBezTo>
                    <a:pt x="1569" y="1168"/>
                    <a:pt x="1569" y="1168"/>
                    <a:pt x="1569" y="1168"/>
                  </a:cubicBezTo>
                  <a:cubicBezTo>
                    <a:pt x="1166" y="926"/>
                    <a:pt x="1166" y="926"/>
                    <a:pt x="1166" y="926"/>
                  </a:cubicBezTo>
                  <a:cubicBezTo>
                    <a:pt x="1166" y="345"/>
                    <a:pt x="1166" y="345"/>
                    <a:pt x="1166" y="345"/>
                  </a:cubicBezTo>
                  <a:lnTo>
                    <a:pt x="1080" y="345"/>
                  </a:lnTo>
                  <a:close/>
                  <a:moveTo>
                    <a:pt x="1080" y="345"/>
                  </a:moveTo>
                  <a:cubicBezTo>
                    <a:pt x="1080" y="345"/>
                    <a:pt x="1080" y="345"/>
                    <a:pt x="1080" y="3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文本框 66"/>
            <p:cNvSpPr txBox="1">
              <a:spLocks noChangeArrowheads="1"/>
            </p:cNvSpPr>
            <p:nvPr/>
          </p:nvSpPr>
          <p:spPr bwMode="auto">
            <a:xfrm>
              <a:off x="5472052" y="3901649"/>
              <a:ext cx="1615442" cy="281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800" dirty="0" smtClean="0">
                  <a:cs typeface="+mn-ea"/>
                  <a:sym typeface="Arial" panose="020B0604020202020204" pitchFamily="34" charset="0"/>
                </a:rPr>
                <a:t>不足之处</a:t>
              </a:r>
              <a:endParaRPr lang="en-GB" altLang="zh-CN" sz="1800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843386" y="1737625"/>
            <a:ext cx="3009137" cy="3009137"/>
            <a:chOff x="6288724" y="1235712"/>
            <a:chExt cx="2139948" cy="2139948"/>
          </a:xfrm>
        </p:grpSpPr>
        <p:sp>
          <p:nvSpPr>
            <p:cNvPr id="30" name="椭圆 29"/>
            <p:cNvSpPr/>
            <p:nvPr/>
          </p:nvSpPr>
          <p:spPr>
            <a:xfrm>
              <a:off x="6288724" y="1235712"/>
              <a:ext cx="2139948" cy="2139948"/>
            </a:xfrm>
            <a:prstGeom prst="ellipse">
              <a:avLst/>
            </a:prstGeom>
            <a:noFill/>
            <a:ln w="3175">
              <a:solidFill>
                <a:srgbClr val="A4E2FE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7083894" y="1598170"/>
              <a:ext cx="542700" cy="543050"/>
            </a:xfrm>
            <a:custGeom>
              <a:avLst/>
              <a:gdLst>
                <a:gd name="T0" fmla="*/ 314698 w 2998"/>
                <a:gd name="T1" fmla="*/ 0 h 2998"/>
                <a:gd name="T2" fmla="*/ 437466 w 2998"/>
                <a:gd name="T3" fmla="*/ 24806 h 2998"/>
                <a:gd name="T4" fmla="*/ 537741 w 2998"/>
                <a:gd name="T5" fmla="*/ 92496 h 2998"/>
                <a:gd name="T6" fmla="*/ 605431 w 2998"/>
                <a:gd name="T7" fmla="*/ 192771 h 2998"/>
                <a:gd name="T8" fmla="*/ 630237 w 2998"/>
                <a:gd name="T9" fmla="*/ 315539 h 2998"/>
                <a:gd name="T10" fmla="*/ 605431 w 2998"/>
                <a:gd name="T11" fmla="*/ 438307 h 2998"/>
                <a:gd name="T12" fmla="*/ 537741 w 2998"/>
                <a:gd name="T13" fmla="*/ 538581 h 2998"/>
                <a:gd name="T14" fmla="*/ 437466 w 2998"/>
                <a:gd name="T15" fmla="*/ 605852 h 2998"/>
                <a:gd name="T16" fmla="*/ 314698 w 2998"/>
                <a:gd name="T17" fmla="*/ 630237 h 2998"/>
                <a:gd name="T18" fmla="*/ 205384 w 2998"/>
                <a:gd name="T19" fmla="*/ 610897 h 2998"/>
                <a:gd name="T20" fmla="*/ 112257 w 2998"/>
                <a:gd name="T21" fmla="*/ 557081 h 2998"/>
                <a:gd name="T22" fmla="*/ 188987 w 2998"/>
                <a:gd name="T23" fmla="*/ 393530 h 2998"/>
                <a:gd name="T24" fmla="*/ 215264 w 2998"/>
                <a:gd name="T25" fmla="*/ 435995 h 2998"/>
                <a:gd name="T26" fmla="*/ 235445 w 2998"/>
                <a:gd name="T27" fmla="*/ 467948 h 2998"/>
                <a:gd name="T28" fmla="*/ 249530 w 2998"/>
                <a:gd name="T29" fmla="*/ 488339 h 2998"/>
                <a:gd name="T30" fmla="*/ 263405 w 2998"/>
                <a:gd name="T31" fmla="*/ 505787 h 2998"/>
                <a:gd name="T32" fmla="*/ 281063 w 2998"/>
                <a:gd name="T33" fmla="*/ 515247 h 2998"/>
                <a:gd name="T34" fmla="*/ 301454 w 2998"/>
                <a:gd name="T35" fmla="*/ 510202 h 2998"/>
                <a:gd name="T36" fmla="*/ 314908 w 2998"/>
                <a:gd name="T37" fmla="*/ 491703 h 2998"/>
                <a:gd name="T38" fmla="*/ 322476 w 2998"/>
                <a:gd name="T39" fmla="*/ 477618 h 2998"/>
                <a:gd name="T40" fmla="*/ 336351 w 2998"/>
                <a:gd name="T41" fmla="*/ 449449 h 2998"/>
                <a:gd name="T42" fmla="*/ 354429 w 2998"/>
                <a:gd name="T43" fmla="*/ 412030 h 2998"/>
                <a:gd name="T44" fmla="*/ 374611 w 2998"/>
                <a:gd name="T45" fmla="*/ 369986 h 2998"/>
                <a:gd name="T46" fmla="*/ 427165 w 2998"/>
                <a:gd name="T47" fmla="*/ 258990 h 2998"/>
                <a:gd name="T48" fmla="*/ 498430 w 2998"/>
                <a:gd name="T49" fmla="*/ 297460 h 2998"/>
                <a:gd name="T50" fmla="*/ 469630 w 2998"/>
                <a:gd name="T51" fmla="*/ 89553 h 2998"/>
                <a:gd name="T52" fmla="*/ 286529 w 2998"/>
                <a:gd name="T53" fmla="*/ 201810 h 2998"/>
                <a:gd name="T54" fmla="*/ 366622 w 2998"/>
                <a:gd name="T55" fmla="*/ 229349 h 2998"/>
                <a:gd name="T56" fmla="*/ 281904 w 2998"/>
                <a:gd name="T57" fmla="*/ 403621 h 2998"/>
                <a:gd name="T58" fmla="*/ 248269 w 2998"/>
                <a:gd name="T59" fmla="*/ 348543 h 2998"/>
                <a:gd name="T60" fmla="*/ 236497 w 2998"/>
                <a:gd name="T61" fmla="*/ 329413 h 2998"/>
                <a:gd name="T62" fmla="*/ 226616 w 2998"/>
                <a:gd name="T63" fmla="*/ 313437 h 2998"/>
                <a:gd name="T64" fmla="*/ 220730 w 2998"/>
                <a:gd name="T65" fmla="*/ 303346 h 2998"/>
                <a:gd name="T66" fmla="*/ 220940 w 2998"/>
                <a:gd name="T67" fmla="*/ 305028 h 2998"/>
                <a:gd name="T68" fmla="*/ 213162 w 2998"/>
                <a:gd name="T69" fmla="*/ 294727 h 2998"/>
                <a:gd name="T70" fmla="*/ 201180 w 2998"/>
                <a:gd name="T71" fmla="*/ 281273 h 2998"/>
                <a:gd name="T72" fmla="*/ 188356 w 2998"/>
                <a:gd name="T73" fmla="*/ 274546 h 2998"/>
                <a:gd name="T74" fmla="*/ 166073 w 2998"/>
                <a:gd name="T75" fmla="*/ 282114 h 2998"/>
                <a:gd name="T76" fmla="*/ 155352 w 2998"/>
                <a:gd name="T77" fmla="*/ 299983 h 2998"/>
                <a:gd name="T78" fmla="*/ 148625 w 2998"/>
                <a:gd name="T79" fmla="*/ 314488 h 2998"/>
                <a:gd name="T80" fmla="*/ 134540 w 2998"/>
                <a:gd name="T81" fmla="*/ 343708 h 2998"/>
                <a:gd name="T82" fmla="*/ 115621 w 2998"/>
                <a:gd name="T83" fmla="*/ 382809 h 2998"/>
                <a:gd name="T84" fmla="*/ 94178 w 2998"/>
                <a:gd name="T85" fmla="*/ 424432 h 2998"/>
                <a:gd name="T86" fmla="*/ 74628 w 2998"/>
                <a:gd name="T87" fmla="*/ 465425 h 2998"/>
                <a:gd name="T88" fmla="*/ 58441 w 2998"/>
                <a:gd name="T89" fmla="*/ 498430 h 2998"/>
                <a:gd name="T90" fmla="*/ 15136 w 2998"/>
                <a:gd name="T91" fmla="*/ 413081 h 2998"/>
                <a:gd name="T92" fmla="*/ 0 w 2998"/>
                <a:gd name="T93" fmla="*/ 315539 h 2998"/>
                <a:gd name="T94" fmla="*/ 24596 w 2998"/>
                <a:gd name="T95" fmla="*/ 192771 h 2998"/>
                <a:gd name="T96" fmla="*/ 91866 w 2998"/>
                <a:gd name="T97" fmla="*/ 92496 h 2998"/>
                <a:gd name="T98" fmla="*/ 192140 w 2998"/>
                <a:gd name="T99" fmla="*/ 24806 h 2998"/>
                <a:gd name="T100" fmla="*/ 314908 w 2998"/>
                <a:gd name="T101" fmla="*/ 0 h 2998"/>
                <a:gd name="T102" fmla="*/ 314698 w 2998"/>
                <a:gd name="T103" fmla="*/ 0 h 2998"/>
                <a:gd name="T104" fmla="*/ 314698 w 2998"/>
                <a:gd name="T105" fmla="*/ 0 h 2998"/>
                <a:gd name="T106" fmla="*/ 314698 w 2998"/>
                <a:gd name="T107" fmla="*/ 0 h 29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98" h="2998">
                  <a:moveTo>
                    <a:pt x="1497" y="0"/>
                  </a:moveTo>
                  <a:cubicBezTo>
                    <a:pt x="1704" y="0"/>
                    <a:pt x="1899" y="39"/>
                    <a:pt x="2081" y="118"/>
                  </a:cubicBezTo>
                  <a:cubicBezTo>
                    <a:pt x="2264" y="197"/>
                    <a:pt x="2423" y="304"/>
                    <a:pt x="2558" y="440"/>
                  </a:cubicBezTo>
                  <a:cubicBezTo>
                    <a:pt x="2694" y="576"/>
                    <a:pt x="2801" y="734"/>
                    <a:pt x="2880" y="917"/>
                  </a:cubicBezTo>
                  <a:cubicBezTo>
                    <a:pt x="2959" y="1099"/>
                    <a:pt x="2998" y="1294"/>
                    <a:pt x="2998" y="1501"/>
                  </a:cubicBezTo>
                  <a:cubicBezTo>
                    <a:pt x="2998" y="1708"/>
                    <a:pt x="2959" y="1902"/>
                    <a:pt x="2880" y="2085"/>
                  </a:cubicBezTo>
                  <a:cubicBezTo>
                    <a:pt x="2801" y="2267"/>
                    <a:pt x="2694" y="2426"/>
                    <a:pt x="2558" y="2562"/>
                  </a:cubicBezTo>
                  <a:cubicBezTo>
                    <a:pt x="2422" y="2697"/>
                    <a:pt x="2264" y="2804"/>
                    <a:pt x="2081" y="2882"/>
                  </a:cubicBezTo>
                  <a:cubicBezTo>
                    <a:pt x="1899" y="2959"/>
                    <a:pt x="1704" y="2998"/>
                    <a:pt x="1497" y="2998"/>
                  </a:cubicBezTo>
                  <a:cubicBezTo>
                    <a:pt x="1314" y="2998"/>
                    <a:pt x="1140" y="2967"/>
                    <a:pt x="977" y="2906"/>
                  </a:cubicBezTo>
                  <a:cubicBezTo>
                    <a:pt x="814" y="2844"/>
                    <a:pt x="666" y="2758"/>
                    <a:pt x="534" y="2650"/>
                  </a:cubicBezTo>
                  <a:cubicBezTo>
                    <a:pt x="899" y="1872"/>
                    <a:pt x="899" y="1872"/>
                    <a:pt x="899" y="1872"/>
                  </a:cubicBezTo>
                  <a:cubicBezTo>
                    <a:pt x="944" y="1945"/>
                    <a:pt x="985" y="2012"/>
                    <a:pt x="1024" y="2074"/>
                  </a:cubicBezTo>
                  <a:cubicBezTo>
                    <a:pt x="1056" y="2127"/>
                    <a:pt x="1088" y="2178"/>
                    <a:pt x="1120" y="2226"/>
                  </a:cubicBezTo>
                  <a:cubicBezTo>
                    <a:pt x="1152" y="2274"/>
                    <a:pt x="1174" y="2306"/>
                    <a:pt x="1187" y="2323"/>
                  </a:cubicBezTo>
                  <a:cubicBezTo>
                    <a:pt x="1211" y="2353"/>
                    <a:pt x="1232" y="2381"/>
                    <a:pt x="1253" y="2406"/>
                  </a:cubicBezTo>
                  <a:cubicBezTo>
                    <a:pt x="1273" y="2432"/>
                    <a:pt x="1301" y="2447"/>
                    <a:pt x="1337" y="2451"/>
                  </a:cubicBezTo>
                  <a:cubicBezTo>
                    <a:pt x="1382" y="2458"/>
                    <a:pt x="1414" y="2450"/>
                    <a:pt x="1434" y="2427"/>
                  </a:cubicBezTo>
                  <a:cubicBezTo>
                    <a:pt x="1453" y="2405"/>
                    <a:pt x="1474" y="2376"/>
                    <a:pt x="1498" y="2339"/>
                  </a:cubicBezTo>
                  <a:cubicBezTo>
                    <a:pt x="1504" y="2331"/>
                    <a:pt x="1516" y="2308"/>
                    <a:pt x="1534" y="2272"/>
                  </a:cubicBezTo>
                  <a:cubicBezTo>
                    <a:pt x="1552" y="2236"/>
                    <a:pt x="1574" y="2191"/>
                    <a:pt x="1600" y="2138"/>
                  </a:cubicBezTo>
                  <a:cubicBezTo>
                    <a:pt x="1626" y="2084"/>
                    <a:pt x="1654" y="2025"/>
                    <a:pt x="1686" y="1960"/>
                  </a:cubicBezTo>
                  <a:cubicBezTo>
                    <a:pt x="1718" y="1895"/>
                    <a:pt x="1750" y="1828"/>
                    <a:pt x="1782" y="1760"/>
                  </a:cubicBezTo>
                  <a:cubicBezTo>
                    <a:pt x="1857" y="1602"/>
                    <a:pt x="1940" y="1426"/>
                    <a:pt x="2032" y="1232"/>
                  </a:cubicBezTo>
                  <a:cubicBezTo>
                    <a:pt x="2371" y="1415"/>
                    <a:pt x="2371" y="1415"/>
                    <a:pt x="2371" y="1415"/>
                  </a:cubicBezTo>
                  <a:cubicBezTo>
                    <a:pt x="2234" y="426"/>
                    <a:pt x="2234" y="426"/>
                    <a:pt x="2234" y="426"/>
                  </a:cubicBezTo>
                  <a:cubicBezTo>
                    <a:pt x="1363" y="960"/>
                    <a:pt x="1363" y="960"/>
                    <a:pt x="1363" y="960"/>
                  </a:cubicBezTo>
                  <a:cubicBezTo>
                    <a:pt x="1744" y="1091"/>
                    <a:pt x="1744" y="1091"/>
                    <a:pt x="1744" y="1091"/>
                  </a:cubicBezTo>
                  <a:cubicBezTo>
                    <a:pt x="1341" y="1920"/>
                    <a:pt x="1341" y="1920"/>
                    <a:pt x="1341" y="1920"/>
                  </a:cubicBezTo>
                  <a:cubicBezTo>
                    <a:pt x="1279" y="1820"/>
                    <a:pt x="1226" y="1732"/>
                    <a:pt x="1181" y="1658"/>
                  </a:cubicBezTo>
                  <a:cubicBezTo>
                    <a:pt x="1162" y="1626"/>
                    <a:pt x="1143" y="1595"/>
                    <a:pt x="1125" y="1567"/>
                  </a:cubicBezTo>
                  <a:cubicBezTo>
                    <a:pt x="1107" y="1538"/>
                    <a:pt x="1091" y="1513"/>
                    <a:pt x="1078" y="1491"/>
                  </a:cubicBezTo>
                  <a:cubicBezTo>
                    <a:pt x="1050" y="1443"/>
                    <a:pt x="1050" y="1443"/>
                    <a:pt x="1050" y="1443"/>
                  </a:cubicBezTo>
                  <a:cubicBezTo>
                    <a:pt x="1058" y="1460"/>
                    <a:pt x="1059" y="1463"/>
                    <a:pt x="1051" y="1451"/>
                  </a:cubicBezTo>
                  <a:cubicBezTo>
                    <a:pt x="1044" y="1440"/>
                    <a:pt x="1032" y="1423"/>
                    <a:pt x="1014" y="1402"/>
                  </a:cubicBezTo>
                  <a:cubicBezTo>
                    <a:pt x="997" y="1380"/>
                    <a:pt x="978" y="1359"/>
                    <a:pt x="957" y="1338"/>
                  </a:cubicBezTo>
                  <a:cubicBezTo>
                    <a:pt x="935" y="1316"/>
                    <a:pt x="915" y="1306"/>
                    <a:pt x="896" y="1306"/>
                  </a:cubicBezTo>
                  <a:cubicBezTo>
                    <a:pt x="847" y="1306"/>
                    <a:pt x="812" y="1318"/>
                    <a:pt x="790" y="1342"/>
                  </a:cubicBezTo>
                  <a:cubicBezTo>
                    <a:pt x="769" y="1367"/>
                    <a:pt x="752" y="1395"/>
                    <a:pt x="739" y="1427"/>
                  </a:cubicBezTo>
                  <a:cubicBezTo>
                    <a:pt x="735" y="1436"/>
                    <a:pt x="724" y="1459"/>
                    <a:pt x="707" y="1496"/>
                  </a:cubicBezTo>
                  <a:cubicBezTo>
                    <a:pt x="690" y="1533"/>
                    <a:pt x="668" y="1580"/>
                    <a:pt x="640" y="1635"/>
                  </a:cubicBezTo>
                  <a:cubicBezTo>
                    <a:pt x="612" y="1691"/>
                    <a:pt x="582" y="1753"/>
                    <a:pt x="550" y="1821"/>
                  </a:cubicBezTo>
                  <a:cubicBezTo>
                    <a:pt x="448" y="2019"/>
                    <a:pt x="448" y="2019"/>
                    <a:pt x="448" y="2019"/>
                  </a:cubicBezTo>
                  <a:cubicBezTo>
                    <a:pt x="416" y="2088"/>
                    <a:pt x="385" y="2153"/>
                    <a:pt x="355" y="2214"/>
                  </a:cubicBezTo>
                  <a:cubicBezTo>
                    <a:pt x="325" y="2276"/>
                    <a:pt x="300" y="2329"/>
                    <a:pt x="278" y="2371"/>
                  </a:cubicBezTo>
                  <a:cubicBezTo>
                    <a:pt x="189" y="2248"/>
                    <a:pt x="120" y="2112"/>
                    <a:pt x="72" y="1965"/>
                  </a:cubicBezTo>
                  <a:cubicBezTo>
                    <a:pt x="24" y="1818"/>
                    <a:pt x="0" y="1663"/>
                    <a:pt x="0" y="1501"/>
                  </a:cubicBezTo>
                  <a:cubicBezTo>
                    <a:pt x="0" y="1294"/>
                    <a:pt x="39" y="1099"/>
                    <a:pt x="117" y="917"/>
                  </a:cubicBezTo>
                  <a:cubicBezTo>
                    <a:pt x="195" y="734"/>
                    <a:pt x="301" y="576"/>
                    <a:pt x="437" y="440"/>
                  </a:cubicBezTo>
                  <a:cubicBezTo>
                    <a:pt x="572" y="305"/>
                    <a:pt x="731" y="197"/>
                    <a:pt x="914" y="118"/>
                  </a:cubicBezTo>
                  <a:cubicBezTo>
                    <a:pt x="1096" y="39"/>
                    <a:pt x="1291" y="0"/>
                    <a:pt x="1498" y="0"/>
                  </a:cubicBezTo>
                  <a:lnTo>
                    <a:pt x="1497" y="0"/>
                  </a:lnTo>
                  <a:close/>
                  <a:moveTo>
                    <a:pt x="1497" y="0"/>
                  </a:moveTo>
                  <a:cubicBezTo>
                    <a:pt x="1497" y="0"/>
                    <a:pt x="1497" y="0"/>
                    <a:pt x="14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6598286" y="2266950"/>
              <a:ext cx="1615442" cy="281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1800" dirty="0">
                  <a:cs typeface="+mn-ea"/>
                  <a:sym typeface="Arial" panose="020B0604020202020204" pitchFamily="34" charset="0"/>
                </a:rPr>
                <a:t>未来展望</a:t>
              </a:r>
              <a:endParaRPr lang="en-GB" altLang="zh-CN" sz="1800" dirty="0"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79339" y="228207"/>
            <a:ext cx="242744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6600" b="1" dirty="0" smtClean="0">
                <a:ln/>
                <a:solidFill>
                  <a:schemeClr val="accent4"/>
                </a:solidFill>
              </a:rPr>
              <a:t>目录</a:t>
            </a:r>
            <a:endParaRPr lang="zh-CN" altLang="en-US" sz="66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1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3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4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1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7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8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1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1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5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1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9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40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1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1" grpId="0" animBg="1"/>
          <p:bldP spid="10" grpId="0" animBg="1"/>
          <p:bldP spid="11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7"/>
          <p:cNvSpPr>
            <a:spLocks noEditPoints="1"/>
          </p:cNvSpPr>
          <p:nvPr/>
        </p:nvSpPr>
        <p:spPr bwMode="auto">
          <a:xfrm>
            <a:off x="556545" y="710001"/>
            <a:ext cx="5827971" cy="5821581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rgbClr val="17D5F7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3" name="文本框 6"/>
          <p:cNvSpPr txBox="1">
            <a:spLocks noChangeArrowheads="1"/>
          </p:cNvSpPr>
          <p:nvPr/>
        </p:nvSpPr>
        <p:spPr bwMode="auto">
          <a:xfrm>
            <a:off x="1722859" y="1439422"/>
            <a:ext cx="3475631" cy="4398576"/>
          </a:xfrm>
          <a:prstGeom prst="rect">
            <a:avLst/>
          </a:prstGeom>
          <a:noFill/>
          <a:extLst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600">
                <a:ln w="381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27983" dirty="0"/>
              <a:t>01</a:t>
            </a:r>
            <a:endParaRPr lang="zh-CN" altLang="en-US" sz="27983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08079" y="3201262"/>
            <a:ext cx="3199095" cy="83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</a:t>
            </a:r>
            <a:r>
              <a:rPr lang="zh-CN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介绍</a:t>
            </a:r>
            <a:endParaRPr lang="en-GB" altLang="zh-CN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816681" y="1587560"/>
            <a:ext cx="1247856" cy="1154098"/>
            <a:chOff x="4427538" y="566738"/>
            <a:chExt cx="887413" cy="820737"/>
          </a:xfrm>
        </p:grpSpPr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4427538" y="566738"/>
              <a:ext cx="887413" cy="677863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336" name="组合 14335"/>
          <p:cNvGrpSpPr/>
          <p:nvPr/>
        </p:nvGrpSpPr>
        <p:grpSpPr>
          <a:xfrm>
            <a:off x="6851280" y="4174400"/>
            <a:ext cx="1062575" cy="741125"/>
            <a:chOff x="4672013" y="2482850"/>
            <a:chExt cx="755650" cy="527051"/>
          </a:xfrm>
        </p:grpSpPr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4672013" y="2484438"/>
              <a:ext cx="493713" cy="525463"/>
            </a:xfrm>
            <a:custGeom>
              <a:avLst/>
              <a:gdLst>
                <a:gd name="T0" fmla="*/ 0 w 311"/>
                <a:gd name="T1" fmla="*/ 331 h 331"/>
                <a:gd name="T2" fmla="*/ 311 w 311"/>
                <a:gd name="T3" fmla="*/ 95 h 331"/>
                <a:gd name="T4" fmla="*/ 183 w 311"/>
                <a:gd name="T5" fmla="*/ 0 h 331"/>
                <a:gd name="T6" fmla="*/ 0 w 311"/>
                <a:gd name="T7" fmla="*/ 331 h 331"/>
                <a:gd name="T8" fmla="*/ 308 w 311"/>
                <a:gd name="T9" fmla="*/ 95 h 331"/>
                <a:gd name="T10" fmla="*/ 7 w 311"/>
                <a:gd name="T11" fmla="*/ 323 h 331"/>
                <a:gd name="T12" fmla="*/ 183 w 311"/>
                <a:gd name="T13" fmla="*/ 3 h 331"/>
                <a:gd name="T14" fmla="*/ 308 w 311"/>
                <a:gd name="T15" fmla="*/ 9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331">
                  <a:moveTo>
                    <a:pt x="0" y="331"/>
                  </a:moveTo>
                  <a:lnTo>
                    <a:pt x="311" y="95"/>
                  </a:lnTo>
                  <a:lnTo>
                    <a:pt x="183" y="0"/>
                  </a:lnTo>
                  <a:lnTo>
                    <a:pt x="0" y="331"/>
                  </a:lnTo>
                  <a:close/>
                  <a:moveTo>
                    <a:pt x="308" y="95"/>
                  </a:moveTo>
                  <a:lnTo>
                    <a:pt x="7" y="323"/>
                  </a:lnTo>
                  <a:lnTo>
                    <a:pt x="183" y="3"/>
                  </a:lnTo>
                  <a:lnTo>
                    <a:pt x="308" y="9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4954588" y="2482850"/>
              <a:ext cx="473075" cy="153988"/>
            </a:xfrm>
            <a:custGeom>
              <a:avLst/>
              <a:gdLst>
                <a:gd name="T0" fmla="*/ 131 w 298"/>
                <a:gd name="T1" fmla="*/ 97 h 97"/>
                <a:gd name="T2" fmla="*/ 131 w 298"/>
                <a:gd name="T3" fmla="*/ 97 h 97"/>
                <a:gd name="T4" fmla="*/ 298 w 298"/>
                <a:gd name="T5" fmla="*/ 85 h 97"/>
                <a:gd name="T6" fmla="*/ 0 w 298"/>
                <a:gd name="T7" fmla="*/ 0 h 97"/>
                <a:gd name="T8" fmla="*/ 131 w 298"/>
                <a:gd name="T9" fmla="*/ 97 h 97"/>
                <a:gd name="T10" fmla="*/ 132 w 298"/>
                <a:gd name="T11" fmla="*/ 95 h 97"/>
                <a:gd name="T12" fmla="*/ 11 w 298"/>
                <a:gd name="T13" fmla="*/ 5 h 97"/>
                <a:gd name="T14" fmla="*/ 286 w 298"/>
                <a:gd name="T15" fmla="*/ 84 h 97"/>
                <a:gd name="T16" fmla="*/ 132 w 298"/>
                <a:gd name="T17" fmla="*/ 9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97">
                  <a:moveTo>
                    <a:pt x="131" y="97"/>
                  </a:moveTo>
                  <a:lnTo>
                    <a:pt x="131" y="97"/>
                  </a:lnTo>
                  <a:lnTo>
                    <a:pt x="298" y="85"/>
                  </a:lnTo>
                  <a:lnTo>
                    <a:pt x="0" y="0"/>
                  </a:lnTo>
                  <a:lnTo>
                    <a:pt x="131" y="97"/>
                  </a:lnTo>
                  <a:close/>
                  <a:moveTo>
                    <a:pt x="132" y="95"/>
                  </a:moveTo>
                  <a:lnTo>
                    <a:pt x="11" y="5"/>
                  </a:lnTo>
                  <a:lnTo>
                    <a:pt x="286" y="84"/>
                  </a:lnTo>
                  <a:lnTo>
                    <a:pt x="132" y="9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4676776" y="2614613"/>
              <a:ext cx="749300" cy="390525"/>
            </a:xfrm>
            <a:custGeom>
              <a:avLst/>
              <a:gdLst>
                <a:gd name="T0" fmla="*/ 306 w 472"/>
                <a:gd name="T1" fmla="*/ 12 h 246"/>
                <a:gd name="T2" fmla="*/ 0 w 472"/>
                <a:gd name="T3" fmla="*/ 244 h 246"/>
                <a:gd name="T4" fmla="*/ 1 w 472"/>
                <a:gd name="T5" fmla="*/ 246 h 246"/>
                <a:gd name="T6" fmla="*/ 472 w 472"/>
                <a:gd name="T7" fmla="*/ 0 h 246"/>
                <a:gd name="T8" fmla="*/ 307 w 472"/>
                <a:gd name="T9" fmla="*/ 12 h 246"/>
                <a:gd name="T10" fmla="*/ 306 w 472"/>
                <a:gd name="T11" fmla="*/ 12 h 246"/>
                <a:gd name="T12" fmla="*/ 462 w 472"/>
                <a:gd name="T13" fmla="*/ 3 h 246"/>
                <a:gd name="T14" fmla="*/ 12 w 472"/>
                <a:gd name="T15" fmla="*/ 238 h 246"/>
                <a:gd name="T16" fmla="*/ 307 w 472"/>
                <a:gd name="T17" fmla="*/ 14 h 246"/>
                <a:gd name="T18" fmla="*/ 462 w 472"/>
                <a:gd name="T19" fmla="*/ 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2" h="246">
                  <a:moveTo>
                    <a:pt x="306" y="12"/>
                  </a:moveTo>
                  <a:lnTo>
                    <a:pt x="0" y="244"/>
                  </a:lnTo>
                  <a:lnTo>
                    <a:pt x="1" y="246"/>
                  </a:lnTo>
                  <a:lnTo>
                    <a:pt x="472" y="0"/>
                  </a:lnTo>
                  <a:lnTo>
                    <a:pt x="307" y="12"/>
                  </a:lnTo>
                  <a:lnTo>
                    <a:pt x="306" y="12"/>
                  </a:lnTo>
                  <a:close/>
                  <a:moveTo>
                    <a:pt x="462" y="3"/>
                  </a:moveTo>
                  <a:lnTo>
                    <a:pt x="12" y="238"/>
                  </a:lnTo>
                  <a:lnTo>
                    <a:pt x="307" y="14"/>
                  </a:lnTo>
                  <a:lnTo>
                    <a:pt x="462" y="3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 rot="3681175">
            <a:off x="9302709" y="3318612"/>
            <a:ext cx="1146575" cy="1011881"/>
            <a:chOff x="5651501" y="654050"/>
            <a:chExt cx="1182688" cy="512763"/>
          </a:xfrm>
        </p:grpSpPr>
        <p:sp>
          <p:nvSpPr>
            <p:cNvPr id="35" name="Freeform 14"/>
            <p:cNvSpPr>
              <a:spLocks noEditPoints="1"/>
            </p:cNvSpPr>
            <p:nvPr/>
          </p:nvSpPr>
          <p:spPr bwMode="auto">
            <a:xfrm>
              <a:off x="5659438" y="655638"/>
              <a:ext cx="1173163" cy="511175"/>
            </a:xfrm>
            <a:custGeom>
              <a:avLst/>
              <a:gdLst>
                <a:gd name="T0" fmla="*/ 0 w 739"/>
                <a:gd name="T1" fmla="*/ 211 h 322"/>
                <a:gd name="T2" fmla="*/ 549 w 739"/>
                <a:gd name="T3" fmla="*/ 322 h 322"/>
                <a:gd name="T4" fmla="*/ 738 w 739"/>
                <a:gd name="T5" fmla="*/ 2 h 322"/>
                <a:gd name="T6" fmla="*/ 739 w 739"/>
                <a:gd name="T7" fmla="*/ 0 h 322"/>
                <a:gd name="T8" fmla="*/ 4 w 739"/>
                <a:gd name="T9" fmla="*/ 209 h 322"/>
                <a:gd name="T10" fmla="*/ 0 w 739"/>
                <a:gd name="T11" fmla="*/ 211 h 322"/>
                <a:gd name="T12" fmla="*/ 734 w 739"/>
                <a:gd name="T13" fmla="*/ 3 h 322"/>
                <a:gd name="T14" fmla="*/ 548 w 739"/>
                <a:gd name="T15" fmla="*/ 319 h 322"/>
                <a:gd name="T16" fmla="*/ 9 w 739"/>
                <a:gd name="T17" fmla="*/ 210 h 322"/>
                <a:gd name="T18" fmla="*/ 734 w 739"/>
                <a:gd name="T19" fmla="*/ 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9" h="322">
                  <a:moveTo>
                    <a:pt x="0" y="211"/>
                  </a:moveTo>
                  <a:lnTo>
                    <a:pt x="549" y="322"/>
                  </a:lnTo>
                  <a:lnTo>
                    <a:pt x="738" y="2"/>
                  </a:lnTo>
                  <a:lnTo>
                    <a:pt x="739" y="0"/>
                  </a:lnTo>
                  <a:lnTo>
                    <a:pt x="4" y="209"/>
                  </a:lnTo>
                  <a:lnTo>
                    <a:pt x="0" y="211"/>
                  </a:lnTo>
                  <a:close/>
                  <a:moveTo>
                    <a:pt x="734" y="3"/>
                  </a:moveTo>
                  <a:lnTo>
                    <a:pt x="548" y="319"/>
                  </a:lnTo>
                  <a:lnTo>
                    <a:pt x="9" y="210"/>
                  </a:lnTo>
                  <a:lnTo>
                    <a:pt x="734" y="3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"/>
            <p:cNvSpPr>
              <a:spLocks noEditPoints="1"/>
            </p:cNvSpPr>
            <p:nvPr/>
          </p:nvSpPr>
          <p:spPr bwMode="auto">
            <a:xfrm>
              <a:off x="5651501" y="657225"/>
              <a:ext cx="1177925" cy="334963"/>
            </a:xfrm>
            <a:custGeom>
              <a:avLst/>
              <a:gdLst>
                <a:gd name="T0" fmla="*/ 0 w 742"/>
                <a:gd name="T1" fmla="*/ 211 h 211"/>
                <a:gd name="T2" fmla="*/ 311 w 742"/>
                <a:gd name="T3" fmla="*/ 197 h 211"/>
                <a:gd name="T4" fmla="*/ 311 w 742"/>
                <a:gd name="T5" fmla="*/ 197 h 211"/>
                <a:gd name="T6" fmla="*/ 742 w 742"/>
                <a:gd name="T7" fmla="*/ 2 h 211"/>
                <a:gd name="T8" fmla="*/ 742 w 742"/>
                <a:gd name="T9" fmla="*/ 0 h 211"/>
                <a:gd name="T10" fmla="*/ 0 w 742"/>
                <a:gd name="T11" fmla="*/ 211 h 211"/>
                <a:gd name="T12" fmla="*/ 311 w 742"/>
                <a:gd name="T13" fmla="*/ 195 h 211"/>
                <a:gd name="T14" fmla="*/ 19 w 742"/>
                <a:gd name="T15" fmla="*/ 208 h 211"/>
                <a:gd name="T16" fmla="*/ 728 w 742"/>
                <a:gd name="T17" fmla="*/ 6 h 211"/>
                <a:gd name="T18" fmla="*/ 311 w 742"/>
                <a:gd name="T19" fmla="*/ 19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211">
                  <a:moveTo>
                    <a:pt x="0" y="211"/>
                  </a:moveTo>
                  <a:lnTo>
                    <a:pt x="311" y="197"/>
                  </a:lnTo>
                  <a:lnTo>
                    <a:pt x="311" y="197"/>
                  </a:lnTo>
                  <a:lnTo>
                    <a:pt x="742" y="2"/>
                  </a:lnTo>
                  <a:lnTo>
                    <a:pt x="742" y="0"/>
                  </a:lnTo>
                  <a:lnTo>
                    <a:pt x="0" y="211"/>
                  </a:lnTo>
                  <a:close/>
                  <a:moveTo>
                    <a:pt x="311" y="195"/>
                  </a:moveTo>
                  <a:lnTo>
                    <a:pt x="19" y="208"/>
                  </a:lnTo>
                  <a:lnTo>
                    <a:pt x="728" y="6"/>
                  </a:lnTo>
                  <a:lnTo>
                    <a:pt x="311" y="19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6140451" y="654050"/>
              <a:ext cx="693738" cy="512763"/>
            </a:xfrm>
            <a:custGeom>
              <a:avLst/>
              <a:gdLst>
                <a:gd name="T0" fmla="*/ 0 w 437"/>
                <a:gd name="T1" fmla="*/ 198 h 323"/>
                <a:gd name="T2" fmla="*/ 246 w 437"/>
                <a:gd name="T3" fmla="*/ 323 h 323"/>
                <a:gd name="T4" fmla="*/ 437 w 437"/>
                <a:gd name="T5" fmla="*/ 0 h 323"/>
                <a:gd name="T6" fmla="*/ 2 w 437"/>
                <a:gd name="T7" fmla="*/ 197 h 323"/>
                <a:gd name="T8" fmla="*/ 0 w 437"/>
                <a:gd name="T9" fmla="*/ 198 h 323"/>
                <a:gd name="T10" fmla="*/ 431 w 437"/>
                <a:gd name="T11" fmla="*/ 5 h 323"/>
                <a:gd name="T12" fmla="*/ 245 w 437"/>
                <a:gd name="T13" fmla="*/ 320 h 323"/>
                <a:gd name="T14" fmla="*/ 5 w 437"/>
                <a:gd name="T15" fmla="*/ 198 h 323"/>
                <a:gd name="T16" fmla="*/ 431 w 437"/>
                <a:gd name="T17" fmla="*/ 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323">
                  <a:moveTo>
                    <a:pt x="0" y="198"/>
                  </a:moveTo>
                  <a:lnTo>
                    <a:pt x="246" y="323"/>
                  </a:lnTo>
                  <a:lnTo>
                    <a:pt x="437" y="0"/>
                  </a:lnTo>
                  <a:lnTo>
                    <a:pt x="2" y="197"/>
                  </a:lnTo>
                  <a:lnTo>
                    <a:pt x="0" y="198"/>
                  </a:lnTo>
                  <a:close/>
                  <a:moveTo>
                    <a:pt x="431" y="5"/>
                  </a:moveTo>
                  <a:lnTo>
                    <a:pt x="245" y="320"/>
                  </a:lnTo>
                  <a:lnTo>
                    <a:pt x="5" y="198"/>
                  </a:lnTo>
                  <a:lnTo>
                    <a:pt x="431" y="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6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4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4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34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493508" y="1879085"/>
            <a:ext cx="2570547" cy="1316843"/>
            <a:chOff x="3661040" y="1200676"/>
            <a:chExt cx="1828167" cy="935932"/>
          </a:xfrm>
        </p:grpSpPr>
        <p:sp>
          <p:nvSpPr>
            <p:cNvPr id="18" name="椭圆 17"/>
            <p:cNvSpPr/>
            <p:nvPr/>
          </p:nvSpPr>
          <p:spPr>
            <a:xfrm>
              <a:off x="3661040" y="1200676"/>
              <a:ext cx="1828167" cy="935932"/>
            </a:xfrm>
            <a:prstGeom prst="ellipse">
              <a:avLst/>
            </a:prstGeom>
            <a:no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458" name="文本框 16"/>
            <p:cNvSpPr txBox="1">
              <a:spLocks noChangeArrowheads="1"/>
            </p:cNvSpPr>
            <p:nvPr/>
          </p:nvSpPr>
          <p:spPr bwMode="auto">
            <a:xfrm>
              <a:off x="3952519" y="1482044"/>
              <a:ext cx="1245209" cy="373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12" dirty="0" smtClean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团队成员</a:t>
              </a:r>
              <a:endParaRPr lang="zh-CN" altLang="en-US" sz="2812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2669897" y="4048374"/>
            <a:ext cx="2713357" cy="1417330"/>
            <a:chOff x="3905316" y="1143839"/>
            <a:chExt cx="1556744" cy="892113"/>
          </a:xfrm>
        </p:grpSpPr>
        <p:sp>
          <p:nvSpPr>
            <p:cNvPr id="21" name="椭圆 20"/>
            <p:cNvSpPr/>
            <p:nvPr/>
          </p:nvSpPr>
          <p:spPr>
            <a:xfrm>
              <a:off x="3905316" y="1143839"/>
              <a:ext cx="1556744" cy="892113"/>
            </a:xfrm>
            <a:prstGeom prst="ellipse">
              <a:avLst/>
            </a:prstGeom>
            <a:no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456" name="文本框 21"/>
            <p:cNvSpPr txBox="1">
              <a:spLocks noChangeArrowheads="1"/>
            </p:cNvSpPr>
            <p:nvPr/>
          </p:nvSpPr>
          <p:spPr bwMode="auto">
            <a:xfrm>
              <a:off x="4200357" y="1446168"/>
              <a:ext cx="1254679" cy="373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12" dirty="0" smtClean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团队名称</a:t>
              </a:r>
              <a:endParaRPr lang="zh-CN" altLang="en-US" sz="2812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7324529" y="1449708"/>
            <a:ext cx="5013225" cy="3046987"/>
            <a:chOff x="5513244" y="802635"/>
            <a:chExt cx="3565467" cy="2167714"/>
          </a:xfrm>
        </p:grpSpPr>
        <p:sp>
          <p:nvSpPr>
            <p:cNvPr id="18451" name="文本框 66"/>
            <p:cNvSpPr txBox="1">
              <a:spLocks noChangeArrowheads="1"/>
            </p:cNvSpPr>
            <p:nvPr/>
          </p:nvSpPr>
          <p:spPr bwMode="auto">
            <a:xfrm>
              <a:off x="5644627" y="802635"/>
              <a:ext cx="3434084" cy="2167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2400" spc="130" dirty="0">
                  <a:latin typeface="仿宋" panose="02010609060101010101" pitchFamily="49" charset="-122"/>
                  <a:ea typeface="仿宋" panose="02010609060101010101" pitchFamily="49" charset="-122"/>
                </a:rPr>
                <a:t>球队领队：何航</a:t>
              </a:r>
              <a:endParaRPr lang="en-US" altLang="zh-CN" sz="2400" spc="13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spc="130" dirty="0">
                  <a:latin typeface="仿宋" panose="02010609060101010101" pitchFamily="49" charset="-122"/>
                  <a:ea typeface="仿宋" panose="02010609060101010101" pitchFamily="49" charset="-122"/>
                </a:rPr>
                <a:t>机器学习：程</a:t>
              </a:r>
              <a:r>
                <a:rPr lang="zh-CN" altLang="en-US" sz="2400" spc="13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玉</a:t>
              </a:r>
              <a:endParaRPr lang="en-US" altLang="zh-CN" sz="2400" spc="130" dirty="0" smtClean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spc="13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运动控制：李华杰</a:t>
              </a:r>
              <a:endParaRPr lang="en-US" altLang="zh-CN" sz="2400" spc="13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spc="130" dirty="0">
                  <a:latin typeface="仿宋" panose="02010609060101010101" pitchFamily="49" charset="-122"/>
                  <a:ea typeface="仿宋" panose="02010609060101010101" pitchFamily="49" charset="-122"/>
                </a:rPr>
                <a:t>决策优化</a:t>
              </a:r>
              <a:r>
                <a:rPr lang="zh-CN" altLang="en-US" sz="2400" spc="13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：</a:t>
              </a:r>
              <a:r>
                <a:rPr lang="zh-CN" altLang="en-US" sz="2400" spc="130" dirty="0">
                  <a:latin typeface="仿宋" panose="02010609060101010101" pitchFamily="49" charset="-122"/>
                  <a:ea typeface="仿宋" panose="02010609060101010101" pitchFamily="49" charset="-122"/>
                </a:rPr>
                <a:t>陈翔</a:t>
              </a:r>
            </a:p>
          </p:txBody>
        </p:sp>
        <p:sp>
          <p:nvSpPr>
            <p:cNvPr id="18452" name="文本框 26"/>
            <p:cNvSpPr txBox="1">
              <a:spLocks noChangeArrowheads="1"/>
            </p:cNvSpPr>
            <p:nvPr/>
          </p:nvSpPr>
          <p:spPr bwMode="auto">
            <a:xfrm>
              <a:off x="5513244" y="1237107"/>
              <a:ext cx="131383" cy="46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687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zh-CN" altLang="en-US" sz="1969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5565279" y="4757039"/>
            <a:ext cx="5048437" cy="415264"/>
            <a:chOff x="5383786" y="1339941"/>
            <a:chExt cx="3590511" cy="295431"/>
          </a:xfrm>
        </p:grpSpPr>
        <p:sp>
          <p:nvSpPr>
            <p:cNvPr id="18449" name="文本框 66"/>
            <p:cNvSpPr txBox="1">
              <a:spLocks noChangeArrowheads="1"/>
            </p:cNvSpPr>
            <p:nvPr/>
          </p:nvSpPr>
          <p:spPr bwMode="auto">
            <a:xfrm>
              <a:off x="5540213" y="1487573"/>
              <a:ext cx="3434084" cy="147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endParaRPr lang="zh-CN" altLang="en-US" sz="844" dirty="0"/>
            </a:p>
          </p:txBody>
        </p:sp>
        <p:sp>
          <p:nvSpPr>
            <p:cNvPr id="18450" name="文本框 30"/>
            <p:cNvSpPr txBox="1">
              <a:spLocks noChangeArrowheads="1"/>
            </p:cNvSpPr>
            <p:nvPr/>
          </p:nvSpPr>
          <p:spPr bwMode="auto">
            <a:xfrm>
              <a:off x="5383786" y="1339941"/>
              <a:ext cx="830203" cy="281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69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Astro</a:t>
              </a:r>
              <a:r>
                <a:rPr lang="en-US" altLang="zh-CN" sz="1969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 </a:t>
              </a:r>
              <a:r>
                <a:rPr lang="zh-CN" altLang="en-US" sz="1969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队</a:t>
              </a:r>
              <a:endParaRPr lang="zh-CN" altLang="en-US" sz="1969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5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7"/>
          <p:cNvSpPr>
            <a:spLocks noEditPoints="1"/>
          </p:cNvSpPr>
          <p:nvPr/>
        </p:nvSpPr>
        <p:spPr bwMode="auto">
          <a:xfrm>
            <a:off x="556545" y="710001"/>
            <a:ext cx="5827971" cy="5821581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rgbClr val="17D5F7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508558" y="1439422"/>
            <a:ext cx="3910045" cy="4398576"/>
          </a:xfrm>
          <a:prstGeom prst="rect">
            <a:avLst/>
          </a:prstGeom>
          <a:noFill/>
          <a:extLst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600">
                <a:ln w="3810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27983" dirty="0"/>
              <a:t>02</a:t>
            </a:r>
            <a:endParaRPr lang="zh-CN" altLang="en-US" sz="27983" dirty="0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665583" y="3153894"/>
            <a:ext cx="244169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技术要点</a:t>
            </a:r>
            <a:endParaRPr lang="en-GB" altLang="zh-CN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816681" y="1587560"/>
            <a:ext cx="1247856" cy="1154098"/>
            <a:chOff x="4427538" y="566738"/>
            <a:chExt cx="887413" cy="820737"/>
          </a:xfrm>
        </p:grpSpPr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4429126" y="566738"/>
              <a:ext cx="885825" cy="815975"/>
            </a:xfrm>
            <a:custGeom>
              <a:avLst/>
              <a:gdLst>
                <a:gd name="T0" fmla="*/ 132 w 558"/>
                <a:gd name="T1" fmla="*/ 514 h 514"/>
                <a:gd name="T2" fmla="*/ 556 w 558"/>
                <a:gd name="T3" fmla="*/ 317 h 514"/>
                <a:gd name="T4" fmla="*/ 558 w 558"/>
                <a:gd name="T5" fmla="*/ 316 h 514"/>
                <a:gd name="T6" fmla="*/ 0 w 558"/>
                <a:gd name="T7" fmla="*/ 0 h 514"/>
                <a:gd name="T8" fmla="*/ 132 w 558"/>
                <a:gd name="T9" fmla="*/ 514 h 514"/>
                <a:gd name="T10" fmla="*/ 134 w 558"/>
                <a:gd name="T11" fmla="*/ 511 h 514"/>
                <a:gd name="T12" fmla="*/ 3 w 558"/>
                <a:gd name="T13" fmla="*/ 4 h 514"/>
                <a:gd name="T14" fmla="*/ 553 w 558"/>
                <a:gd name="T15" fmla="*/ 316 h 514"/>
                <a:gd name="T16" fmla="*/ 134 w 558"/>
                <a:gd name="T17" fmla="*/ 5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514">
                  <a:moveTo>
                    <a:pt x="132" y="514"/>
                  </a:moveTo>
                  <a:lnTo>
                    <a:pt x="556" y="317"/>
                  </a:lnTo>
                  <a:lnTo>
                    <a:pt x="558" y="316"/>
                  </a:lnTo>
                  <a:lnTo>
                    <a:pt x="0" y="0"/>
                  </a:lnTo>
                  <a:lnTo>
                    <a:pt x="132" y="514"/>
                  </a:lnTo>
                  <a:close/>
                  <a:moveTo>
                    <a:pt x="134" y="511"/>
                  </a:moveTo>
                  <a:lnTo>
                    <a:pt x="3" y="4"/>
                  </a:lnTo>
                  <a:lnTo>
                    <a:pt x="553" y="316"/>
                  </a:lnTo>
                  <a:lnTo>
                    <a:pt x="134" y="511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4629151" y="1066800"/>
              <a:ext cx="682625" cy="320675"/>
            </a:xfrm>
            <a:custGeom>
              <a:avLst/>
              <a:gdLst>
                <a:gd name="T0" fmla="*/ 111 w 430"/>
                <a:gd name="T1" fmla="*/ 110 h 202"/>
                <a:gd name="T2" fmla="*/ 111 w 430"/>
                <a:gd name="T3" fmla="*/ 110 h 202"/>
                <a:gd name="T4" fmla="*/ 0 w 430"/>
                <a:gd name="T5" fmla="*/ 202 h 202"/>
                <a:gd name="T6" fmla="*/ 430 w 430"/>
                <a:gd name="T7" fmla="*/ 2 h 202"/>
                <a:gd name="T8" fmla="*/ 429 w 430"/>
                <a:gd name="T9" fmla="*/ 0 h 202"/>
                <a:gd name="T10" fmla="*/ 111 w 430"/>
                <a:gd name="T11" fmla="*/ 110 h 202"/>
                <a:gd name="T12" fmla="*/ 14 w 430"/>
                <a:gd name="T13" fmla="*/ 193 h 202"/>
                <a:gd name="T14" fmla="*/ 112 w 430"/>
                <a:gd name="T15" fmla="*/ 112 h 202"/>
                <a:gd name="T16" fmla="*/ 409 w 430"/>
                <a:gd name="T17" fmla="*/ 9 h 202"/>
                <a:gd name="T18" fmla="*/ 14 w 430"/>
                <a:gd name="T19" fmla="*/ 19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202">
                  <a:moveTo>
                    <a:pt x="111" y="110"/>
                  </a:moveTo>
                  <a:lnTo>
                    <a:pt x="111" y="110"/>
                  </a:lnTo>
                  <a:lnTo>
                    <a:pt x="0" y="202"/>
                  </a:lnTo>
                  <a:lnTo>
                    <a:pt x="430" y="2"/>
                  </a:lnTo>
                  <a:lnTo>
                    <a:pt x="429" y="0"/>
                  </a:lnTo>
                  <a:lnTo>
                    <a:pt x="111" y="110"/>
                  </a:lnTo>
                  <a:close/>
                  <a:moveTo>
                    <a:pt x="14" y="193"/>
                  </a:moveTo>
                  <a:lnTo>
                    <a:pt x="112" y="112"/>
                  </a:lnTo>
                  <a:lnTo>
                    <a:pt x="409" y="9"/>
                  </a:lnTo>
                  <a:lnTo>
                    <a:pt x="14" y="193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4427538" y="566738"/>
              <a:ext cx="887413" cy="677863"/>
            </a:xfrm>
            <a:custGeom>
              <a:avLst/>
              <a:gdLst>
                <a:gd name="T0" fmla="*/ 237 w 559"/>
                <a:gd name="T1" fmla="*/ 427 h 427"/>
                <a:gd name="T2" fmla="*/ 238 w 559"/>
                <a:gd name="T3" fmla="*/ 427 h 427"/>
                <a:gd name="T4" fmla="*/ 559 w 559"/>
                <a:gd name="T5" fmla="*/ 317 h 427"/>
                <a:gd name="T6" fmla="*/ 0 w 559"/>
                <a:gd name="T7" fmla="*/ 0 h 427"/>
                <a:gd name="T8" fmla="*/ 237 w 559"/>
                <a:gd name="T9" fmla="*/ 427 h 427"/>
                <a:gd name="T10" fmla="*/ 239 w 559"/>
                <a:gd name="T11" fmla="*/ 425 h 427"/>
                <a:gd name="T12" fmla="*/ 5 w 559"/>
                <a:gd name="T13" fmla="*/ 5 h 427"/>
                <a:gd name="T14" fmla="*/ 554 w 559"/>
                <a:gd name="T15" fmla="*/ 316 h 427"/>
                <a:gd name="T16" fmla="*/ 239 w 559"/>
                <a:gd name="T17" fmla="*/ 42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427">
                  <a:moveTo>
                    <a:pt x="237" y="427"/>
                  </a:moveTo>
                  <a:lnTo>
                    <a:pt x="238" y="427"/>
                  </a:lnTo>
                  <a:lnTo>
                    <a:pt x="559" y="317"/>
                  </a:lnTo>
                  <a:lnTo>
                    <a:pt x="0" y="0"/>
                  </a:lnTo>
                  <a:lnTo>
                    <a:pt x="237" y="427"/>
                  </a:lnTo>
                  <a:close/>
                  <a:moveTo>
                    <a:pt x="239" y="425"/>
                  </a:moveTo>
                  <a:lnTo>
                    <a:pt x="5" y="5"/>
                  </a:lnTo>
                  <a:lnTo>
                    <a:pt x="554" y="316"/>
                  </a:lnTo>
                  <a:lnTo>
                    <a:pt x="239" y="42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51280" y="4174400"/>
            <a:ext cx="1062575" cy="741125"/>
            <a:chOff x="4672013" y="2482850"/>
            <a:chExt cx="755650" cy="527051"/>
          </a:xfrm>
        </p:grpSpPr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4672013" y="2484438"/>
              <a:ext cx="493713" cy="525463"/>
            </a:xfrm>
            <a:custGeom>
              <a:avLst/>
              <a:gdLst>
                <a:gd name="T0" fmla="*/ 0 w 311"/>
                <a:gd name="T1" fmla="*/ 331 h 331"/>
                <a:gd name="T2" fmla="*/ 311 w 311"/>
                <a:gd name="T3" fmla="*/ 95 h 331"/>
                <a:gd name="T4" fmla="*/ 183 w 311"/>
                <a:gd name="T5" fmla="*/ 0 h 331"/>
                <a:gd name="T6" fmla="*/ 0 w 311"/>
                <a:gd name="T7" fmla="*/ 331 h 331"/>
                <a:gd name="T8" fmla="*/ 308 w 311"/>
                <a:gd name="T9" fmla="*/ 95 h 331"/>
                <a:gd name="T10" fmla="*/ 7 w 311"/>
                <a:gd name="T11" fmla="*/ 323 h 331"/>
                <a:gd name="T12" fmla="*/ 183 w 311"/>
                <a:gd name="T13" fmla="*/ 3 h 331"/>
                <a:gd name="T14" fmla="*/ 308 w 311"/>
                <a:gd name="T15" fmla="*/ 9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331">
                  <a:moveTo>
                    <a:pt x="0" y="331"/>
                  </a:moveTo>
                  <a:lnTo>
                    <a:pt x="311" y="95"/>
                  </a:lnTo>
                  <a:lnTo>
                    <a:pt x="183" y="0"/>
                  </a:lnTo>
                  <a:lnTo>
                    <a:pt x="0" y="331"/>
                  </a:lnTo>
                  <a:close/>
                  <a:moveTo>
                    <a:pt x="308" y="95"/>
                  </a:moveTo>
                  <a:lnTo>
                    <a:pt x="7" y="323"/>
                  </a:lnTo>
                  <a:lnTo>
                    <a:pt x="183" y="3"/>
                  </a:lnTo>
                  <a:lnTo>
                    <a:pt x="308" y="9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4954588" y="2482850"/>
              <a:ext cx="473075" cy="153988"/>
            </a:xfrm>
            <a:custGeom>
              <a:avLst/>
              <a:gdLst>
                <a:gd name="T0" fmla="*/ 131 w 298"/>
                <a:gd name="T1" fmla="*/ 97 h 97"/>
                <a:gd name="T2" fmla="*/ 131 w 298"/>
                <a:gd name="T3" fmla="*/ 97 h 97"/>
                <a:gd name="T4" fmla="*/ 298 w 298"/>
                <a:gd name="T5" fmla="*/ 85 h 97"/>
                <a:gd name="T6" fmla="*/ 0 w 298"/>
                <a:gd name="T7" fmla="*/ 0 h 97"/>
                <a:gd name="T8" fmla="*/ 131 w 298"/>
                <a:gd name="T9" fmla="*/ 97 h 97"/>
                <a:gd name="T10" fmla="*/ 132 w 298"/>
                <a:gd name="T11" fmla="*/ 95 h 97"/>
                <a:gd name="T12" fmla="*/ 11 w 298"/>
                <a:gd name="T13" fmla="*/ 5 h 97"/>
                <a:gd name="T14" fmla="*/ 286 w 298"/>
                <a:gd name="T15" fmla="*/ 84 h 97"/>
                <a:gd name="T16" fmla="*/ 132 w 298"/>
                <a:gd name="T17" fmla="*/ 9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97">
                  <a:moveTo>
                    <a:pt x="131" y="97"/>
                  </a:moveTo>
                  <a:lnTo>
                    <a:pt x="131" y="97"/>
                  </a:lnTo>
                  <a:lnTo>
                    <a:pt x="298" y="85"/>
                  </a:lnTo>
                  <a:lnTo>
                    <a:pt x="0" y="0"/>
                  </a:lnTo>
                  <a:lnTo>
                    <a:pt x="131" y="97"/>
                  </a:lnTo>
                  <a:close/>
                  <a:moveTo>
                    <a:pt x="132" y="95"/>
                  </a:moveTo>
                  <a:lnTo>
                    <a:pt x="11" y="5"/>
                  </a:lnTo>
                  <a:lnTo>
                    <a:pt x="286" y="84"/>
                  </a:lnTo>
                  <a:lnTo>
                    <a:pt x="132" y="9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4676776" y="2614613"/>
              <a:ext cx="749300" cy="390525"/>
            </a:xfrm>
            <a:custGeom>
              <a:avLst/>
              <a:gdLst>
                <a:gd name="T0" fmla="*/ 306 w 472"/>
                <a:gd name="T1" fmla="*/ 12 h 246"/>
                <a:gd name="T2" fmla="*/ 0 w 472"/>
                <a:gd name="T3" fmla="*/ 244 h 246"/>
                <a:gd name="T4" fmla="*/ 1 w 472"/>
                <a:gd name="T5" fmla="*/ 246 h 246"/>
                <a:gd name="T6" fmla="*/ 472 w 472"/>
                <a:gd name="T7" fmla="*/ 0 h 246"/>
                <a:gd name="T8" fmla="*/ 307 w 472"/>
                <a:gd name="T9" fmla="*/ 12 h 246"/>
                <a:gd name="T10" fmla="*/ 306 w 472"/>
                <a:gd name="T11" fmla="*/ 12 h 246"/>
                <a:gd name="T12" fmla="*/ 462 w 472"/>
                <a:gd name="T13" fmla="*/ 3 h 246"/>
                <a:gd name="T14" fmla="*/ 12 w 472"/>
                <a:gd name="T15" fmla="*/ 238 h 246"/>
                <a:gd name="T16" fmla="*/ 307 w 472"/>
                <a:gd name="T17" fmla="*/ 14 h 246"/>
                <a:gd name="T18" fmla="*/ 462 w 472"/>
                <a:gd name="T19" fmla="*/ 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2" h="246">
                  <a:moveTo>
                    <a:pt x="306" y="12"/>
                  </a:moveTo>
                  <a:lnTo>
                    <a:pt x="0" y="244"/>
                  </a:lnTo>
                  <a:lnTo>
                    <a:pt x="1" y="246"/>
                  </a:lnTo>
                  <a:lnTo>
                    <a:pt x="472" y="0"/>
                  </a:lnTo>
                  <a:lnTo>
                    <a:pt x="307" y="12"/>
                  </a:lnTo>
                  <a:lnTo>
                    <a:pt x="306" y="12"/>
                  </a:lnTo>
                  <a:close/>
                  <a:moveTo>
                    <a:pt x="462" y="3"/>
                  </a:moveTo>
                  <a:lnTo>
                    <a:pt x="12" y="238"/>
                  </a:lnTo>
                  <a:lnTo>
                    <a:pt x="307" y="14"/>
                  </a:lnTo>
                  <a:lnTo>
                    <a:pt x="462" y="3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3681175">
            <a:off x="9302709" y="3318612"/>
            <a:ext cx="1146575" cy="1011881"/>
            <a:chOff x="5651501" y="654050"/>
            <a:chExt cx="1182688" cy="512763"/>
          </a:xfrm>
        </p:grpSpPr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5659438" y="655638"/>
              <a:ext cx="1173163" cy="511175"/>
            </a:xfrm>
            <a:custGeom>
              <a:avLst/>
              <a:gdLst>
                <a:gd name="T0" fmla="*/ 0 w 739"/>
                <a:gd name="T1" fmla="*/ 211 h 322"/>
                <a:gd name="T2" fmla="*/ 549 w 739"/>
                <a:gd name="T3" fmla="*/ 322 h 322"/>
                <a:gd name="T4" fmla="*/ 738 w 739"/>
                <a:gd name="T5" fmla="*/ 2 h 322"/>
                <a:gd name="T6" fmla="*/ 739 w 739"/>
                <a:gd name="T7" fmla="*/ 0 h 322"/>
                <a:gd name="T8" fmla="*/ 4 w 739"/>
                <a:gd name="T9" fmla="*/ 209 h 322"/>
                <a:gd name="T10" fmla="*/ 0 w 739"/>
                <a:gd name="T11" fmla="*/ 211 h 322"/>
                <a:gd name="T12" fmla="*/ 734 w 739"/>
                <a:gd name="T13" fmla="*/ 3 h 322"/>
                <a:gd name="T14" fmla="*/ 548 w 739"/>
                <a:gd name="T15" fmla="*/ 319 h 322"/>
                <a:gd name="T16" fmla="*/ 9 w 739"/>
                <a:gd name="T17" fmla="*/ 210 h 322"/>
                <a:gd name="T18" fmla="*/ 734 w 739"/>
                <a:gd name="T19" fmla="*/ 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9" h="322">
                  <a:moveTo>
                    <a:pt x="0" y="211"/>
                  </a:moveTo>
                  <a:lnTo>
                    <a:pt x="549" y="322"/>
                  </a:lnTo>
                  <a:lnTo>
                    <a:pt x="738" y="2"/>
                  </a:lnTo>
                  <a:lnTo>
                    <a:pt x="739" y="0"/>
                  </a:lnTo>
                  <a:lnTo>
                    <a:pt x="4" y="209"/>
                  </a:lnTo>
                  <a:lnTo>
                    <a:pt x="0" y="211"/>
                  </a:lnTo>
                  <a:close/>
                  <a:moveTo>
                    <a:pt x="734" y="3"/>
                  </a:moveTo>
                  <a:lnTo>
                    <a:pt x="548" y="319"/>
                  </a:lnTo>
                  <a:lnTo>
                    <a:pt x="9" y="210"/>
                  </a:lnTo>
                  <a:lnTo>
                    <a:pt x="734" y="3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5651501" y="657225"/>
              <a:ext cx="1177925" cy="334963"/>
            </a:xfrm>
            <a:custGeom>
              <a:avLst/>
              <a:gdLst>
                <a:gd name="T0" fmla="*/ 0 w 742"/>
                <a:gd name="T1" fmla="*/ 211 h 211"/>
                <a:gd name="T2" fmla="*/ 311 w 742"/>
                <a:gd name="T3" fmla="*/ 197 h 211"/>
                <a:gd name="T4" fmla="*/ 311 w 742"/>
                <a:gd name="T5" fmla="*/ 197 h 211"/>
                <a:gd name="T6" fmla="*/ 742 w 742"/>
                <a:gd name="T7" fmla="*/ 2 h 211"/>
                <a:gd name="T8" fmla="*/ 742 w 742"/>
                <a:gd name="T9" fmla="*/ 0 h 211"/>
                <a:gd name="T10" fmla="*/ 0 w 742"/>
                <a:gd name="T11" fmla="*/ 211 h 211"/>
                <a:gd name="T12" fmla="*/ 311 w 742"/>
                <a:gd name="T13" fmla="*/ 195 h 211"/>
                <a:gd name="T14" fmla="*/ 19 w 742"/>
                <a:gd name="T15" fmla="*/ 208 h 211"/>
                <a:gd name="T16" fmla="*/ 728 w 742"/>
                <a:gd name="T17" fmla="*/ 6 h 211"/>
                <a:gd name="T18" fmla="*/ 311 w 742"/>
                <a:gd name="T19" fmla="*/ 19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211">
                  <a:moveTo>
                    <a:pt x="0" y="211"/>
                  </a:moveTo>
                  <a:lnTo>
                    <a:pt x="311" y="197"/>
                  </a:lnTo>
                  <a:lnTo>
                    <a:pt x="311" y="197"/>
                  </a:lnTo>
                  <a:lnTo>
                    <a:pt x="742" y="2"/>
                  </a:lnTo>
                  <a:lnTo>
                    <a:pt x="742" y="0"/>
                  </a:lnTo>
                  <a:lnTo>
                    <a:pt x="0" y="211"/>
                  </a:lnTo>
                  <a:close/>
                  <a:moveTo>
                    <a:pt x="311" y="195"/>
                  </a:moveTo>
                  <a:lnTo>
                    <a:pt x="19" y="208"/>
                  </a:lnTo>
                  <a:lnTo>
                    <a:pt x="728" y="6"/>
                  </a:lnTo>
                  <a:lnTo>
                    <a:pt x="311" y="19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6140451" y="654050"/>
              <a:ext cx="693738" cy="512763"/>
            </a:xfrm>
            <a:custGeom>
              <a:avLst/>
              <a:gdLst>
                <a:gd name="T0" fmla="*/ 0 w 437"/>
                <a:gd name="T1" fmla="*/ 198 h 323"/>
                <a:gd name="T2" fmla="*/ 246 w 437"/>
                <a:gd name="T3" fmla="*/ 323 h 323"/>
                <a:gd name="T4" fmla="*/ 437 w 437"/>
                <a:gd name="T5" fmla="*/ 0 h 323"/>
                <a:gd name="T6" fmla="*/ 2 w 437"/>
                <a:gd name="T7" fmla="*/ 197 h 323"/>
                <a:gd name="T8" fmla="*/ 0 w 437"/>
                <a:gd name="T9" fmla="*/ 198 h 323"/>
                <a:gd name="T10" fmla="*/ 431 w 437"/>
                <a:gd name="T11" fmla="*/ 5 h 323"/>
                <a:gd name="T12" fmla="*/ 245 w 437"/>
                <a:gd name="T13" fmla="*/ 320 h 323"/>
                <a:gd name="T14" fmla="*/ 5 w 437"/>
                <a:gd name="T15" fmla="*/ 198 h 323"/>
                <a:gd name="T16" fmla="*/ 431 w 437"/>
                <a:gd name="T17" fmla="*/ 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323">
                  <a:moveTo>
                    <a:pt x="0" y="198"/>
                  </a:moveTo>
                  <a:lnTo>
                    <a:pt x="246" y="323"/>
                  </a:lnTo>
                  <a:lnTo>
                    <a:pt x="437" y="0"/>
                  </a:lnTo>
                  <a:lnTo>
                    <a:pt x="2" y="197"/>
                  </a:lnTo>
                  <a:lnTo>
                    <a:pt x="0" y="198"/>
                  </a:lnTo>
                  <a:close/>
                  <a:moveTo>
                    <a:pt x="431" y="5"/>
                  </a:moveTo>
                  <a:lnTo>
                    <a:pt x="245" y="320"/>
                  </a:lnTo>
                  <a:lnTo>
                    <a:pt x="5" y="198"/>
                  </a:lnTo>
                  <a:lnTo>
                    <a:pt x="431" y="5"/>
                  </a:lnTo>
                  <a:close/>
                </a:path>
              </a:pathLst>
            </a:custGeom>
            <a:gradFill>
              <a:gsLst>
                <a:gs pos="100000">
                  <a:srgbClr val="153B6A"/>
                </a:gs>
                <a:gs pos="0">
                  <a:srgbClr val="17D5F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58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34276" y="156672"/>
            <a:ext cx="3860060" cy="670043"/>
            <a:chOff x="6509997" y="1052563"/>
            <a:chExt cx="2746243" cy="477187"/>
          </a:xfrm>
        </p:grpSpPr>
        <p:sp>
          <p:nvSpPr>
            <p:cNvPr id="45067" name="圆角矩形 26"/>
            <p:cNvSpPr>
              <a:spLocks noChangeArrowheads="1"/>
            </p:cNvSpPr>
            <p:nvPr/>
          </p:nvSpPr>
          <p:spPr bwMode="auto">
            <a:xfrm>
              <a:off x="6509997" y="1052563"/>
              <a:ext cx="2746243" cy="47718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A4E2FE">
                  <a:alpha val="30000"/>
                </a:srgb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45068" name="文本框 27"/>
            <p:cNvSpPr txBox="1">
              <a:spLocks noChangeArrowheads="1"/>
            </p:cNvSpPr>
            <p:nvPr/>
          </p:nvSpPr>
          <p:spPr bwMode="auto">
            <a:xfrm>
              <a:off x="6627980" y="1134982"/>
              <a:ext cx="2510277" cy="312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250" b="1" dirty="0" smtClean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技术要点</a:t>
              </a:r>
              <a:r>
                <a:rPr lang="en-US" altLang="zh-CN" sz="2250" b="1" dirty="0" smtClean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1— —</a:t>
              </a:r>
              <a:r>
                <a:rPr lang="zh-CN" altLang="en-US" sz="225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实时</a:t>
              </a:r>
              <a:r>
                <a:rPr lang="zh-CN" altLang="en-US" sz="2250" b="1" dirty="0" smtClean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队形</a:t>
              </a:r>
              <a:endParaRPr lang="zh-CN" altLang="en-US" sz="2250" b="1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22A7B9FC-00E1-43F6-8775-56E053B491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8775" y="1888133"/>
            <a:ext cx="4234684" cy="208981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C6B4D21-A088-4C84-9DA2-68F7A293D8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28775" y="4552429"/>
            <a:ext cx="4232621" cy="2089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4017" y="106424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13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根据球落在球场的不同的位置，</a:t>
            </a:r>
            <a:r>
              <a:rPr lang="zh-CN" altLang="en-US" sz="1400" spc="13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制定</a:t>
            </a:r>
            <a:r>
              <a:rPr lang="zh-CN" altLang="en-US" sz="1400" spc="13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实时</a:t>
            </a:r>
            <a:r>
              <a:rPr lang="zh-CN" altLang="en-US" sz="1400" spc="13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队形</a:t>
            </a:r>
            <a:endParaRPr lang="en-US" altLang="zh-CN" sz="1400" spc="13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6285359" y="2164057"/>
            <a:ext cx="6115630" cy="42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8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6"/>
          <p:cNvSpPr>
            <a:spLocks noChangeArrowheads="1"/>
          </p:cNvSpPr>
          <p:nvPr/>
        </p:nvSpPr>
        <p:spPr bwMode="auto">
          <a:xfrm>
            <a:off x="106857" y="187434"/>
            <a:ext cx="3860060" cy="670043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A4E2FE">
                <a:alpha val="30000"/>
              </a:srgb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031" y="333758"/>
            <a:ext cx="341771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技术要点</a:t>
            </a:r>
            <a:r>
              <a:rPr lang="en-US" altLang="zh-CN" sz="22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2— —</a:t>
            </a:r>
            <a:r>
              <a:rPr lang="zh-CN" altLang="en-US" sz="22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zh-CN" altLang="en-US" sz="22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66766E-B921-44A7-9689-066D41549A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8" y="2176165"/>
            <a:ext cx="3641493" cy="44754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0573" y="918664"/>
            <a:ext cx="6192688" cy="101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13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除守门员外，分析球员跌倒状态以及离静态队形不同站位的距离，对其余</a:t>
            </a:r>
            <a:r>
              <a:rPr lang="en-US" altLang="zh-CN" sz="1400" spc="13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10</a:t>
            </a:r>
            <a:r>
              <a:rPr lang="zh-CN" altLang="en-US" sz="1400" spc="13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名球员构造运动花销矩阵，</a:t>
            </a:r>
            <a:endParaRPr lang="en-US" altLang="zh-CN" sz="1400" spc="13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spc="13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利用匈牙利算法求解整体最优解，实现不同球员跑位的规划</a:t>
            </a:r>
            <a:r>
              <a:rPr lang="zh-CN" altLang="en-US" sz="1200" spc="13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  <a:endParaRPr lang="en-US" altLang="zh-CN" sz="1200" spc="13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35" y="2032149"/>
            <a:ext cx="5540220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34276" y="156672"/>
            <a:ext cx="3860060" cy="670043"/>
            <a:chOff x="6509997" y="1052563"/>
            <a:chExt cx="2746243" cy="477187"/>
          </a:xfrm>
        </p:grpSpPr>
        <p:sp>
          <p:nvSpPr>
            <p:cNvPr id="45067" name="圆角矩形 26"/>
            <p:cNvSpPr>
              <a:spLocks noChangeArrowheads="1"/>
            </p:cNvSpPr>
            <p:nvPr/>
          </p:nvSpPr>
          <p:spPr bwMode="auto">
            <a:xfrm>
              <a:off x="6509997" y="1052563"/>
              <a:ext cx="2746243" cy="47718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A4E2FE">
                  <a:alpha val="30000"/>
                </a:srgb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45068" name="文本框 27"/>
            <p:cNvSpPr txBox="1">
              <a:spLocks noChangeArrowheads="1"/>
            </p:cNvSpPr>
            <p:nvPr/>
          </p:nvSpPr>
          <p:spPr bwMode="auto">
            <a:xfrm>
              <a:off x="6627980" y="1134982"/>
              <a:ext cx="2510277" cy="312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250" b="1" dirty="0" smtClean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技术要点</a:t>
              </a:r>
              <a:r>
                <a:rPr lang="en-US" altLang="zh-CN" sz="225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3</a:t>
              </a:r>
              <a:r>
                <a:rPr lang="en-US" altLang="zh-CN" sz="2250" b="1" dirty="0" smtClean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— —</a:t>
              </a:r>
              <a:r>
                <a:rPr lang="zh-CN" altLang="en-US" sz="2250" b="1" dirty="0" smtClean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机器学习</a:t>
              </a:r>
              <a:endParaRPr lang="zh-CN" altLang="en-US" sz="2250" b="1" dirty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44017" y="1064246"/>
            <a:ext cx="100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3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应用优化算法</a:t>
            </a:r>
            <a:r>
              <a:rPr lang="en-US" altLang="zh-CN" spc="13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CMA-ES,</a:t>
            </a:r>
            <a:r>
              <a:rPr lang="zh-CN" altLang="en-US" spc="13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对参数文件中的参数进行优化（</a:t>
            </a:r>
            <a:r>
              <a:rPr lang="en-US" altLang="zh-CN" spc="13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Multiple Subtasks Optimization</a:t>
            </a:r>
            <a:r>
              <a:rPr lang="zh-CN" altLang="en-US" spc="13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）</a:t>
            </a:r>
            <a:endParaRPr lang="en-US" altLang="zh-CN" spc="13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8082" y="1859672"/>
            <a:ext cx="57679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将优化任务分为若干个子任务，大致可以分为以下几个子任务：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Long walks forward/backwards/left/right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Walk in a curve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Quick direction changes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Stop and go forward/back/left/right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Switch between moving left-to-right and right-to-left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Quick changes of target to simulate a noisy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Weave back and forth at 45degree angles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Extreme changes of direction to check for stability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Quick movements combined with stopping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Quick alternating between walking left and right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Spiral walk both clockwise and counter-clockwise</a:t>
            </a:r>
          </a:p>
          <a:p>
            <a:pPr marL="342900" indent="-342900">
              <a:buFont typeface="Arial" pitchFamily="34" charset="0"/>
              <a:buChar char="•"/>
            </a:pPr>
            <a:endParaRPr lang="zh-CN" alt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7" y="1816125"/>
            <a:ext cx="6401355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7189818" y="1528093"/>
            <a:ext cx="1484480" cy="2089432"/>
            <a:chOff x="4073129" y="1591073"/>
            <a:chExt cx="1056084" cy="1485502"/>
          </a:xfrm>
        </p:grpSpPr>
        <p:sp>
          <p:nvSpPr>
            <p:cNvPr id="5" name="矩形 2"/>
            <p:cNvSpPr/>
            <p:nvPr/>
          </p:nvSpPr>
          <p:spPr>
            <a:xfrm>
              <a:off x="4073129" y="1591073"/>
              <a:ext cx="1056084" cy="1485502"/>
            </a:xfrm>
            <a:custGeom>
              <a:avLst/>
              <a:gdLst>
                <a:gd name="connsiteX0" fmla="*/ 0 w 1056084"/>
                <a:gd name="connsiteY0" fmla="*/ 0 h 1247378"/>
                <a:gd name="connsiteX1" fmla="*/ 1056084 w 1056084"/>
                <a:gd name="connsiteY1" fmla="*/ 0 h 1247378"/>
                <a:gd name="connsiteX2" fmla="*/ 1056084 w 1056084"/>
                <a:gd name="connsiteY2" fmla="*/ 1247378 h 1247378"/>
                <a:gd name="connsiteX3" fmla="*/ 0 w 1056084"/>
                <a:gd name="connsiteY3" fmla="*/ 1247378 h 1247378"/>
                <a:gd name="connsiteX4" fmla="*/ 0 w 1056084"/>
                <a:gd name="connsiteY4" fmla="*/ 0 h 1247378"/>
                <a:gd name="connsiteX0" fmla="*/ 0 w 1056084"/>
                <a:gd name="connsiteY0" fmla="*/ 0 h 1247378"/>
                <a:gd name="connsiteX1" fmla="*/ 1056084 w 1056084"/>
                <a:gd name="connsiteY1" fmla="*/ 0 h 1247378"/>
                <a:gd name="connsiteX2" fmla="*/ 1056084 w 1056084"/>
                <a:gd name="connsiteY2" fmla="*/ 1247378 h 1247378"/>
                <a:gd name="connsiteX3" fmla="*/ 522684 w 1056084"/>
                <a:gd name="connsiteY3" fmla="*/ 1247377 h 1247378"/>
                <a:gd name="connsiteX4" fmla="*/ 0 w 1056084"/>
                <a:gd name="connsiteY4" fmla="*/ 1247378 h 1247378"/>
                <a:gd name="connsiteX5" fmla="*/ 0 w 1056084"/>
                <a:gd name="connsiteY5" fmla="*/ 0 h 1247378"/>
                <a:gd name="connsiteX0" fmla="*/ 0 w 1056084"/>
                <a:gd name="connsiteY0" fmla="*/ 0 h 1485502"/>
                <a:gd name="connsiteX1" fmla="*/ 1056084 w 1056084"/>
                <a:gd name="connsiteY1" fmla="*/ 0 h 1485502"/>
                <a:gd name="connsiteX2" fmla="*/ 1056084 w 1056084"/>
                <a:gd name="connsiteY2" fmla="*/ 1247378 h 1485502"/>
                <a:gd name="connsiteX3" fmla="*/ 522684 w 1056084"/>
                <a:gd name="connsiteY3" fmla="*/ 1485502 h 1485502"/>
                <a:gd name="connsiteX4" fmla="*/ 0 w 1056084"/>
                <a:gd name="connsiteY4" fmla="*/ 1247378 h 1485502"/>
                <a:gd name="connsiteX5" fmla="*/ 0 w 1056084"/>
                <a:gd name="connsiteY5" fmla="*/ 0 h 14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084" h="1485502">
                  <a:moveTo>
                    <a:pt x="0" y="0"/>
                  </a:moveTo>
                  <a:lnTo>
                    <a:pt x="1056084" y="0"/>
                  </a:lnTo>
                  <a:lnTo>
                    <a:pt x="1056084" y="1247378"/>
                  </a:lnTo>
                  <a:lnTo>
                    <a:pt x="522684" y="1485502"/>
                  </a:lnTo>
                  <a:lnTo>
                    <a:pt x="0" y="12473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575" name="Freeform 5"/>
            <p:cNvSpPr>
              <a:spLocks noEditPoints="1"/>
            </p:cNvSpPr>
            <p:nvPr/>
          </p:nvSpPr>
          <p:spPr bwMode="auto">
            <a:xfrm>
              <a:off x="4294188" y="1965325"/>
              <a:ext cx="631825" cy="592138"/>
            </a:xfrm>
            <a:custGeom>
              <a:avLst/>
              <a:gdLst>
                <a:gd name="T0" fmla="*/ 626685 w 2950"/>
                <a:gd name="T1" fmla="*/ 176678 h 2765"/>
                <a:gd name="T2" fmla="*/ 514241 w 2950"/>
                <a:gd name="T3" fmla="*/ 9637 h 2765"/>
                <a:gd name="T4" fmla="*/ 496036 w 2950"/>
                <a:gd name="T5" fmla="*/ 0 h 2765"/>
                <a:gd name="T6" fmla="*/ 136003 w 2950"/>
                <a:gd name="T7" fmla="*/ 0 h 2765"/>
                <a:gd name="T8" fmla="*/ 117798 w 2950"/>
                <a:gd name="T9" fmla="*/ 9637 h 2765"/>
                <a:gd name="T10" fmla="*/ 5354 w 2950"/>
                <a:gd name="T11" fmla="*/ 176678 h 2765"/>
                <a:gd name="T12" fmla="*/ 5997 w 2950"/>
                <a:gd name="T13" fmla="*/ 202162 h 2765"/>
                <a:gd name="T14" fmla="*/ 298564 w 2950"/>
                <a:gd name="T15" fmla="*/ 583572 h 2765"/>
                <a:gd name="T16" fmla="*/ 315913 w 2950"/>
                <a:gd name="T17" fmla="*/ 592138 h 2765"/>
                <a:gd name="T18" fmla="*/ 333261 w 2950"/>
                <a:gd name="T19" fmla="*/ 583572 h 2765"/>
                <a:gd name="T20" fmla="*/ 625828 w 2950"/>
                <a:gd name="T21" fmla="*/ 202162 h 2765"/>
                <a:gd name="T22" fmla="*/ 626685 w 2950"/>
                <a:gd name="T23" fmla="*/ 176678 h 2765"/>
                <a:gd name="T24" fmla="*/ 403083 w 2950"/>
                <a:gd name="T25" fmla="*/ 201948 h 2765"/>
                <a:gd name="T26" fmla="*/ 315913 w 2950"/>
                <a:gd name="T27" fmla="*/ 520396 h 2765"/>
                <a:gd name="T28" fmla="*/ 228956 w 2950"/>
                <a:gd name="T29" fmla="*/ 201948 h 2765"/>
                <a:gd name="T30" fmla="*/ 403083 w 2950"/>
                <a:gd name="T31" fmla="*/ 201948 h 2765"/>
                <a:gd name="T32" fmla="*/ 235382 w 2950"/>
                <a:gd name="T33" fmla="*/ 175607 h 2765"/>
                <a:gd name="T34" fmla="*/ 315913 w 2950"/>
                <a:gd name="T35" fmla="*/ 46686 h 2765"/>
                <a:gd name="T36" fmla="*/ 396443 w 2950"/>
                <a:gd name="T37" fmla="*/ 175607 h 2765"/>
                <a:gd name="T38" fmla="*/ 235382 w 2950"/>
                <a:gd name="T39" fmla="*/ 175607 h 2765"/>
                <a:gd name="T40" fmla="*/ 345255 w 2950"/>
                <a:gd name="T41" fmla="*/ 43902 h 2765"/>
                <a:gd name="T42" fmla="*/ 471620 w 2950"/>
                <a:gd name="T43" fmla="*/ 43902 h 2765"/>
                <a:gd name="T44" fmla="*/ 418504 w 2950"/>
                <a:gd name="T45" fmla="*/ 161044 h 2765"/>
                <a:gd name="T46" fmla="*/ 345255 w 2950"/>
                <a:gd name="T47" fmla="*/ 43902 h 2765"/>
                <a:gd name="T48" fmla="*/ 213535 w 2950"/>
                <a:gd name="T49" fmla="*/ 161044 h 2765"/>
                <a:gd name="T50" fmla="*/ 160419 w 2950"/>
                <a:gd name="T51" fmla="*/ 43902 h 2765"/>
                <a:gd name="T52" fmla="*/ 286784 w 2950"/>
                <a:gd name="T53" fmla="*/ 43902 h 2765"/>
                <a:gd name="T54" fmla="*/ 213535 w 2950"/>
                <a:gd name="T55" fmla="*/ 161044 h 2765"/>
                <a:gd name="T56" fmla="*/ 279502 w 2950"/>
                <a:gd name="T57" fmla="*/ 486560 h 2765"/>
                <a:gd name="T58" fmla="*/ 61041 w 2950"/>
                <a:gd name="T59" fmla="*/ 201948 h 2765"/>
                <a:gd name="T60" fmla="*/ 201541 w 2950"/>
                <a:gd name="T61" fmla="*/ 201948 h 2765"/>
                <a:gd name="T62" fmla="*/ 279502 w 2950"/>
                <a:gd name="T63" fmla="*/ 486560 h 2765"/>
                <a:gd name="T64" fmla="*/ 430284 w 2950"/>
                <a:gd name="T65" fmla="*/ 201948 h 2765"/>
                <a:gd name="T66" fmla="*/ 570784 w 2950"/>
                <a:gd name="T67" fmla="*/ 201948 h 2765"/>
                <a:gd name="T68" fmla="*/ 352537 w 2950"/>
                <a:gd name="T69" fmla="*/ 486560 h 2765"/>
                <a:gd name="T70" fmla="*/ 430284 w 2950"/>
                <a:gd name="T71" fmla="*/ 201948 h 2765"/>
                <a:gd name="T72" fmla="*/ 573140 w 2950"/>
                <a:gd name="T73" fmla="*/ 175607 h 2765"/>
                <a:gd name="T74" fmla="*/ 440778 w 2950"/>
                <a:gd name="T75" fmla="*/ 175607 h 2765"/>
                <a:gd name="T76" fmla="*/ 493894 w 2950"/>
                <a:gd name="T77" fmla="*/ 58250 h 2765"/>
                <a:gd name="T78" fmla="*/ 573140 w 2950"/>
                <a:gd name="T79" fmla="*/ 175607 h 2765"/>
                <a:gd name="T80" fmla="*/ 137931 w 2950"/>
                <a:gd name="T81" fmla="*/ 58250 h 2765"/>
                <a:gd name="T82" fmla="*/ 191261 w 2950"/>
                <a:gd name="T83" fmla="*/ 175607 h 2765"/>
                <a:gd name="T84" fmla="*/ 58685 w 2950"/>
                <a:gd name="T85" fmla="*/ 175607 h 2765"/>
                <a:gd name="T86" fmla="*/ 137931 w 2950"/>
                <a:gd name="T87" fmla="*/ 58250 h 2765"/>
                <a:gd name="T88" fmla="*/ 137931 w 2950"/>
                <a:gd name="T89" fmla="*/ 58250 h 2765"/>
                <a:gd name="T90" fmla="*/ 137931 w 2950"/>
                <a:gd name="T91" fmla="*/ 58250 h 27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950" h="2765">
                  <a:moveTo>
                    <a:pt x="2926" y="825"/>
                  </a:moveTo>
                  <a:cubicBezTo>
                    <a:pt x="2401" y="45"/>
                    <a:pt x="2401" y="45"/>
                    <a:pt x="2401" y="45"/>
                  </a:cubicBezTo>
                  <a:cubicBezTo>
                    <a:pt x="2382" y="17"/>
                    <a:pt x="2350" y="0"/>
                    <a:pt x="2316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01" y="0"/>
                    <a:pt x="569" y="17"/>
                    <a:pt x="550" y="45"/>
                  </a:cubicBezTo>
                  <a:cubicBezTo>
                    <a:pt x="25" y="825"/>
                    <a:pt x="25" y="825"/>
                    <a:pt x="25" y="825"/>
                  </a:cubicBezTo>
                  <a:cubicBezTo>
                    <a:pt x="0" y="861"/>
                    <a:pt x="1" y="909"/>
                    <a:pt x="28" y="944"/>
                  </a:cubicBezTo>
                  <a:cubicBezTo>
                    <a:pt x="1394" y="2725"/>
                    <a:pt x="1394" y="2725"/>
                    <a:pt x="1394" y="2725"/>
                  </a:cubicBezTo>
                  <a:cubicBezTo>
                    <a:pt x="1413" y="2750"/>
                    <a:pt x="1443" y="2765"/>
                    <a:pt x="1475" y="2765"/>
                  </a:cubicBezTo>
                  <a:cubicBezTo>
                    <a:pt x="1507" y="2765"/>
                    <a:pt x="1537" y="2750"/>
                    <a:pt x="1556" y="2725"/>
                  </a:cubicBezTo>
                  <a:cubicBezTo>
                    <a:pt x="2922" y="944"/>
                    <a:pt x="2922" y="944"/>
                    <a:pt x="2922" y="944"/>
                  </a:cubicBezTo>
                  <a:cubicBezTo>
                    <a:pt x="2949" y="909"/>
                    <a:pt x="2950" y="861"/>
                    <a:pt x="2926" y="825"/>
                  </a:cubicBezTo>
                  <a:close/>
                  <a:moveTo>
                    <a:pt x="1882" y="943"/>
                  </a:moveTo>
                  <a:cubicBezTo>
                    <a:pt x="1475" y="2430"/>
                    <a:pt x="1475" y="2430"/>
                    <a:pt x="1475" y="2430"/>
                  </a:cubicBezTo>
                  <a:cubicBezTo>
                    <a:pt x="1069" y="943"/>
                    <a:pt x="1069" y="943"/>
                    <a:pt x="1069" y="943"/>
                  </a:cubicBezTo>
                  <a:cubicBezTo>
                    <a:pt x="1882" y="943"/>
                    <a:pt x="1882" y="943"/>
                    <a:pt x="1882" y="943"/>
                  </a:cubicBezTo>
                  <a:close/>
                  <a:moveTo>
                    <a:pt x="1099" y="820"/>
                  </a:moveTo>
                  <a:cubicBezTo>
                    <a:pt x="1475" y="218"/>
                    <a:pt x="1475" y="218"/>
                    <a:pt x="1475" y="218"/>
                  </a:cubicBezTo>
                  <a:cubicBezTo>
                    <a:pt x="1851" y="820"/>
                    <a:pt x="1851" y="820"/>
                    <a:pt x="1851" y="820"/>
                  </a:cubicBezTo>
                  <a:cubicBezTo>
                    <a:pt x="1099" y="820"/>
                    <a:pt x="1099" y="820"/>
                    <a:pt x="1099" y="820"/>
                  </a:cubicBezTo>
                  <a:close/>
                  <a:moveTo>
                    <a:pt x="1612" y="205"/>
                  </a:moveTo>
                  <a:cubicBezTo>
                    <a:pt x="2202" y="205"/>
                    <a:pt x="2202" y="205"/>
                    <a:pt x="2202" y="205"/>
                  </a:cubicBezTo>
                  <a:cubicBezTo>
                    <a:pt x="1954" y="752"/>
                    <a:pt x="1954" y="752"/>
                    <a:pt x="1954" y="752"/>
                  </a:cubicBezTo>
                  <a:cubicBezTo>
                    <a:pt x="1612" y="205"/>
                    <a:pt x="1612" y="205"/>
                    <a:pt x="1612" y="205"/>
                  </a:cubicBezTo>
                  <a:close/>
                  <a:moveTo>
                    <a:pt x="997" y="752"/>
                  </a:moveTo>
                  <a:cubicBezTo>
                    <a:pt x="749" y="205"/>
                    <a:pt x="749" y="205"/>
                    <a:pt x="749" y="205"/>
                  </a:cubicBezTo>
                  <a:cubicBezTo>
                    <a:pt x="1339" y="205"/>
                    <a:pt x="1339" y="205"/>
                    <a:pt x="1339" y="205"/>
                  </a:cubicBezTo>
                  <a:cubicBezTo>
                    <a:pt x="997" y="752"/>
                    <a:pt x="997" y="752"/>
                    <a:pt x="997" y="752"/>
                  </a:cubicBezTo>
                  <a:close/>
                  <a:moveTo>
                    <a:pt x="1305" y="2272"/>
                  </a:moveTo>
                  <a:cubicBezTo>
                    <a:pt x="285" y="943"/>
                    <a:pt x="285" y="943"/>
                    <a:pt x="285" y="943"/>
                  </a:cubicBezTo>
                  <a:cubicBezTo>
                    <a:pt x="941" y="943"/>
                    <a:pt x="941" y="943"/>
                    <a:pt x="941" y="943"/>
                  </a:cubicBezTo>
                  <a:cubicBezTo>
                    <a:pt x="1305" y="2272"/>
                    <a:pt x="1305" y="2272"/>
                    <a:pt x="1305" y="2272"/>
                  </a:cubicBezTo>
                  <a:close/>
                  <a:moveTo>
                    <a:pt x="2009" y="943"/>
                  </a:moveTo>
                  <a:cubicBezTo>
                    <a:pt x="2665" y="943"/>
                    <a:pt x="2665" y="943"/>
                    <a:pt x="2665" y="943"/>
                  </a:cubicBezTo>
                  <a:cubicBezTo>
                    <a:pt x="1646" y="2272"/>
                    <a:pt x="1646" y="2272"/>
                    <a:pt x="1646" y="2272"/>
                  </a:cubicBezTo>
                  <a:cubicBezTo>
                    <a:pt x="2009" y="943"/>
                    <a:pt x="2009" y="943"/>
                    <a:pt x="2009" y="943"/>
                  </a:cubicBezTo>
                  <a:close/>
                  <a:moveTo>
                    <a:pt x="2676" y="820"/>
                  </a:moveTo>
                  <a:cubicBezTo>
                    <a:pt x="2058" y="820"/>
                    <a:pt x="2058" y="820"/>
                    <a:pt x="2058" y="820"/>
                  </a:cubicBezTo>
                  <a:cubicBezTo>
                    <a:pt x="2306" y="272"/>
                    <a:pt x="2306" y="272"/>
                    <a:pt x="2306" y="272"/>
                  </a:cubicBezTo>
                  <a:cubicBezTo>
                    <a:pt x="2676" y="820"/>
                    <a:pt x="2676" y="820"/>
                    <a:pt x="2676" y="820"/>
                  </a:cubicBezTo>
                  <a:close/>
                  <a:moveTo>
                    <a:pt x="644" y="272"/>
                  </a:moveTo>
                  <a:cubicBezTo>
                    <a:pt x="893" y="820"/>
                    <a:pt x="893" y="820"/>
                    <a:pt x="893" y="820"/>
                  </a:cubicBezTo>
                  <a:cubicBezTo>
                    <a:pt x="274" y="820"/>
                    <a:pt x="274" y="820"/>
                    <a:pt x="274" y="820"/>
                  </a:cubicBezTo>
                  <a:cubicBezTo>
                    <a:pt x="644" y="272"/>
                    <a:pt x="644" y="272"/>
                    <a:pt x="644" y="272"/>
                  </a:cubicBezTo>
                  <a:close/>
                  <a:moveTo>
                    <a:pt x="644" y="272"/>
                  </a:moveTo>
                  <a:cubicBezTo>
                    <a:pt x="644" y="272"/>
                    <a:pt x="644" y="272"/>
                    <a:pt x="644" y="2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1597565" y="1533395"/>
            <a:ext cx="1484478" cy="2089432"/>
            <a:chOff x="1182291" y="1591073"/>
            <a:chExt cx="1056084" cy="1485502"/>
          </a:xfrm>
        </p:grpSpPr>
        <p:sp>
          <p:nvSpPr>
            <p:cNvPr id="3" name="矩形 2"/>
            <p:cNvSpPr/>
            <p:nvPr/>
          </p:nvSpPr>
          <p:spPr>
            <a:xfrm>
              <a:off x="1182291" y="1591073"/>
              <a:ext cx="1056084" cy="1485502"/>
            </a:xfrm>
            <a:custGeom>
              <a:avLst/>
              <a:gdLst>
                <a:gd name="connsiteX0" fmla="*/ 0 w 1056084"/>
                <a:gd name="connsiteY0" fmla="*/ 0 h 1247378"/>
                <a:gd name="connsiteX1" fmla="*/ 1056084 w 1056084"/>
                <a:gd name="connsiteY1" fmla="*/ 0 h 1247378"/>
                <a:gd name="connsiteX2" fmla="*/ 1056084 w 1056084"/>
                <a:gd name="connsiteY2" fmla="*/ 1247378 h 1247378"/>
                <a:gd name="connsiteX3" fmla="*/ 0 w 1056084"/>
                <a:gd name="connsiteY3" fmla="*/ 1247378 h 1247378"/>
                <a:gd name="connsiteX4" fmla="*/ 0 w 1056084"/>
                <a:gd name="connsiteY4" fmla="*/ 0 h 1247378"/>
                <a:gd name="connsiteX0" fmla="*/ 0 w 1056084"/>
                <a:gd name="connsiteY0" fmla="*/ 0 h 1247378"/>
                <a:gd name="connsiteX1" fmla="*/ 1056084 w 1056084"/>
                <a:gd name="connsiteY1" fmla="*/ 0 h 1247378"/>
                <a:gd name="connsiteX2" fmla="*/ 1056084 w 1056084"/>
                <a:gd name="connsiteY2" fmla="*/ 1247378 h 1247378"/>
                <a:gd name="connsiteX3" fmla="*/ 522684 w 1056084"/>
                <a:gd name="connsiteY3" fmla="*/ 1247377 h 1247378"/>
                <a:gd name="connsiteX4" fmla="*/ 0 w 1056084"/>
                <a:gd name="connsiteY4" fmla="*/ 1247378 h 1247378"/>
                <a:gd name="connsiteX5" fmla="*/ 0 w 1056084"/>
                <a:gd name="connsiteY5" fmla="*/ 0 h 1247378"/>
                <a:gd name="connsiteX0" fmla="*/ 0 w 1056084"/>
                <a:gd name="connsiteY0" fmla="*/ 0 h 1485502"/>
                <a:gd name="connsiteX1" fmla="*/ 1056084 w 1056084"/>
                <a:gd name="connsiteY1" fmla="*/ 0 h 1485502"/>
                <a:gd name="connsiteX2" fmla="*/ 1056084 w 1056084"/>
                <a:gd name="connsiteY2" fmla="*/ 1247378 h 1485502"/>
                <a:gd name="connsiteX3" fmla="*/ 522684 w 1056084"/>
                <a:gd name="connsiteY3" fmla="*/ 1485502 h 1485502"/>
                <a:gd name="connsiteX4" fmla="*/ 0 w 1056084"/>
                <a:gd name="connsiteY4" fmla="*/ 1247378 h 1485502"/>
                <a:gd name="connsiteX5" fmla="*/ 0 w 1056084"/>
                <a:gd name="connsiteY5" fmla="*/ 0 h 14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084" h="1485502">
                  <a:moveTo>
                    <a:pt x="0" y="0"/>
                  </a:moveTo>
                  <a:lnTo>
                    <a:pt x="1056084" y="0"/>
                  </a:lnTo>
                  <a:lnTo>
                    <a:pt x="1056084" y="1247378"/>
                  </a:lnTo>
                  <a:lnTo>
                    <a:pt x="522684" y="1485502"/>
                  </a:lnTo>
                  <a:lnTo>
                    <a:pt x="0" y="12473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573" name="Freeform 9"/>
            <p:cNvSpPr>
              <a:spLocks noEditPoints="1"/>
            </p:cNvSpPr>
            <p:nvPr/>
          </p:nvSpPr>
          <p:spPr bwMode="auto">
            <a:xfrm>
              <a:off x="1381125" y="1885950"/>
              <a:ext cx="658813" cy="722313"/>
            </a:xfrm>
            <a:custGeom>
              <a:avLst/>
              <a:gdLst>
                <a:gd name="T0" fmla="*/ 658813 w 2210"/>
                <a:gd name="T1" fmla="*/ 411007 h 2427"/>
                <a:gd name="T2" fmla="*/ 658813 w 2210"/>
                <a:gd name="T3" fmla="*/ 408329 h 2427"/>
                <a:gd name="T4" fmla="*/ 657024 w 2210"/>
                <a:gd name="T5" fmla="*/ 388388 h 2427"/>
                <a:gd name="T6" fmla="*/ 434936 w 2210"/>
                <a:gd name="T7" fmla="*/ 79166 h 2427"/>
                <a:gd name="T8" fmla="*/ 410789 w 2210"/>
                <a:gd name="T9" fmla="*/ 93451 h 2427"/>
                <a:gd name="T10" fmla="*/ 618867 w 2210"/>
                <a:gd name="T11" fmla="*/ 333329 h 2427"/>
                <a:gd name="T12" fmla="*/ 487104 w 2210"/>
                <a:gd name="T13" fmla="*/ 359817 h 2427"/>
                <a:gd name="T14" fmla="*/ 331195 w 2210"/>
                <a:gd name="T15" fmla="*/ 359817 h 2427"/>
                <a:gd name="T16" fmla="*/ 175286 w 2210"/>
                <a:gd name="T17" fmla="*/ 359817 h 2427"/>
                <a:gd name="T18" fmla="*/ 37263 w 2210"/>
                <a:gd name="T19" fmla="*/ 338389 h 2427"/>
                <a:gd name="T20" fmla="*/ 328512 w 2210"/>
                <a:gd name="T21" fmla="*/ 94047 h 2427"/>
                <a:gd name="T22" fmla="*/ 344908 w 2210"/>
                <a:gd name="T23" fmla="*/ 15774 h 2427"/>
                <a:gd name="T24" fmla="*/ 312116 w 2210"/>
                <a:gd name="T25" fmla="*/ 15774 h 2427"/>
                <a:gd name="T26" fmla="*/ 298 w 2210"/>
                <a:gd name="T27" fmla="*/ 388388 h 2427"/>
                <a:gd name="T28" fmla="*/ 0 w 2210"/>
                <a:gd name="T29" fmla="*/ 411007 h 2427"/>
                <a:gd name="T30" fmla="*/ 34282 w 2210"/>
                <a:gd name="T31" fmla="*/ 413090 h 2427"/>
                <a:gd name="T32" fmla="*/ 97182 w 2210"/>
                <a:gd name="T33" fmla="*/ 346127 h 2427"/>
                <a:gd name="T34" fmla="*/ 159486 w 2210"/>
                <a:gd name="T35" fmla="*/ 411900 h 2427"/>
                <a:gd name="T36" fmla="*/ 159486 w 2210"/>
                <a:gd name="T37" fmla="*/ 412793 h 2427"/>
                <a:gd name="T38" fmla="*/ 159486 w 2210"/>
                <a:gd name="T39" fmla="*/ 413090 h 2427"/>
                <a:gd name="T40" fmla="*/ 191086 w 2210"/>
                <a:gd name="T41" fmla="*/ 413090 h 2427"/>
                <a:gd name="T42" fmla="*/ 191086 w 2210"/>
                <a:gd name="T43" fmla="*/ 412793 h 2427"/>
                <a:gd name="T44" fmla="*/ 190787 w 2210"/>
                <a:gd name="T45" fmla="*/ 411602 h 2427"/>
                <a:gd name="T46" fmla="*/ 253390 w 2210"/>
                <a:gd name="T47" fmla="*/ 346127 h 2427"/>
                <a:gd name="T48" fmla="*/ 314203 w 2210"/>
                <a:gd name="T49" fmla="*/ 604160 h 2427"/>
                <a:gd name="T50" fmla="*/ 246533 w 2210"/>
                <a:gd name="T51" fmla="*/ 689575 h 2427"/>
                <a:gd name="T52" fmla="*/ 156207 w 2210"/>
                <a:gd name="T53" fmla="*/ 599398 h 2427"/>
                <a:gd name="T54" fmla="*/ 246533 w 2210"/>
                <a:gd name="T55" fmla="*/ 722313 h 2427"/>
                <a:gd name="T56" fmla="*/ 346995 w 2210"/>
                <a:gd name="T57" fmla="*/ 607731 h 2427"/>
                <a:gd name="T58" fmla="*/ 409299 w 2210"/>
                <a:gd name="T59" fmla="*/ 346127 h 2427"/>
                <a:gd name="T60" fmla="*/ 471603 w 2210"/>
                <a:gd name="T61" fmla="*/ 411602 h 2427"/>
                <a:gd name="T62" fmla="*/ 471603 w 2210"/>
                <a:gd name="T63" fmla="*/ 412793 h 2427"/>
                <a:gd name="T64" fmla="*/ 471603 w 2210"/>
                <a:gd name="T65" fmla="*/ 413090 h 2427"/>
                <a:gd name="T66" fmla="*/ 502904 w 2210"/>
                <a:gd name="T67" fmla="*/ 413090 h 2427"/>
                <a:gd name="T68" fmla="*/ 502904 w 2210"/>
                <a:gd name="T69" fmla="*/ 412793 h 2427"/>
                <a:gd name="T70" fmla="*/ 502904 w 2210"/>
                <a:gd name="T71" fmla="*/ 411900 h 2427"/>
                <a:gd name="T72" fmla="*/ 565208 w 2210"/>
                <a:gd name="T73" fmla="*/ 346127 h 2427"/>
                <a:gd name="T74" fmla="*/ 626021 w 2210"/>
                <a:gd name="T75" fmla="*/ 411007 h 2427"/>
                <a:gd name="T76" fmla="*/ 626021 w 2210"/>
                <a:gd name="T77" fmla="*/ 411007 h 2427"/>
                <a:gd name="T78" fmla="*/ 658813 w 2210"/>
                <a:gd name="T79" fmla="*/ 413090 h 2427"/>
                <a:gd name="T80" fmla="*/ 658813 w 2210"/>
                <a:gd name="T81" fmla="*/ 411602 h 2427"/>
                <a:gd name="T82" fmla="*/ 658813 w 2210"/>
                <a:gd name="T83" fmla="*/ 411007 h 24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210" h="2427"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79"/>
                    <a:pt x="2210" y="1376"/>
                    <a:pt x="2210" y="1372"/>
                  </a:cubicBezTo>
                  <a:cubicBezTo>
                    <a:pt x="2209" y="1363"/>
                    <a:pt x="2208" y="1354"/>
                    <a:pt x="2207" y="1345"/>
                  </a:cubicBezTo>
                  <a:cubicBezTo>
                    <a:pt x="2205" y="1328"/>
                    <a:pt x="2204" y="1310"/>
                    <a:pt x="2204" y="1305"/>
                  </a:cubicBezTo>
                  <a:cubicBezTo>
                    <a:pt x="2204" y="823"/>
                    <a:pt x="1894" y="413"/>
                    <a:pt x="1462" y="264"/>
                  </a:cubicBezTo>
                  <a:cubicBezTo>
                    <a:pt x="1461" y="265"/>
                    <a:pt x="1460" y="265"/>
                    <a:pt x="1459" y="266"/>
                  </a:cubicBezTo>
                  <a:cubicBezTo>
                    <a:pt x="1451" y="262"/>
                    <a:pt x="1442" y="259"/>
                    <a:pt x="1433" y="259"/>
                  </a:cubicBezTo>
                  <a:cubicBezTo>
                    <a:pt x="1402" y="259"/>
                    <a:pt x="1378" y="284"/>
                    <a:pt x="1378" y="314"/>
                  </a:cubicBezTo>
                  <a:cubicBezTo>
                    <a:pt x="1378" y="343"/>
                    <a:pt x="1400" y="367"/>
                    <a:pt x="1428" y="369"/>
                  </a:cubicBezTo>
                  <a:cubicBezTo>
                    <a:pt x="1758" y="484"/>
                    <a:pt x="2009" y="769"/>
                    <a:pt x="2076" y="1120"/>
                  </a:cubicBezTo>
                  <a:cubicBezTo>
                    <a:pt x="2025" y="1081"/>
                    <a:pt x="1963" y="1058"/>
                    <a:pt x="1896" y="1058"/>
                  </a:cubicBezTo>
                  <a:cubicBezTo>
                    <a:pt x="1787" y="1058"/>
                    <a:pt x="1691" y="1119"/>
                    <a:pt x="1634" y="1209"/>
                  </a:cubicBezTo>
                  <a:cubicBezTo>
                    <a:pt x="1578" y="1119"/>
                    <a:pt x="1482" y="1058"/>
                    <a:pt x="1373" y="1058"/>
                  </a:cubicBezTo>
                  <a:cubicBezTo>
                    <a:pt x="1264" y="1058"/>
                    <a:pt x="1167" y="1119"/>
                    <a:pt x="1111" y="1209"/>
                  </a:cubicBezTo>
                  <a:cubicBezTo>
                    <a:pt x="1055" y="1119"/>
                    <a:pt x="959" y="1058"/>
                    <a:pt x="850" y="1058"/>
                  </a:cubicBezTo>
                  <a:cubicBezTo>
                    <a:pt x="740" y="1058"/>
                    <a:pt x="644" y="1119"/>
                    <a:pt x="588" y="1209"/>
                  </a:cubicBezTo>
                  <a:cubicBezTo>
                    <a:pt x="532" y="1119"/>
                    <a:pt x="436" y="1058"/>
                    <a:pt x="326" y="1058"/>
                  </a:cubicBezTo>
                  <a:cubicBezTo>
                    <a:pt x="250" y="1058"/>
                    <a:pt x="180" y="1088"/>
                    <a:pt x="125" y="1137"/>
                  </a:cubicBezTo>
                  <a:cubicBezTo>
                    <a:pt x="205" y="675"/>
                    <a:pt x="604" y="322"/>
                    <a:pt x="1087" y="314"/>
                  </a:cubicBezTo>
                  <a:cubicBezTo>
                    <a:pt x="1091" y="316"/>
                    <a:pt x="1096" y="316"/>
                    <a:pt x="1102" y="316"/>
                  </a:cubicBezTo>
                  <a:cubicBezTo>
                    <a:pt x="1141" y="316"/>
                    <a:pt x="1157" y="284"/>
                    <a:pt x="1157" y="245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22"/>
                    <a:pt x="1134" y="0"/>
                    <a:pt x="1102" y="0"/>
                  </a:cubicBezTo>
                  <a:cubicBezTo>
                    <a:pt x="1078" y="0"/>
                    <a:pt x="1047" y="20"/>
                    <a:pt x="1047" y="53"/>
                  </a:cubicBezTo>
                  <a:cubicBezTo>
                    <a:pt x="1047" y="205"/>
                    <a:pt x="1047" y="205"/>
                    <a:pt x="1047" y="205"/>
                  </a:cubicBezTo>
                  <a:cubicBezTo>
                    <a:pt x="464" y="234"/>
                    <a:pt x="1" y="716"/>
                    <a:pt x="1" y="1305"/>
                  </a:cubicBezTo>
                  <a:cubicBezTo>
                    <a:pt x="1" y="1312"/>
                    <a:pt x="1" y="1345"/>
                    <a:pt x="1" y="1368"/>
                  </a:cubicBezTo>
                  <a:cubicBezTo>
                    <a:pt x="0" y="1372"/>
                    <a:pt x="0" y="1376"/>
                    <a:pt x="0" y="1381"/>
                  </a:cubicBezTo>
                  <a:cubicBezTo>
                    <a:pt x="0" y="1413"/>
                    <a:pt x="26" y="1440"/>
                    <a:pt x="58" y="1440"/>
                  </a:cubicBezTo>
                  <a:cubicBezTo>
                    <a:pt x="87" y="1440"/>
                    <a:pt x="112" y="1417"/>
                    <a:pt x="115" y="1388"/>
                  </a:cubicBezTo>
                  <a:cubicBezTo>
                    <a:pt x="117" y="1388"/>
                    <a:pt x="117" y="1388"/>
                    <a:pt x="117" y="1388"/>
                  </a:cubicBezTo>
                  <a:cubicBezTo>
                    <a:pt x="118" y="1271"/>
                    <a:pt x="211" y="1163"/>
                    <a:pt x="326" y="1163"/>
                  </a:cubicBezTo>
                  <a:cubicBezTo>
                    <a:pt x="438" y="1163"/>
                    <a:pt x="530" y="1265"/>
                    <a:pt x="536" y="1378"/>
                  </a:cubicBezTo>
                  <a:cubicBezTo>
                    <a:pt x="535" y="1380"/>
                    <a:pt x="535" y="1382"/>
                    <a:pt x="535" y="1384"/>
                  </a:cubicBezTo>
                  <a:cubicBezTo>
                    <a:pt x="535" y="1385"/>
                    <a:pt x="535" y="1385"/>
                    <a:pt x="535" y="1386"/>
                  </a:cubicBezTo>
                  <a:cubicBezTo>
                    <a:pt x="535" y="1386"/>
                    <a:pt x="535" y="1386"/>
                    <a:pt x="535" y="1387"/>
                  </a:cubicBezTo>
                  <a:cubicBezTo>
                    <a:pt x="535" y="1387"/>
                    <a:pt x="535" y="1388"/>
                    <a:pt x="535" y="1388"/>
                  </a:cubicBezTo>
                  <a:cubicBezTo>
                    <a:pt x="535" y="1388"/>
                    <a:pt x="535" y="1388"/>
                    <a:pt x="535" y="1388"/>
                  </a:cubicBezTo>
                  <a:cubicBezTo>
                    <a:pt x="536" y="1417"/>
                    <a:pt x="560" y="1440"/>
                    <a:pt x="588" y="1440"/>
                  </a:cubicBezTo>
                  <a:cubicBezTo>
                    <a:pt x="616" y="1440"/>
                    <a:pt x="639" y="1417"/>
                    <a:pt x="641" y="1388"/>
                  </a:cubicBezTo>
                  <a:cubicBezTo>
                    <a:pt x="641" y="1388"/>
                    <a:pt x="641" y="1388"/>
                    <a:pt x="641" y="1388"/>
                  </a:cubicBezTo>
                  <a:cubicBezTo>
                    <a:pt x="641" y="1388"/>
                    <a:pt x="641" y="1387"/>
                    <a:pt x="641" y="1387"/>
                  </a:cubicBezTo>
                  <a:cubicBezTo>
                    <a:pt x="641" y="1387"/>
                    <a:pt x="641" y="1386"/>
                    <a:pt x="641" y="1386"/>
                  </a:cubicBezTo>
                  <a:cubicBezTo>
                    <a:pt x="641" y="1385"/>
                    <a:pt x="641" y="1384"/>
                    <a:pt x="640" y="1383"/>
                  </a:cubicBezTo>
                  <a:cubicBezTo>
                    <a:pt x="640" y="1381"/>
                    <a:pt x="640" y="1379"/>
                    <a:pt x="640" y="1378"/>
                  </a:cubicBezTo>
                  <a:cubicBezTo>
                    <a:pt x="646" y="1265"/>
                    <a:pt x="738" y="1163"/>
                    <a:pt x="850" y="1163"/>
                  </a:cubicBezTo>
                  <a:cubicBezTo>
                    <a:pt x="949" y="1163"/>
                    <a:pt x="1032" y="1244"/>
                    <a:pt x="1054" y="1341"/>
                  </a:cubicBezTo>
                  <a:cubicBezTo>
                    <a:pt x="1054" y="2030"/>
                    <a:pt x="1054" y="2030"/>
                    <a:pt x="1054" y="2030"/>
                  </a:cubicBezTo>
                  <a:cubicBezTo>
                    <a:pt x="1049" y="2041"/>
                    <a:pt x="1047" y="2055"/>
                    <a:pt x="1047" y="2069"/>
                  </a:cubicBezTo>
                  <a:cubicBezTo>
                    <a:pt x="1047" y="2190"/>
                    <a:pt x="1000" y="2317"/>
                    <a:pt x="827" y="2317"/>
                  </a:cubicBezTo>
                  <a:cubicBezTo>
                    <a:pt x="676" y="2317"/>
                    <a:pt x="579" y="2190"/>
                    <a:pt x="579" y="2069"/>
                  </a:cubicBezTo>
                  <a:cubicBezTo>
                    <a:pt x="579" y="2030"/>
                    <a:pt x="552" y="2014"/>
                    <a:pt x="524" y="2014"/>
                  </a:cubicBezTo>
                  <a:cubicBezTo>
                    <a:pt x="496" y="2014"/>
                    <a:pt x="469" y="2030"/>
                    <a:pt x="469" y="2069"/>
                  </a:cubicBezTo>
                  <a:cubicBezTo>
                    <a:pt x="469" y="2268"/>
                    <a:pt x="578" y="2427"/>
                    <a:pt x="827" y="2427"/>
                  </a:cubicBezTo>
                  <a:cubicBezTo>
                    <a:pt x="1112" y="2427"/>
                    <a:pt x="1156" y="2274"/>
                    <a:pt x="1157" y="2080"/>
                  </a:cubicBezTo>
                  <a:cubicBezTo>
                    <a:pt x="1162" y="2069"/>
                    <a:pt x="1164" y="2056"/>
                    <a:pt x="1164" y="2042"/>
                  </a:cubicBezTo>
                  <a:cubicBezTo>
                    <a:pt x="1164" y="1375"/>
                    <a:pt x="1164" y="1375"/>
                    <a:pt x="1164" y="1375"/>
                  </a:cubicBezTo>
                  <a:cubicBezTo>
                    <a:pt x="1171" y="1263"/>
                    <a:pt x="1262" y="1163"/>
                    <a:pt x="1373" y="1163"/>
                  </a:cubicBezTo>
                  <a:cubicBezTo>
                    <a:pt x="1485" y="1163"/>
                    <a:pt x="1576" y="1265"/>
                    <a:pt x="1582" y="1378"/>
                  </a:cubicBezTo>
                  <a:cubicBezTo>
                    <a:pt x="1582" y="1379"/>
                    <a:pt x="1582" y="1381"/>
                    <a:pt x="1582" y="1383"/>
                  </a:cubicBezTo>
                  <a:cubicBezTo>
                    <a:pt x="1582" y="1384"/>
                    <a:pt x="1582" y="1385"/>
                    <a:pt x="1582" y="1386"/>
                  </a:cubicBezTo>
                  <a:cubicBezTo>
                    <a:pt x="1582" y="1386"/>
                    <a:pt x="1582" y="1387"/>
                    <a:pt x="1582" y="1387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3" y="1417"/>
                    <a:pt x="1606" y="1440"/>
                    <a:pt x="1634" y="1440"/>
                  </a:cubicBezTo>
                  <a:cubicBezTo>
                    <a:pt x="1663" y="1440"/>
                    <a:pt x="1686" y="1417"/>
                    <a:pt x="1687" y="1388"/>
                  </a:cubicBezTo>
                  <a:cubicBezTo>
                    <a:pt x="1687" y="1388"/>
                    <a:pt x="1687" y="1388"/>
                    <a:pt x="1687" y="1388"/>
                  </a:cubicBezTo>
                  <a:cubicBezTo>
                    <a:pt x="1687" y="1388"/>
                    <a:pt x="1687" y="1387"/>
                    <a:pt x="1687" y="1387"/>
                  </a:cubicBezTo>
                  <a:cubicBezTo>
                    <a:pt x="1687" y="1386"/>
                    <a:pt x="1687" y="1386"/>
                    <a:pt x="1687" y="1386"/>
                  </a:cubicBezTo>
                  <a:cubicBezTo>
                    <a:pt x="1687" y="1385"/>
                    <a:pt x="1687" y="1385"/>
                    <a:pt x="1687" y="1384"/>
                  </a:cubicBezTo>
                  <a:cubicBezTo>
                    <a:pt x="1687" y="1382"/>
                    <a:pt x="1687" y="1380"/>
                    <a:pt x="1687" y="1378"/>
                  </a:cubicBezTo>
                  <a:cubicBezTo>
                    <a:pt x="1692" y="1265"/>
                    <a:pt x="1784" y="1163"/>
                    <a:pt x="1896" y="1163"/>
                  </a:cubicBezTo>
                  <a:cubicBezTo>
                    <a:pt x="1988" y="1163"/>
                    <a:pt x="2067" y="1233"/>
                    <a:pt x="2095" y="1321"/>
                  </a:cubicBezTo>
                  <a:cubicBezTo>
                    <a:pt x="2096" y="1341"/>
                    <a:pt x="2100" y="1374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412"/>
                    <a:pt x="2125" y="1436"/>
                    <a:pt x="2155" y="1436"/>
                  </a:cubicBezTo>
                  <a:cubicBezTo>
                    <a:pt x="2183" y="1436"/>
                    <a:pt x="2206" y="1415"/>
                    <a:pt x="2210" y="1388"/>
                  </a:cubicBezTo>
                  <a:cubicBezTo>
                    <a:pt x="2210" y="1388"/>
                    <a:pt x="2210" y="1388"/>
                    <a:pt x="2210" y="1388"/>
                  </a:cubicBezTo>
                  <a:cubicBezTo>
                    <a:pt x="2210" y="1386"/>
                    <a:pt x="2210" y="1385"/>
                    <a:pt x="2210" y="1383"/>
                  </a:cubicBezTo>
                  <a:cubicBezTo>
                    <a:pt x="2210" y="1382"/>
                    <a:pt x="2210" y="1382"/>
                    <a:pt x="2210" y="1381"/>
                  </a:cubicBezTo>
                  <a:close/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10084693" y="1528093"/>
            <a:ext cx="1486711" cy="2089432"/>
            <a:chOff x="5518548" y="1591073"/>
            <a:chExt cx="1056084" cy="1485502"/>
          </a:xfrm>
        </p:grpSpPr>
        <p:sp>
          <p:nvSpPr>
            <p:cNvPr id="6" name="矩形 2"/>
            <p:cNvSpPr/>
            <p:nvPr/>
          </p:nvSpPr>
          <p:spPr>
            <a:xfrm>
              <a:off x="5518548" y="1591073"/>
              <a:ext cx="1056084" cy="1485502"/>
            </a:xfrm>
            <a:custGeom>
              <a:avLst/>
              <a:gdLst>
                <a:gd name="connsiteX0" fmla="*/ 0 w 1056084"/>
                <a:gd name="connsiteY0" fmla="*/ 0 h 1247378"/>
                <a:gd name="connsiteX1" fmla="*/ 1056084 w 1056084"/>
                <a:gd name="connsiteY1" fmla="*/ 0 h 1247378"/>
                <a:gd name="connsiteX2" fmla="*/ 1056084 w 1056084"/>
                <a:gd name="connsiteY2" fmla="*/ 1247378 h 1247378"/>
                <a:gd name="connsiteX3" fmla="*/ 0 w 1056084"/>
                <a:gd name="connsiteY3" fmla="*/ 1247378 h 1247378"/>
                <a:gd name="connsiteX4" fmla="*/ 0 w 1056084"/>
                <a:gd name="connsiteY4" fmla="*/ 0 h 1247378"/>
                <a:gd name="connsiteX0" fmla="*/ 0 w 1056084"/>
                <a:gd name="connsiteY0" fmla="*/ 0 h 1247378"/>
                <a:gd name="connsiteX1" fmla="*/ 1056084 w 1056084"/>
                <a:gd name="connsiteY1" fmla="*/ 0 h 1247378"/>
                <a:gd name="connsiteX2" fmla="*/ 1056084 w 1056084"/>
                <a:gd name="connsiteY2" fmla="*/ 1247378 h 1247378"/>
                <a:gd name="connsiteX3" fmla="*/ 522684 w 1056084"/>
                <a:gd name="connsiteY3" fmla="*/ 1247377 h 1247378"/>
                <a:gd name="connsiteX4" fmla="*/ 0 w 1056084"/>
                <a:gd name="connsiteY4" fmla="*/ 1247378 h 1247378"/>
                <a:gd name="connsiteX5" fmla="*/ 0 w 1056084"/>
                <a:gd name="connsiteY5" fmla="*/ 0 h 1247378"/>
                <a:gd name="connsiteX0" fmla="*/ 0 w 1056084"/>
                <a:gd name="connsiteY0" fmla="*/ 0 h 1485502"/>
                <a:gd name="connsiteX1" fmla="*/ 1056084 w 1056084"/>
                <a:gd name="connsiteY1" fmla="*/ 0 h 1485502"/>
                <a:gd name="connsiteX2" fmla="*/ 1056084 w 1056084"/>
                <a:gd name="connsiteY2" fmla="*/ 1247378 h 1485502"/>
                <a:gd name="connsiteX3" fmla="*/ 522684 w 1056084"/>
                <a:gd name="connsiteY3" fmla="*/ 1485502 h 1485502"/>
                <a:gd name="connsiteX4" fmla="*/ 0 w 1056084"/>
                <a:gd name="connsiteY4" fmla="*/ 1247378 h 1485502"/>
                <a:gd name="connsiteX5" fmla="*/ 0 w 1056084"/>
                <a:gd name="connsiteY5" fmla="*/ 0 h 14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084" h="1485502">
                  <a:moveTo>
                    <a:pt x="0" y="0"/>
                  </a:moveTo>
                  <a:lnTo>
                    <a:pt x="1056084" y="0"/>
                  </a:lnTo>
                  <a:lnTo>
                    <a:pt x="1056084" y="1247378"/>
                  </a:lnTo>
                  <a:lnTo>
                    <a:pt x="522684" y="1485502"/>
                  </a:lnTo>
                  <a:lnTo>
                    <a:pt x="0" y="12473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571" name="Freeform 17"/>
            <p:cNvSpPr>
              <a:spLocks noEditPoints="1"/>
            </p:cNvSpPr>
            <p:nvPr/>
          </p:nvSpPr>
          <p:spPr bwMode="auto">
            <a:xfrm>
              <a:off x="5716588" y="1924050"/>
              <a:ext cx="663575" cy="609600"/>
            </a:xfrm>
            <a:custGeom>
              <a:avLst/>
              <a:gdLst>
                <a:gd name="T0" fmla="*/ 359209 w 2069"/>
                <a:gd name="T1" fmla="*/ 0 h 1899"/>
                <a:gd name="T2" fmla="*/ 60617 w 2069"/>
                <a:gd name="T3" fmla="*/ 249426 h 1899"/>
                <a:gd name="T4" fmla="*/ 0 w 2069"/>
                <a:gd name="T5" fmla="*/ 249426 h 1899"/>
                <a:gd name="T6" fmla="*/ 83067 w 2069"/>
                <a:gd name="T7" fmla="*/ 360174 h 1899"/>
                <a:gd name="T8" fmla="*/ 165814 w 2069"/>
                <a:gd name="T9" fmla="*/ 249426 h 1899"/>
                <a:gd name="T10" fmla="*/ 116102 w 2069"/>
                <a:gd name="T11" fmla="*/ 249426 h 1899"/>
                <a:gd name="T12" fmla="*/ 359209 w 2069"/>
                <a:gd name="T13" fmla="*/ 55535 h 1899"/>
                <a:gd name="T14" fmla="*/ 608090 w 2069"/>
                <a:gd name="T15" fmla="*/ 304961 h 1899"/>
                <a:gd name="T16" fmla="*/ 359209 w 2069"/>
                <a:gd name="T17" fmla="*/ 554386 h 1899"/>
                <a:gd name="T18" fmla="*/ 152985 w 2069"/>
                <a:gd name="T19" fmla="*/ 443316 h 1899"/>
                <a:gd name="T20" fmla="*/ 88519 w 2069"/>
                <a:gd name="T21" fmla="*/ 443316 h 1899"/>
                <a:gd name="T22" fmla="*/ 359209 w 2069"/>
                <a:gd name="T23" fmla="*/ 609600 h 1899"/>
                <a:gd name="T24" fmla="*/ 663575 w 2069"/>
                <a:gd name="T25" fmla="*/ 304961 h 1899"/>
                <a:gd name="T26" fmla="*/ 359209 w 2069"/>
                <a:gd name="T27" fmla="*/ 0 h 1899"/>
                <a:gd name="T28" fmla="*/ 346380 w 2069"/>
                <a:gd name="T29" fmla="*/ 110749 h 1899"/>
                <a:gd name="T30" fmla="*/ 346380 w 2069"/>
                <a:gd name="T31" fmla="*/ 313949 h 1899"/>
                <a:gd name="T32" fmla="*/ 490064 w 2069"/>
                <a:gd name="T33" fmla="*/ 399017 h 1899"/>
                <a:gd name="T34" fmla="*/ 503214 w 2069"/>
                <a:gd name="T35" fmla="*/ 374941 h 1899"/>
                <a:gd name="T36" fmla="*/ 373963 w 2069"/>
                <a:gd name="T37" fmla="*/ 297256 h 1899"/>
                <a:gd name="T38" fmla="*/ 373963 w 2069"/>
                <a:gd name="T39" fmla="*/ 110749 h 1899"/>
                <a:gd name="T40" fmla="*/ 346380 w 2069"/>
                <a:gd name="T41" fmla="*/ 110749 h 1899"/>
                <a:gd name="T42" fmla="*/ 346380 w 2069"/>
                <a:gd name="T43" fmla="*/ 110749 h 1899"/>
                <a:gd name="T44" fmla="*/ 346380 w 2069"/>
                <a:gd name="T45" fmla="*/ 110749 h 18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69" h="1899">
                  <a:moveTo>
                    <a:pt x="1120" y="0"/>
                  </a:moveTo>
                  <a:cubicBezTo>
                    <a:pt x="655" y="0"/>
                    <a:pt x="270" y="334"/>
                    <a:pt x="189" y="777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259" y="1122"/>
                    <a:pt x="259" y="1122"/>
                    <a:pt x="259" y="1122"/>
                  </a:cubicBezTo>
                  <a:cubicBezTo>
                    <a:pt x="517" y="777"/>
                    <a:pt x="517" y="777"/>
                    <a:pt x="517" y="777"/>
                  </a:cubicBezTo>
                  <a:cubicBezTo>
                    <a:pt x="362" y="777"/>
                    <a:pt x="362" y="777"/>
                    <a:pt x="362" y="777"/>
                  </a:cubicBezTo>
                  <a:cubicBezTo>
                    <a:pt x="442" y="432"/>
                    <a:pt x="747" y="173"/>
                    <a:pt x="1120" y="173"/>
                  </a:cubicBezTo>
                  <a:cubicBezTo>
                    <a:pt x="1552" y="173"/>
                    <a:pt x="1896" y="518"/>
                    <a:pt x="1896" y="950"/>
                  </a:cubicBezTo>
                  <a:cubicBezTo>
                    <a:pt x="1896" y="1381"/>
                    <a:pt x="1552" y="1727"/>
                    <a:pt x="1120" y="1727"/>
                  </a:cubicBezTo>
                  <a:cubicBezTo>
                    <a:pt x="850" y="1727"/>
                    <a:pt x="615" y="1588"/>
                    <a:pt x="477" y="1381"/>
                  </a:cubicBezTo>
                  <a:cubicBezTo>
                    <a:pt x="276" y="1381"/>
                    <a:pt x="276" y="1381"/>
                    <a:pt x="276" y="1381"/>
                  </a:cubicBezTo>
                  <a:cubicBezTo>
                    <a:pt x="431" y="1686"/>
                    <a:pt x="753" y="1899"/>
                    <a:pt x="1120" y="1899"/>
                  </a:cubicBezTo>
                  <a:cubicBezTo>
                    <a:pt x="1643" y="1899"/>
                    <a:pt x="2069" y="1473"/>
                    <a:pt x="2069" y="950"/>
                  </a:cubicBezTo>
                  <a:cubicBezTo>
                    <a:pt x="2069" y="426"/>
                    <a:pt x="1643" y="0"/>
                    <a:pt x="1120" y="0"/>
                  </a:cubicBezTo>
                  <a:close/>
                  <a:moveTo>
                    <a:pt x="1080" y="345"/>
                  </a:moveTo>
                  <a:cubicBezTo>
                    <a:pt x="1080" y="978"/>
                    <a:pt x="1080" y="978"/>
                    <a:pt x="1080" y="978"/>
                  </a:cubicBezTo>
                  <a:cubicBezTo>
                    <a:pt x="1528" y="1243"/>
                    <a:pt x="1528" y="1243"/>
                    <a:pt x="1528" y="1243"/>
                  </a:cubicBezTo>
                  <a:cubicBezTo>
                    <a:pt x="1569" y="1168"/>
                    <a:pt x="1569" y="1168"/>
                    <a:pt x="1569" y="1168"/>
                  </a:cubicBezTo>
                  <a:cubicBezTo>
                    <a:pt x="1166" y="926"/>
                    <a:pt x="1166" y="926"/>
                    <a:pt x="1166" y="926"/>
                  </a:cubicBezTo>
                  <a:cubicBezTo>
                    <a:pt x="1166" y="345"/>
                    <a:pt x="1166" y="345"/>
                    <a:pt x="1166" y="345"/>
                  </a:cubicBezTo>
                  <a:lnTo>
                    <a:pt x="1080" y="345"/>
                  </a:lnTo>
                  <a:close/>
                  <a:moveTo>
                    <a:pt x="1080" y="345"/>
                  </a:moveTo>
                  <a:cubicBezTo>
                    <a:pt x="1080" y="345"/>
                    <a:pt x="1080" y="345"/>
                    <a:pt x="1080" y="3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4222584" y="1528093"/>
            <a:ext cx="1486711" cy="2089432"/>
            <a:chOff x="2627710" y="1591073"/>
            <a:chExt cx="1056084" cy="1485502"/>
          </a:xfrm>
        </p:grpSpPr>
        <p:sp>
          <p:nvSpPr>
            <p:cNvPr id="4" name="矩形 2"/>
            <p:cNvSpPr/>
            <p:nvPr/>
          </p:nvSpPr>
          <p:spPr>
            <a:xfrm>
              <a:off x="2627710" y="1591073"/>
              <a:ext cx="1056084" cy="1485502"/>
            </a:xfrm>
            <a:custGeom>
              <a:avLst/>
              <a:gdLst>
                <a:gd name="connsiteX0" fmla="*/ 0 w 1056084"/>
                <a:gd name="connsiteY0" fmla="*/ 0 h 1247378"/>
                <a:gd name="connsiteX1" fmla="*/ 1056084 w 1056084"/>
                <a:gd name="connsiteY1" fmla="*/ 0 h 1247378"/>
                <a:gd name="connsiteX2" fmla="*/ 1056084 w 1056084"/>
                <a:gd name="connsiteY2" fmla="*/ 1247378 h 1247378"/>
                <a:gd name="connsiteX3" fmla="*/ 0 w 1056084"/>
                <a:gd name="connsiteY3" fmla="*/ 1247378 h 1247378"/>
                <a:gd name="connsiteX4" fmla="*/ 0 w 1056084"/>
                <a:gd name="connsiteY4" fmla="*/ 0 h 1247378"/>
                <a:gd name="connsiteX0" fmla="*/ 0 w 1056084"/>
                <a:gd name="connsiteY0" fmla="*/ 0 h 1247378"/>
                <a:gd name="connsiteX1" fmla="*/ 1056084 w 1056084"/>
                <a:gd name="connsiteY1" fmla="*/ 0 h 1247378"/>
                <a:gd name="connsiteX2" fmla="*/ 1056084 w 1056084"/>
                <a:gd name="connsiteY2" fmla="*/ 1247378 h 1247378"/>
                <a:gd name="connsiteX3" fmla="*/ 522684 w 1056084"/>
                <a:gd name="connsiteY3" fmla="*/ 1247377 h 1247378"/>
                <a:gd name="connsiteX4" fmla="*/ 0 w 1056084"/>
                <a:gd name="connsiteY4" fmla="*/ 1247378 h 1247378"/>
                <a:gd name="connsiteX5" fmla="*/ 0 w 1056084"/>
                <a:gd name="connsiteY5" fmla="*/ 0 h 1247378"/>
                <a:gd name="connsiteX0" fmla="*/ 0 w 1056084"/>
                <a:gd name="connsiteY0" fmla="*/ 0 h 1485502"/>
                <a:gd name="connsiteX1" fmla="*/ 1056084 w 1056084"/>
                <a:gd name="connsiteY1" fmla="*/ 0 h 1485502"/>
                <a:gd name="connsiteX2" fmla="*/ 1056084 w 1056084"/>
                <a:gd name="connsiteY2" fmla="*/ 1247378 h 1485502"/>
                <a:gd name="connsiteX3" fmla="*/ 522684 w 1056084"/>
                <a:gd name="connsiteY3" fmla="*/ 1485502 h 1485502"/>
                <a:gd name="connsiteX4" fmla="*/ 0 w 1056084"/>
                <a:gd name="connsiteY4" fmla="*/ 1247378 h 1485502"/>
                <a:gd name="connsiteX5" fmla="*/ 0 w 1056084"/>
                <a:gd name="connsiteY5" fmla="*/ 0 h 14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084" h="1485502">
                  <a:moveTo>
                    <a:pt x="0" y="0"/>
                  </a:moveTo>
                  <a:lnTo>
                    <a:pt x="1056084" y="0"/>
                  </a:lnTo>
                  <a:lnTo>
                    <a:pt x="1056084" y="1247378"/>
                  </a:lnTo>
                  <a:lnTo>
                    <a:pt x="522684" y="1485502"/>
                  </a:lnTo>
                  <a:lnTo>
                    <a:pt x="0" y="12473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567" name="Freeform 25"/>
            <p:cNvSpPr>
              <a:spLocks noEditPoints="1"/>
            </p:cNvSpPr>
            <p:nvPr/>
          </p:nvSpPr>
          <p:spPr bwMode="auto">
            <a:xfrm>
              <a:off x="2876550" y="1911350"/>
              <a:ext cx="558800" cy="671513"/>
            </a:xfrm>
            <a:custGeom>
              <a:avLst/>
              <a:gdLst>
                <a:gd name="T0" fmla="*/ 279400 w 2214"/>
                <a:gd name="T1" fmla="*/ 671513 h 2664"/>
                <a:gd name="T2" fmla="*/ 271576 w 2214"/>
                <a:gd name="T3" fmla="*/ 668488 h 2664"/>
                <a:gd name="T4" fmla="*/ 137050 w 2214"/>
                <a:gd name="T5" fmla="*/ 587826 h 2664"/>
                <a:gd name="T6" fmla="*/ 43664 w 2214"/>
                <a:gd name="T7" fmla="*/ 485990 h 2664"/>
                <a:gd name="T8" fmla="*/ 0 w 2214"/>
                <a:gd name="T9" fmla="*/ 339285 h 2664"/>
                <a:gd name="T10" fmla="*/ 0 w 2214"/>
                <a:gd name="T11" fmla="*/ 60245 h 2664"/>
                <a:gd name="T12" fmla="*/ 21201 w 2214"/>
                <a:gd name="T13" fmla="*/ 60245 h 2664"/>
                <a:gd name="T14" fmla="*/ 128973 w 2214"/>
                <a:gd name="T15" fmla="*/ 53943 h 2664"/>
                <a:gd name="T16" fmla="*/ 264509 w 2214"/>
                <a:gd name="T17" fmla="*/ 14872 h 2664"/>
                <a:gd name="T18" fmla="*/ 279400 w 2214"/>
                <a:gd name="T19" fmla="*/ 0 h 2664"/>
                <a:gd name="T20" fmla="*/ 294291 w 2214"/>
                <a:gd name="T21" fmla="*/ 14872 h 2664"/>
                <a:gd name="T22" fmla="*/ 430332 w 2214"/>
                <a:gd name="T23" fmla="*/ 53943 h 2664"/>
                <a:gd name="T24" fmla="*/ 537599 w 2214"/>
                <a:gd name="T25" fmla="*/ 60245 h 2664"/>
                <a:gd name="T26" fmla="*/ 558800 w 2214"/>
                <a:gd name="T27" fmla="*/ 60245 h 2664"/>
                <a:gd name="T28" fmla="*/ 558800 w 2214"/>
                <a:gd name="T29" fmla="*/ 339285 h 2664"/>
                <a:gd name="T30" fmla="*/ 515136 w 2214"/>
                <a:gd name="T31" fmla="*/ 485990 h 2664"/>
                <a:gd name="T32" fmla="*/ 421750 w 2214"/>
                <a:gd name="T33" fmla="*/ 587826 h 2664"/>
                <a:gd name="T34" fmla="*/ 287224 w 2214"/>
                <a:gd name="T35" fmla="*/ 668488 h 2664"/>
                <a:gd name="T36" fmla="*/ 279400 w 2214"/>
                <a:gd name="T37" fmla="*/ 671513 h 2664"/>
                <a:gd name="T38" fmla="*/ 42150 w 2214"/>
                <a:gd name="T39" fmla="*/ 102088 h 2664"/>
                <a:gd name="T40" fmla="*/ 42150 w 2214"/>
                <a:gd name="T41" fmla="*/ 339285 h 2664"/>
                <a:gd name="T42" fmla="*/ 163299 w 2214"/>
                <a:gd name="T43" fmla="*/ 555057 h 2664"/>
                <a:gd name="T44" fmla="*/ 279400 w 2214"/>
                <a:gd name="T45" fmla="*/ 625888 h 2664"/>
                <a:gd name="T46" fmla="*/ 396258 w 2214"/>
                <a:gd name="T47" fmla="*/ 554301 h 2664"/>
                <a:gd name="T48" fmla="*/ 516650 w 2214"/>
                <a:gd name="T49" fmla="*/ 339285 h 2664"/>
                <a:gd name="T50" fmla="*/ 516650 w 2214"/>
                <a:gd name="T51" fmla="*/ 102088 h 2664"/>
                <a:gd name="T52" fmla="*/ 425536 w 2214"/>
                <a:gd name="T53" fmla="*/ 95786 h 2664"/>
                <a:gd name="T54" fmla="*/ 279400 w 2214"/>
                <a:gd name="T55" fmla="*/ 56464 h 2664"/>
                <a:gd name="T56" fmla="*/ 133264 w 2214"/>
                <a:gd name="T57" fmla="*/ 95786 h 2664"/>
                <a:gd name="T58" fmla="*/ 42150 w 2214"/>
                <a:gd name="T59" fmla="*/ 102088 h 2664"/>
                <a:gd name="T60" fmla="*/ 317764 w 2214"/>
                <a:gd name="T61" fmla="*/ 109650 h 2664"/>
                <a:gd name="T62" fmla="*/ 159008 w 2214"/>
                <a:gd name="T63" fmla="*/ 379617 h 2664"/>
                <a:gd name="T64" fmla="*/ 300096 w 2214"/>
                <a:gd name="T65" fmla="*/ 315087 h 2664"/>
                <a:gd name="T66" fmla="*/ 264761 w 2214"/>
                <a:gd name="T67" fmla="*/ 544218 h 2664"/>
                <a:gd name="T68" fmla="*/ 441184 w 2214"/>
                <a:gd name="T69" fmla="*/ 215267 h 2664"/>
                <a:gd name="T70" fmla="*/ 311706 w 2214"/>
                <a:gd name="T71" fmla="*/ 244759 h 2664"/>
                <a:gd name="T72" fmla="*/ 317764 w 2214"/>
                <a:gd name="T73" fmla="*/ 109650 h 2664"/>
                <a:gd name="T74" fmla="*/ 317764 w 2214"/>
                <a:gd name="T75" fmla="*/ 109650 h 2664"/>
                <a:gd name="T76" fmla="*/ 317764 w 2214"/>
                <a:gd name="T77" fmla="*/ 109650 h 26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214" h="2664">
                  <a:moveTo>
                    <a:pt x="1107" y="2664"/>
                  </a:moveTo>
                  <a:cubicBezTo>
                    <a:pt x="1076" y="2652"/>
                    <a:pt x="1076" y="2652"/>
                    <a:pt x="1076" y="2652"/>
                  </a:cubicBezTo>
                  <a:cubicBezTo>
                    <a:pt x="1065" y="2647"/>
                    <a:pt x="806" y="2542"/>
                    <a:pt x="543" y="2332"/>
                  </a:cubicBezTo>
                  <a:cubicBezTo>
                    <a:pt x="387" y="2208"/>
                    <a:pt x="262" y="2072"/>
                    <a:pt x="173" y="1928"/>
                  </a:cubicBezTo>
                  <a:cubicBezTo>
                    <a:pt x="58" y="1744"/>
                    <a:pt x="0" y="1549"/>
                    <a:pt x="0" y="134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6" y="239"/>
                    <a:pt x="288" y="239"/>
                    <a:pt x="511" y="214"/>
                  </a:cubicBezTo>
                  <a:cubicBezTo>
                    <a:pt x="885" y="172"/>
                    <a:pt x="1008" y="99"/>
                    <a:pt x="1048" y="59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66" y="59"/>
                    <a:pt x="1166" y="59"/>
                    <a:pt x="1166" y="59"/>
                  </a:cubicBezTo>
                  <a:cubicBezTo>
                    <a:pt x="1206" y="99"/>
                    <a:pt x="1329" y="172"/>
                    <a:pt x="1705" y="214"/>
                  </a:cubicBezTo>
                  <a:cubicBezTo>
                    <a:pt x="1928" y="239"/>
                    <a:pt x="2128" y="239"/>
                    <a:pt x="2130" y="239"/>
                  </a:cubicBezTo>
                  <a:cubicBezTo>
                    <a:pt x="2214" y="239"/>
                    <a:pt x="2214" y="239"/>
                    <a:pt x="2214" y="239"/>
                  </a:cubicBezTo>
                  <a:cubicBezTo>
                    <a:pt x="2214" y="1346"/>
                    <a:pt x="2214" y="1346"/>
                    <a:pt x="2214" y="1346"/>
                  </a:cubicBezTo>
                  <a:cubicBezTo>
                    <a:pt x="2214" y="1549"/>
                    <a:pt x="2156" y="1744"/>
                    <a:pt x="2041" y="1928"/>
                  </a:cubicBezTo>
                  <a:cubicBezTo>
                    <a:pt x="1951" y="2072"/>
                    <a:pt x="1827" y="2208"/>
                    <a:pt x="1671" y="2332"/>
                  </a:cubicBezTo>
                  <a:cubicBezTo>
                    <a:pt x="1408" y="2542"/>
                    <a:pt x="1149" y="2647"/>
                    <a:pt x="1138" y="2652"/>
                  </a:cubicBezTo>
                  <a:cubicBezTo>
                    <a:pt x="1107" y="2664"/>
                    <a:pt x="1107" y="2664"/>
                    <a:pt x="1107" y="2664"/>
                  </a:cubicBezTo>
                  <a:close/>
                  <a:moveTo>
                    <a:pt x="167" y="405"/>
                  </a:moveTo>
                  <a:cubicBezTo>
                    <a:pt x="167" y="1346"/>
                    <a:pt x="167" y="1346"/>
                    <a:pt x="167" y="1346"/>
                  </a:cubicBezTo>
                  <a:cubicBezTo>
                    <a:pt x="167" y="1659"/>
                    <a:pt x="329" y="1947"/>
                    <a:pt x="647" y="2202"/>
                  </a:cubicBezTo>
                  <a:cubicBezTo>
                    <a:pt x="840" y="2356"/>
                    <a:pt x="1033" y="2450"/>
                    <a:pt x="1107" y="2483"/>
                  </a:cubicBezTo>
                  <a:cubicBezTo>
                    <a:pt x="1181" y="2450"/>
                    <a:pt x="1377" y="2354"/>
                    <a:pt x="1570" y="2199"/>
                  </a:cubicBezTo>
                  <a:cubicBezTo>
                    <a:pt x="1886" y="1945"/>
                    <a:pt x="2047" y="1658"/>
                    <a:pt x="2047" y="1346"/>
                  </a:cubicBezTo>
                  <a:cubicBezTo>
                    <a:pt x="2047" y="405"/>
                    <a:pt x="2047" y="405"/>
                    <a:pt x="2047" y="405"/>
                  </a:cubicBezTo>
                  <a:cubicBezTo>
                    <a:pt x="1965" y="403"/>
                    <a:pt x="1831" y="396"/>
                    <a:pt x="1686" y="380"/>
                  </a:cubicBezTo>
                  <a:cubicBezTo>
                    <a:pt x="1412" y="350"/>
                    <a:pt x="1221" y="299"/>
                    <a:pt x="1107" y="224"/>
                  </a:cubicBezTo>
                  <a:cubicBezTo>
                    <a:pt x="993" y="299"/>
                    <a:pt x="802" y="350"/>
                    <a:pt x="528" y="380"/>
                  </a:cubicBezTo>
                  <a:cubicBezTo>
                    <a:pt x="383" y="396"/>
                    <a:pt x="249" y="403"/>
                    <a:pt x="167" y="405"/>
                  </a:cubicBezTo>
                  <a:close/>
                  <a:moveTo>
                    <a:pt x="1259" y="435"/>
                  </a:moveTo>
                  <a:cubicBezTo>
                    <a:pt x="630" y="1506"/>
                    <a:pt x="630" y="1506"/>
                    <a:pt x="630" y="1506"/>
                  </a:cubicBezTo>
                  <a:cubicBezTo>
                    <a:pt x="1189" y="1250"/>
                    <a:pt x="1189" y="1250"/>
                    <a:pt x="1189" y="1250"/>
                  </a:cubicBezTo>
                  <a:cubicBezTo>
                    <a:pt x="1049" y="2159"/>
                    <a:pt x="1049" y="2159"/>
                    <a:pt x="1049" y="2159"/>
                  </a:cubicBezTo>
                  <a:cubicBezTo>
                    <a:pt x="1748" y="854"/>
                    <a:pt x="1748" y="854"/>
                    <a:pt x="1748" y="854"/>
                  </a:cubicBezTo>
                  <a:cubicBezTo>
                    <a:pt x="1235" y="971"/>
                    <a:pt x="1235" y="971"/>
                    <a:pt x="1235" y="971"/>
                  </a:cubicBezTo>
                  <a:cubicBezTo>
                    <a:pt x="1259" y="435"/>
                    <a:pt x="1259" y="435"/>
                    <a:pt x="1259" y="435"/>
                  </a:cubicBezTo>
                  <a:close/>
                  <a:moveTo>
                    <a:pt x="1259" y="435"/>
                  </a:moveTo>
                  <a:cubicBezTo>
                    <a:pt x="1259" y="435"/>
                    <a:pt x="1259" y="435"/>
                    <a:pt x="1259" y="4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193926" y="4002179"/>
            <a:ext cx="2211110" cy="1677033"/>
            <a:chOff x="905586" y="2642344"/>
            <a:chExt cx="1573260" cy="1194479"/>
          </a:xfrm>
        </p:grpSpPr>
        <p:grpSp>
          <p:nvGrpSpPr>
            <p:cNvPr id="22558" name="组合 41"/>
            <p:cNvGrpSpPr>
              <a:grpSpLocks/>
            </p:cNvGrpSpPr>
            <p:nvPr/>
          </p:nvGrpSpPr>
          <p:grpSpPr bwMode="auto">
            <a:xfrm>
              <a:off x="1124969" y="2642344"/>
              <a:ext cx="1153351" cy="631105"/>
              <a:chOff x="1124969" y="2775694"/>
              <a:chExt cx="1153351" cy="631105"/>
            </a:xfrm>
          </p:grpSpPr>
          <p:sp>
            <p:nvSpPr>
              <p:cNvPr id="22560" name="文本框 39"/>
              <p:cNvSpPr txBox="1">
                <a:spLocks noChangeArrowheads="1"/>
              </p:cNvSpPr>
              <p:nvPr/>
            </p:nvSpPr>
            <p:spPr bwMode="auto">
              <a:xfrm>
                <a:off x="1475324" y="2775694"/>
                <a:ext cx="350385" cy="263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dirty="0">
                    <a:solidFill>
                      <a:schemeClr val="bg2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01</a:t>
                </a:r>
                <a:endParaRPr lang="zh-CN" altLang="en-US" dirty="0">
                  <a:solidFill>
                    <a:schemeClr val="bg2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61" name="矩形 40"/>
              <p:cNvSpPr>
                <a:spLocks noChangeArrowheads="1"/>
              </p:cNvSpPr>
              <p:nvPr/>
            </p:nvSpPr>
            <p:spPr bwMode="auto">
              <a:xfrm>
                <a:off x="1124969" y="3034132"/>
                <a:ext cx="1153351" cy="372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机器学习</a:t>
                </a:r>
                <a:endPara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905586" y="3414832"/>
              <a:ext cx="1573260" cy="421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ts val="1266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宋体" panose="02010600030101010101" pitchFamily="2" charset="-122"/>
                  <a:cs typeface="Arial" panose="020B0604020202020204" pitchFamily="34" charset="0"/>
                </a:rPr>
                <a:t>长距离传球参数优化尚未完成，并且由于迭代优化算法费时，尚未提高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692571" y="3911211"/>
            <a:ext cx="2322707" cy="1775934"/>
            <a:chOff x="2170188" y="2955509"/>
            <a:chExt cx="1652664" cy="1264921"/>
          </a:xfrm>
        </p:grpSpPr>
        <p:grpSp>
          <p:nvGrpSpPr>
            <p:cNvPr id="22554" name="组合 42"/>
            <p:cNvGrpSpPr>
              <a:grpSpLocks/>
            </p:cNvGrpSpPr>
            <p:nvPr/>
          </p:nvGrpSpPr>
          <p:grpSpPr bwMode="auto">
            <a:xfrm>
              <a:off x="2485670" y="2955509"/>
              <a:ext cx="1153352" cy="642923"/>
              <a:chOff x="999770" y="3088859"/>
              <a:chExt cx="1153352" cy="642923"/>
            </a:xfrm>
          </p:grpSpPr>
          <p:sp>
            <p:nvSpPr>
              <p:cNvPr id="22556" name="文本框 43"/>
              <p:cNvSpPr txBox="1">
                <a:spLocks noChangeArrowheads="1"/>
              </p:cNvSpPr>
              <p:nvPr/>
            </p:nvSpPr>
            <p:spPr bwMode="auto">
              <a:xfrm>
                <a:off x="1446499" y="3088859"/>
                <a:ext cx="350385" cy="263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dirty="0">
                    <a:solidFill>
                      <a:schemeClr val="accent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02</a:t>
                </a:r>
                <a:endParaRPr lang="zh-CN" altLang="en-US" dirty="0">
                  <a:solidFill>
                    <a:schemeClr val="accent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57" name="矩形 44"/>
              <p:cNvSpPr>
                <a:spLocks noChangeArrowheads="1"/>
              </p:cNvSpPr>
              <p:nvPr/>
            </p:nvSpPr>
            <p:spPr bwMode="auto">
              <a:xfrm>
                <a:off x="999770" y="3359115"/>
                <a:ext cx="1153352" cy="372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参数优化</a:t>
                </a:r>
                <a:endPara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2170188" y="3687004"/>
              <a:ext cx="1652664" cy="533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ts val="1266"/>
                </a:lnSpc>
              </a:pPr>
              <a:r>
                <a:rPr lang="zh-CN" altLang="en-US" sz="1400" spc="130" dirty="0">
                  <a:solidFill>
                    <a:schemeClr val="bg1"/>
                  </a:solidFill>
                  <a:latin typeface="+mn-ea"/>
                </a:rPr>
                <a:t>球员行走速度较慢，</a:t>
              </a:r>
              <a:r>
                <a:rPr lang="zh-CN" altLang="en-US" sz="1400" spc="130" dirty="0" smtClean="0">
                  <a:solidFill>
                    <a:schemeClr val="bg1"/>
                  </a:solidFill>
                  <a:latin typeface="+mn-ea"/>
                </a:rPr>
                <a:t>球员</a:t>
              </a:r>
              <a:endParaRPr lang="en-US" altLang="zh-CN" sz="1400" spc="130" dirty="0" smtClean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spc="130" dirty="0">
                  <a:solidFill>
                    <a:schemeClr val="bg1"/>
                  </a:solidFill>
                  <a:latin typeface="+mn-ea"/>
                </a:rPr>
                <a:t>运动参数尚需优化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lnSpc>
                  <a:spcPts val="1266"/>
                </a:lnSpc>
              </a:pP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9781101" y="3944512"/>
            <a:ext cx="2107630" cy="1330898"/>
            <a:chOff x="5311376" y="2787426"/>
            <a:chExt cx="1499631" cy="947942"/>
          </a:xfrm>
        </p:grpSpPr>
        <p:grpSp>
          <p:nvGrpSpPr>
            <p:cNvPr id="22546" name="组合 48"/>
            <p:cNvGrpSpPr>
              <a:grpSpLocks/>
            </p:cNvGrpSpPr>
            <p:nvPr/>
          </p:nvGrpSpPr>
          <p:grpSpPr bwMode="auto">
            <a:xfrm>
              <a:off x="5402168" y="2787426"/>
              <a:ext cx="1408839" cy="647426"/>
              <a:chOff x="1020668" y="2920776"/>
              <a:chExt cx="1408839" cy="647426"/>
            </a:xfrm>
          </p:grpSpPr>
          <p:sp>
            <p:nvSpPr>
              <p:cNvPr id="22548" name="文本框 49"/>
              <p:cNvSpPr txBox="1">
                <a:spLocks noChangeArrowheads="1"/>
              </p:cNvSpPr>
              <p:nvPr/>
            </p:nvSpPr>
            <p:spPr bwMode="auto">
              <a:xfrm>
                <a:off x="1499614" y="2920776"/>
                <a:ext cx="350385" cy="263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dirty="0">
                    <a:solidFill>
                      <a:srgbClr val="02B4DA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04</a:t>
                </a:r>
                <a:endParaRPr lang="zh-CN" altLang="en-US" dirty="0">
                  <a:solidFill>
                    <a:srgbClr val="02B4DA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49" name="矩形 50"/>
              <p:cNvSpPr>
                <a:spLocks noChangeArrowheads="1"/>
              </p:cNvSpPr>
              <p:nvPr/>
            </p:nvSpPr>
            <p:spPr bwMode="auto">
              <a:xfrm>
                <a:off x="1020668" y="3195535"/>
                <a:ext cx="1408839" cy="372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算法并行性</a:t>
                </a:r>
                <a:endPara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5311376" y="3550405"/>
              <a:ext cx="1489859" cy="18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ts val="1266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未能实现算法并行性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353" y="6134365"/>
            <a:ext cx="12858044" cy="1098298"/>
            <a:chOff x="0" y="4362443"/>
            <a:chExt cx="9144000" cy="781052"/>
          </a:xfrm>
        </p:grpSpPr>
        <p:sp>
          <p:nvSpPr>
            <p:cNvPr id="49" name="矩形 48"/>
            <p:cNvSpPr/>
            <p:nvPr/>
          </p:nvSpPr>
          <p:spPr>
            <a:xfrm>
              <a:off x="0" y="4362443"/>
              <a:ext cx="9144000" cy="781052"/>
            </a:xfrm>
            <a:prstGeom prst="rect">
              <a:avLst/>
            </a:prstGeom>
            <a:solidFill>
              <a:srgbClr val="0124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27"/>
            <p:cNvSpPr txBox="1">
              <a:spLocks noChangeArrowheads="1"/>
            </p:cNvSpPr>
            <p:nvPr/>
          </p:nvSpPr>
          <p:spPr bwMode="auto">
            <a:xfrm>
              <a:off x="3484419" y="4389857"/>
              <a:ext cx="131371" cy="28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969" b="1" dirty="0">
                <a:solidFill>
                  <a:srgbClr val="FFFF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6681086" y="3923857"/>
            <a:ext cx="2798405" cy="1795386"/>
            <a:chOff x="2239766" y="2965528"/>
            <a:chExt cx="1991135" cy="1278775"/>
          </a:xfrm>
        </p:grpSpPr>
        <p:grpSp>
          <p:nvGrpSpPr>
            <p:cNvPr id="59" name="组合 42"/>
            <p:cNvGrpSpPr>
              <a:grpSpLocks/>
            </p:cNvGrpSpPr>
            <p:nvPr/>
          </p:nvGrpSpPr>
          <p:grpSpPr bwMode="auto">
            <a:xfrm>
              <a:off x="2562120" y="2965528"/>
              <a:ext cx="1153351" cy="633916"/>
              <a:chOff x="1076220" y="3098878"/>
              <a:chExt cx="1153351" cy="633916"/>
            </a:xfrm>
          </p:grpSpPr>
          <p:sp>
            <p:nvSpPr>
              <p:cNvPr id="61" name="文本框 43"/>
              <p:cNvSpPr txBox="1">
                <a:spLocks noChangeArrowheads="1"/>
              </p:cNvSpPr>
              <p:nvPr/>
            </p:nvSpPr>
            <p:spPr bwMode="auto">
              <a:xfrm>
                <a:off x="1468772" y="3098878"/>
                <a:ext cx="350385" cy="263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03</a:t>
                </a:r>
                <a:endParaRPr lang="zh-CN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 44"/>
              <p:cNvSpPr>
                <a:spLocks noChangeArrowheads="1"/>
              </p:cNvSpPr>
              <p:nvPr/>
            </p:nvSpPr>
            <p:spPr bwMode="auto">
              <a:xfrm>
                <a:off x="1076220" y="3360127"/>
                <a:ext cx="1153351" cy="372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dirty="0" smtClean="0">
                    <a:solidFill>
                      <a:schemeClr val="bg1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防守技能</a:t>
                </a:r>
                <a:endParaRPr lang="zh-CN" altLang="en-US" sz="28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2239766" y="3599443"/>
              <a:ext cx="1991135" cy="644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130" dirty="0">
                  <a:solidFill>
                    <a:schemeClr val="bg1"/>
                  </a:solidFill>
                  <a:latin typeface="+mn-ea"/>
                </a:rPr>
                <a:t>守门员的防守技能不够</a:t>
              </a:r>
              <a:r>
                <a:rPr lang="zh-CN" altLang="en-US" sz="1400" spc="130" dirty="0" smtClean="0">
                  <a:solidFill>
                    <a:schemeClr val="bg1"/>
                  </a:solidFill>
                  <a:latin typeface="+mn-ea"/>
                </a:rPr>
                <a:t>完善，应</a:t>
              </a:r>
              <a:r>
                <a:rPr lang="zh-CN" altLang="en-US" sz="1400" spc="130" dirty="0">
                  <a:solidFill>
                    <a:schemeClr val="bg1"/>
                  </a:solidFill>
                  <a:latin typeface="+mn-ea"/>
                </a:rPr>
                <a:t>继续强化守门员的防守技能。</a:t>
              </a:r>
            </a:p>
            <a:p>
              <a:pPr algn="ctr">
                <a:lnSpc>
                  <a:spcPts val="1266"/>
                </a:lnSpc>
              </a:pP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44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29AD43A-08B1-4CF6-9FEF-B424423EE22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349"/>
</p:tagLst>
</file>

<file path=ppt/theme/theme1.xml><?xml version="1.0" encoding="utf-8"?>
<a:theme xmlns:a="http://schemas.openxmlformats.org/drawingml/2006/main" name="第一PPT，www.1ppt.com">
  <a:themeElements>
    <a:clrScheme name="自定义 3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54BC"/>
      </a:accent1>
      <a:accent2>
        <a:srgbClr val="90D0FD"/>
      </a:accent2>
      <a:accent3>
        <a:srgbClr val="0154BC"/>
      </a:accent3>
      <a:accent4>
        <a:srgbClr val="90D0FD"/>
      </a:accent4>
      <a:accent5>
        <a:srgbClr val="0154BC"/>
      </a:accent5>
      <a:accent6>
        <a:srgbClr val="90D0FD"/>
      </a:accent6>
      <a:hlink>
        <a:srgbClr val="0154BC"/>
      </a:hlink>
      <a:folHlink>
        <a:srgbClr val="90D0F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9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320</Words>
  <Application>Microsoft Office PowerPoint</Application>
  <PresentationFormat>自定义</PresentationFormat>
  <Paragraphs>70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 Unicode MS</vt:lpstr>
      <vt:lpstr>方正粗谭黑简体</vt:lpstr>
      <vt:lpstr>仿宋</vt:lpstr>
      <vt:lpstr>宋体</vt:lpstr>
      <vt:lpstr>微软雅黑</vt:lpstr>
      <vt:lpstr>Agency FB</vt:lpstr>
      <vt:lpstr>Arial</vt:lpstr>
      <vt:lpstr>Arial Black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/>
  <cp:keywords>www.1ppt.com</cp:keywords>
  <cp:lastModifiedBy/>
  <cp:revision>1</cp:revision>
  <dcterms:created xsi:type="dcterms:W3CDTF">2016-10-17T14:00:15Z</dcterms:created>
  <dcterms:modified xsi:type="dcterms:W3CDTF">2019-04-20T09:33:16Z</dcterms:modified>
</cp:coreProperties>
</file>