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5" r:id="rId2"/>
    <p:sldId id="257" r:id="rId3"/>
    <p:sldId id="281" r:id="rId4"/>
    <p:sldId id="262" r:id="rId5"/>
    <p:sldId id="289" r:id="rId6"/>
    <p:sldId id="288" r:id="rId7"/>
    <p:sldId id="282" r:id="rId8"/>
    <p:sldId id="270" r:id="rId9"/>
    <p:sldId id="287" r:id="rId10"/>
    <p:sldId id="276" r:id="rId11"/>
    <p:sldId id="258" r:id="rId12"/>
    <p:sldId id="266" r:id="rId13"/>
    <p:sldId id="290" r:id="rId14"/>
    <p:sldId id="273" r:id="rId15"/>
    <p:sldId id="292" r:id="rId16"/>
    <p:sldId id="291" r:id="rId17"/>
    <p:sldId id="283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0059-71F0-4354-824B-2FFE6EC8EA2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4" t="15768"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0" t="15768" r="-1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" t="15768"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2177714" y="3919350"/>
            <a:ext cx="6983002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基于进化算法的步态稳定优化</a:t>
            </a:r>
            <a:endParaRPr lang="en-US" altLang="zh-CN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_3"/>
          <p:cNvSpPr/>
          <p:nvPr/>
        </p:nvSpPr>
        <p:spPr>
          <a:xfrm>
            <a:off x="565852" y="1423448"/>
            <a:ext cx="4854560" cy="9233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5400" dirty="0" err="1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Kylinsky</a:t>
            </a:r>
            <a:r>
              <a:rPr lang="en-US" altLang="zh-CN" sz="54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3D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77" y="1925708"/>
            <a:ext cx="8600845" cy="402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89815" y="905374"/>
            <a:ext cx="608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倒立摆模型的三个阶段：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dirty="0">
                <a:solidFill>
                  <a:schemeClr val="accent2"/>
                </a:solidFill>
              </a:rPr>
              <a:t>CMA-ES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Introduction to the CMA - 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03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435703" y="1895199"/>
            <a:ext cx="304800" cy="309724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40503" y="450599"/>
            <a:ext cx="5061857" cy="698750"/>
            <a:chOff x="6096000" y="2061026"/>
            <a:chExt cx="5061857" cy="698750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1680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</a:rPr>
                <a:t>CMA-ES 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Introduction to the CMA - ES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588103" y="2601798"/>
            <a:ext cx="9168194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协方差矩阵自适应进化策略，英文名称为</a:t>
            </a:r>
            <a:r>
              <a:rPr lang="en-US" altLang="zh-CN" dirty="0"/>
              <a:t>Covariance Matrix Adaptation Evolutionary Strategies</a:t>
            </a:r>
            <a:r>
              <a:rPr lang="zh-CN" altLang="en-US" dirty="0"/>
              <a:t>，简称</a:t>
            </a:r>
            <a:r>
              <a:rPr lang="en-US" altLang="zh-CN" dirty="0"/>
              <a:t>CMA-ES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其主要用于解决连续优化问题，尤其在病态条件下的连续优化问题。进化策略算法主要作为求解参数优化问题的方法，模仿生物进化原理，假设不论基因发生何种变化，产生的结果（性状）总遵循这零均值，某一方差的高斯分布。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16516"/>
            <a:ext cx="5791200" cy="666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1604" y="1665809"/>
            <a:ext cx="7447175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CMA-ES</a:t>
            </a:r>
            <a:r>
              <a:rPr lang="zh-CN" altLang="en-US" dirty="0"/>
              <a:t>算法中，新个体在多维正态分布中采样产生。假设当前是第</a:t>
            </a:r>
            <a:r>
              <a:rPr lang="en-US" altLang="zh-CN" dirty="0"/>
              <a:t>g</a:t>
            </a:r>
            <a:r>
              <a:rPr lang="zh-CN" altLang="en-US" dirty="0"/>
              <a:t>代，则第</a:t>
            </a:r>
            <a:r>
              <a:rPr lang="en-US" altLang="zh-CN" dirty="0"/>
              <a:t>g+1</a:t>
            </a:r>
            <a:r>
              <a:rPr lang="zh-CN" altLang="en-US" dirty="0"/>
              <a:t>代中的每个个体服务从一下分布：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11604" y="3975709"/>
            <a:ext cx="730577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其中            是第</a:t>
            </a:r>
            <a:r>
              <a:rPr lang="en-US" altLang="zh-CN" dirty="0"/>
              <a:t>g</a:t>
            </a:r>
            <a:r>
              <a:rPr lang="zh-CN" altLang="en-US" dirty="0"/>
              <a:t>代的样本均值，       是第</a:t>
            </a:r>
            <a:r>
              <a:rPr lang="en-US" altLang="zh-CN" dirty="0"/>
              <a:t>g</a:t>
            </a:r>
            <a:r>
              <a:rPr lang="zh-CN" altLang="en-US" dirty="0"/>
              <a:t>带的样本方差 。                  是均值为</a:t>
            </a:r>
            <a:r>
              <a:rPr lang="en-US" altLang="zh-CN" dirty="0"/>
              <a:t>0</a:t>
            </a:r>
            <a:r>
              <a:rPr lang="zh-CN" altLang="en-US" dirty="0"/>
              <a:t>的正太分布，其协方差矩阵        是第</a:t>
            </a:r>
            <a:r>
              <a:rPr lang="en-US" altLang="zh-CN" dirty="0"/>
              <a:t>g</a:t>
            </a:r>
            <a:r>
              <a:rPr lang="zh-CN" altLang="en-US" dirty="0"/>
              <a:t>代的样本协方差矩阵。      是种群中的个体数目。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20" y="3857475"/>
            <a:ext cx="638175" cy="5905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008663" y="3943447"/>
            <a:ext cx="518160" cy="46482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719291" y="3975709"/>
            <a:ext cx="1127760" cy="49530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6"/>
          <a:stretch>
            <a:fillRect/>
          </a:stretch>
        </p:blipFill>
        <p:spPr>
          <a:xfrm>
            <a:off x="6076972" y="4421355"/>
            <a:ext cx="426720" cy="396240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7"/>
          <a:stretch>
            <a:fillRect/>
          </a:stretch>
        </p:blipFill>
        <p:spPr>
          <a:xfrm>
            <a:off x="9384287" y="4484758"/>
            <a:ext cx="32004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66507" y="1300898"/>
            <a:ext cx="9002598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遗传算法</a:t>
            </a:r>
            <a:r>
              <a:rPr lang="en-US" altLang="zh-CN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(Genetic </a:t>
            </a:r>
            <a:r>
              <a:rPr lang="en-US" altLang="zh-CN" dirty="0" err="1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Algorithm,GA</a:t>
            </a:r>
            <a:r>
              <a:rPr lang="en-US" altLang="zh-CN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差分进化算法</a:t>
            </a:r>
            <a:r>
              <a:rPr lang="en-US" altLang="zh-CN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(Differential Evolution, DE)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粒子群优化算法（</a:t>
            </a:r>
            <a:r>
              <a:rPr lang="en-US" altLang="zh-CN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Particle Swarm Optimization</a:t>
            </a:r>
            <a:r>
              <a:rPr lang="zh-CN" altLang="en-US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PSO</a:t>
            </a:r>
            <a:r>
              <a:rPr lang="zh-CN" altLang="en-US" dirty="0">
                <a:effectLst>
                  <a:outerShdw blurRad="50800" dist="50800" dir="5400000" sx="23000" sy="23000" algn="ctr" rotWithShape="0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64610" y="4336329"/>
            <a:ext cx="8993171" cy="139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我们选择了：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4400" dirty="0"/>
              <a:t>CMA-ES</a:t>
            </a:r>
            <a:endParaRPr lang="zh-CN" altLang="en-US" sz="4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319EE2-EC1E-4E34-BED9-10A9670A7564}"/>
              </a:ext>
            </a:extLst>
          </p:cNvPr>
          <p:cNvSpPr txBox="1"/>
          <p:nvPr/>
        </p:nvSpPr>
        <p:spPr>
          <a:xfrm>
            <a:off x="1423447" y="782425"/>
            <a:ext cx="104637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CMA_ES </a:t>
            </a:r>
            <a:endParaRPr lang="zh-CN" altLang="zh-CN" dirty="0"/>
          </a:p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 </a:t>
            </a:r>
            <a:endParaRPr lang="zh-CN" altLang="zh-CN" dirty="0"/>
          </a:p>
          <a:p>
            <a:r>
              <a:rPr lang="en-US" altLang="zh-CN" dirty="0"/>
              <a:t>extern </a:t>
            </a:r>
            <a:r>
              <a:rPr lang="en-US" altLang="zh-CN" dirty="0" err="1"/>
              <a:t>ParseMessage</a:t>
            </a:r>
            <a:r>
              <a:rPr lang="en-US" altLang="zh-CN" dirty="0"/>
              <a:t> </a:t>
            </a:r>
            <a:r>
              <a:rPr lang="en-US" altLang="zh-CN" dirty="0" err="1"/>
              <a:t>messageParser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extern </a:t>
            </a:r>
            <a:r>
              <a:rPr lang="en-US" altLang="zh-CN" dirty="0" err="1"/>
              <a:t>WorldModel</a:t>
            </a:r>
            <a:r>
              <a:rPr lang="en-US" altLang="zh-CN" dirty="0"/>
              <a:t> </a:t>
            </a:r>
            <a:r>
              <a:rPr lang="en-US" altLang="zh-CN" dirty="0" err="1"/>
              <a:t>wm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… …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Action </a:t>
            </a:r>
            <a:r>
              <a:rPr lang="en-US" altLang="zh-CN" dirty="0" err="1"/>
              <a:t>SoccerbotBehavior</a:t>
            </a:r>
            <a:r>
              <a:rPr lang="en-US" altLang="zh-CN" dirty="0"/>
              <a:t>::</a:t>
            </a:r>
            <a:r>
              <a:rPr lang="en-US" altLang="zh-CN" dirty="0" err="1"/>
              <a:t>GetMyBeamCoordinateForKick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stringstream</a:t>
            </a:r>
            <a:r>
              <a:rPr lang="en-US" altLang="zh-CN" dirty="0"/>
              <a:t> ss("");</a:t>
            </a:r>
            <a:endParaRPr lang="zh-CN" altLang="zh-CN" dirty="0"/>
          </a:p>
          <a:p>
            <a:r>
              <a:rPr lang="en-US" altLang="zh-CN" dirty="0"/>
              <a:t>  Vector3 </a:t>
            </a:r>
            <a:r>
              <a:rPr lang="en-US" altLang="zh-CN" dirty="0" err="1"/>
              <a:t>beamPos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switch( </a:t>
            </a:r>
            <a:r>
              <a:rPr lang="en-US" altLang="zh-CN" dirty="0" err="1"/>
              <a:t>wm.GetMyNumber</a:t>
            </a:r>
            <a:r>
              <a:rPr lang="en-US" altLang="zh-CN" dirty="0"/>
              <a:t>() 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… …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wm.SetMyBeamCoordinate</a:t>
            </a:r>
            <a:r>
              <a:rPr lang="en-US" altLang="zh-CN" dirty="0"/>
              <a:t>(</a:t>
            </a:r>
            <a:r>
              <a:rPr lang="en-US" altLang="zh-CN" dirty="0" err="1"/>
              <a:t>beamPos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ss&lt;&lt;"(beam "&lt;&lt;</a:t>
            </a:r>
            <a:r>
              <a:rPr lang="en-US" altLang="zh-CN" dirty="0" err="1"/>
              <a:t>beamPos.x</a:t>
            </a:r>
            <a:r>
              <a:rPr lang="en-US" altLang="zh-CN" dirty="0"/>
              <a:t>()&lt;&lt;" "&lt;&lt;</a:t>
            </a:r>
            <a:r>
              <a:rPr lang="en-US" altLang="zh-CN" dirty="0" err="1"/>
              <a:t>beamPos.y</a:t>
            </a:r>
            <a:r>
              <a:rPr lang="en-US" altLang="zh-CN" dirty="0"/>
              <a:t>()&lt;&lt;" "&lt;&lt;</a:t>
            </a:r>
            <a:r>
              <a:rPr lang="en-US" altLang="zh-CN" dirty="0" err="1"/>
              <a:t>beamPos.z</a:t>
            </a:r>
            <a:r>
              <a:rPr lang="en-US" altLang="zh-CN" dirty="0"/>
              <a:t>()&lt;&lt;")";</a:t>
            </a:r>
            <a:endParaRPr lang="zh-CN" altLang="zh-CN" dirty="0"/>
          </a:p>
          <a:p>
            <a:r>
              <a:rPr lang="en-US" altLang="zh-CN" dirty="0"/>
              <a:t>  return </a:t>
            </a:r>
            <a:r>
              <a:rPr lang="en-US" altLang="zh-CN" dirty="0" err="1"/>
              <a:t>ss.str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568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93130" y="1366887"/>
            <a:ext cx="948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我们为什么会选择使用这个算法？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22" y="2895331"/>
            <a:ext cx="1905165" cy="746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58" y="3560975"/>
            <a:ext cx="1813717" cy="8306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004" y="5052925"/>
            <a:ext cx="1844200" cy="876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" t="15768"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545427" y="5037306"/>
            <a:ext cx="4801314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不足之处请批评指正</a:t>
            </a:r>
          </a:p>
        </p:txBody>
      </p:sp>
      <p:sp>
        <p:nvSpPr>
          <p:cNvPr id="30" name="_3"/>
          <p:cNvSpPr/>
          <p:nvPr/>
        </p:nvSpPr>
        <p:spPr>
          <a:xfrm>
            <a:off x="545427" y="5648587"/>
            <a:ext cx="3659976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Please point out the shortcomings</a:t>
            </a:r>
            <a:endParaRPr lang="en-US" altLang="zh-CN" sz="2100" dirty="0">
              <a:solidFill>
                <a:schemeClr val="tx2"/>
              </a:solidFill>
              <a:latin typeface="Times" panose="02020603050405020304" pitchFamily="18" charset="0"/>
              <a:ea typeface="造字工房力黑（非商用）常规体" pitchFamily="50" charset="-122"/>
            </a:endParaRPr>
          </a:p>
        </p:txBody>
      </p:sp>
      <p:sp>
        <p:nvSpPr>
          <p:cNvPr id="8" name="任意多边形 28"/>
          <p:cNvSpPr/>
          <p:nvPr/>
        </p:nvSpPr>
        <p:spPr>
          <a:xfrm>
            <a:off x="-15484" y="2133764"/>
            <a:ext cx="12207484" cy="1156191"/>
          </a:xfrm>
          <a:custGeom>
            <a:avLst/>
            <a:gdLst>
              <a:gd name="connsiteX0" fmla="*/ 7303830 w 9151146"/>
              <a:gd name="connsiteY0" fmla="*/ 667863 h 993775"/>
              <a:gd name="connsiteX1" fmla="*/ 7438150 w 9151146"/>
              <a:gd name="connsiteY1" fmla="*/ 667863 h 993775"/>
              <a:gd name="connsiteX2" fmla="*/ 7414144 w 9151146"/>
              <a:gd name="connsiteY2" fmla="*/ 764663 h 993775"/>
              <a:gd name="connsiteX3" fmla="*/ 7813204 w 9151146"/>
              <a:gd name="connsiteY3" fmla="*/ 869949 h 993775"/>
              <a:gd name="connsiteX4" fmla="*/ 9151146 w 9151146"/>
              <a:gd name="connsiteY4" fmla="*/ 869949 h 993775"/>
              <a:gd name="connsiteX5" fmla="*/ 9151146 w 9151146"/>
              <a:gd name="connsiteY5" fmla="*/ 991394 h 993775"/>
              <a:gd name="connsiteX6" fmla="*/ 7764196 w 9151146"/>
              <a:gd name="connsiteY6" fmla="*/ 991394 h 993775"/>
              <a:gd name="connsiteX7" fmla="*/ 7763946 w 9151146"/>
              <a:gd name="connsiteY7" fmla="*/ 991866 h 993775"/>
              <a:gd name="connsiteX8" fmla="*/ 7351270 w 9151146"/>
              <a:gd name="connsiteY8" fmla="*/ 860699 h 993775"/>
              <a:gd name="connsiteX9" fmla="*/ 6947740 w 9151146"/>
              <a:gd name="connsiteY9" fmla="*/ 992821 h 993775"/>
              <a:gd name="connsiteX10" fmla="*/ 6885819 w 9151146"/>
              <a:gd name="connsiteY10" fmla="*/ 867572 h 993775"/>
              <a:gd name="connsiteX11" fmla="*/ 7204757 w 9151146"/>
              <a:gd name="connsiteY11" fmla="*/ 810867 h 993775"/>
              <a:gd name="connsiteX12" fmla="*/ 7303830 w 9151146"/>
              <a:gd name="connsiteY12" fmla="*/ 667863 h 993775"/>
              <a:gd name="connsiteX13" fmla="*/ 6987940 w 9151146"/>
              <a:gd name="connsiteY13" fmla="*/ 541660 h 993775"/>
              <a:gd name="connsiteX14" fmla="*/ 7753086 w 9151146"/>
              <a:gd name="connsiteY14" fmla="*/ 541660 h 993775"/>
              <a:gd name="connsiteX15" fmla="*/ 7753086 w 9151146"/>
              <a:gd name="connsiteY15" fmla="*/ 812013 h 993775"/>
              <a:gd name="connsiteX16" fmla="*/ 7623530 w 9151146"/>
              <a:gd name="connsiteY16" fmla="*/ 812013 h 993775"/>
              <a:gd name="connsiteX17" fmla="*/ 7623530 w 9151146"/>
              <a:gd name="connsiteY17" fmla="*/ 648961 h 993775"/>
              <a:gd name="connsiteX18" fmla="*/ 7117306 w 9151146"/>
              <a:gd name="connsiteY18" fmla="*/ 648961 h 993775"/>
              <a:gd name="connsiteX19" fmla="*/ 7117306 w 9151146"/>
              <a:gd name="connsiteY19" fmla="*/ 812013 h 993775"/>
              <a:gd name="connsiteX20" fmla="*/ 6987940 w 9151146"/>
              <a:gd name="connsiteY20" fmla="*/ 812013 h 993775"/>
              <a:gd name="connsiteX21" fmla="*/ 6987940 w 9151146"/>
              <a:gd name="connsiteY21" fmla="*/ 541660 h 993775"/>
              <a:gd name="connsiteX22" fmla="*/ 5258360 w 9151146"/>
              <a:gd name="connsiteY22" fmla="*/ 501756 h 993775"/>
              <a:gd name="connsiteX23" fmla="*/ 5258360 w 9151146"/>
              <a:gd name="connsiteY23" fmla="*/ 561517 h 993775"/>
              <a:gd name="connsiteX24" fmla="*/ 5368102 w 9151146"/>
              <a:gd name="connsiteY24" fmla="*/ 561517 h 993775"/>
              <a:gd name="connsiteX25" fmla="*/ 5368102 w 9151146"/>
              <a:gd name="connsiteY25" fmla="*/ 501756 h 993775"/>
              <a:gd name="connsiteX26" fmla="*/ 5258360 w 9151146"/>
              <a:gd name="connsiteY26" fmla="*/ 501756 h 993775"/>
              <a:gd name="connsiteX27" fmla="*/ 4253725 w 9151146"/>
              <a:gd name="connsiteY27" fmla="*/ 501756 h 993775"/>
              <a:gd name="connsiteX28" fmla="*/ 4253725 w 9151146"/>
              <a:gd name="connsiteY28" fmla="*/ 561517 h 993775"/>
              <a:gd name="connsiteX29" fmla="*/ 4363467 w 9151146"/>
              <a:gd name="connsiteY29" fmla="*/ 561517 h 993775"/>
              <a:gd name="connsiteX30" fmla="*/ 4363467 w 9151146"/>
              <a:gd name="connsiteY30" fmla="*/ 501756 h 993775"/>
              <a:gd name="connsiteX31" fmla="*/ 4253725 w 9151146"/>
              <a:gd name="connsiteY31" fmla="*/ 501756 h 993775"/>
              <a:gd name="connsiteX32" fmla="*/ 7188944 w 9151146"/>
              <a:gd name="connsiteY32" fmla="*/ 359707 h 993775"/>
              <a:gd name="connsiteX33" fmla="*/ 7188944 w 9151146"/>
              <a:gd name="connsiteY33" fmla="*/ 414312 h 993775"/>
              <a:gd name="connsiteX34" fmla="*/ 7555894 w 9151146"/>
              <a:gd name="connsiteY34" fmla="*/ 414312 h 993775"/>
              <a:gd name="connsiteX35" fmla="*/ 7555894 w 9151146"/>
              <a:gd name="connsiteY35" fmla="*/ 359707 h 993775"/>
              <a:gd name="connsiteX36" fmla="*/ 7188944 w 9151146"/>
              <a:gd name="connsiteY36" fmla="*/ 359707 h 993775"/>
              <a:gd name="connsiteX37" fmla="*/ 5258360 w 9151146"/>
              <a:gd name="connsiteY37" fmla="*/ 356652 h 993775"/>
              <a:gd name="connsiteX38" fmla="*/ 5258360 w 9151146"/>
              <a:gd name="connsiteY38" fmla="*/ 416412 h 993775"/>
              <a:gd name="connsiteX39" fmla="*/ 5368102 w 9151146"/>
              <a:gd name="connsiteY39" fmla="*/ 416412 h 993775"/>
              <a:gd name="connsiteX40" fmla="*/ 5368102 w 9151146"/>
              <a:gd name="connsiteY40" fmla="*/ 356652 h 993775"/>
              <a:gd name="connsiteX41" fmla="*/ 5258360 w 9151146"/>
              <a:gd name="connsiteY41" fmla="*/ 356652 h 993775"/>
              <a:gd name="connsiteX42" fmla="*/ 4253725 w 9151146"/>
              <a:gd name="connsiteY42" fmla="*/ 356652 h 993775"/>
              <a:gd name="connsiteX43" fmla="*/ 4253725 w 9151146"/>
              <a:gd name="connsiteY43" fmla="*/ 416412 h 993775"/>
              <a:gd name="connsiteX44" fmla="*/ 4363467 w 9151146"/>
              <a:gd name="connsiteY44" fmla="*/ 416412 h 993775"/>
              <a:gd name="connsiteX45" fmla="*/ 4363467 w 9151146"/>
              <a:gd name="connsiteY45" fmla="*/ 356652 h 993775"/>
              <a:gd name="connsiteX46" fmla="*/ 4253725 w 9151146"/>
              <a:gd name="connsiteY46" fmla="*/ 356652 h 993775"/>
              <a:gd name="connsiteX47" fmla="*/ 7069294 w 9151146"/>
              <a:gd name="connsiteY47" fmla="*/ 278180 h 993775"/>
              <a:gd name="connsiteX48" fmla="*/ 7675543 w 9151146"/>
              <a:gd name="connsiteY48" fmla="*/ 278180 h 993775"/>
              <a:gd name="connsiteX49" fmla="*/ 7675543 w 9151146"/>
              <a:gd name="connsiteY49" fmla="*/ 495838 h 993775"/>
              <a:gd name="connsiteX50" fmla="*/ 7069294 w 9151146"/>
              <a:gd name="connsiteY50" fmla="*/ 495838 h 993775"/>
              <a:gd name="connsiteX51" fmla="*/ 7069294 w 9151146"/>
              <a:gd name="connsiteY51" fmla="*/ 278180 h 993775"/>
              <a:gd name="connsiteX52" fmla="*/ 6469905 w 9151146"/>
              <a:gd name="connsiteY52" fmla="*/ 237513 h 993775"/>
              <a:gd name="connsiteX53" fmla="*/ 6602319 w 9151146"/>
              <a:gd name="connsiteY53" fmla="*/ 237513 h 993775"/>
              <a:gd name="connsiteX54" fmla="*/ 6575265 w 9151146"/>
              <a:gd name="connsiteY54" fmla="*/ 588246 h 993775"/>
              <a:gd name="connsiteX55" fmla="*/ 6642520 w 9151146"/>
              <a:gd name="connsiteY55" fmla="*/ 588246 h 993775"/>
              <a:gd name="connsiteX56" fmla="*/ 6642520 w 9151146"/>
              <a:gd name="connsiteY56" fmla="*/ 808003 h 993775"/>
              <a:gd name="connsiteX57" fmla="*/ 6683673 w 9151146"/>
              <a:gd name="connsiteY57" fmla="*/ 852680 h 993775"/>
              <a:gd name="connsiteX58" fmla="*/ 6720635 w 9151146"/>
              <a:gd name="connsiteY58" fmla="*/ 832251 h 993775"/>
              <a:gd name="connsiteX59" fmla="*/ 6738734 w 9151146"/>
              <a:gd name="connsiteY59" fmla="*/ 694593 h 993775"/>
              <a:gd name="connsiteX60" fmla="*/ 6862385 w 9151146"/>
              <a:gd name="connsiteY60" fmla="*/ 747288 h 993775"/>
              <a:gd name="connsiteX61" fmla="*/ 6799512 w 9151146"/>
              <a:gd name="connsiteY61" fmla="*/ 942798 h 993775"/>
              <a:gd name="connsiteX62" fmla="*/ 6715109 w 9151146"/>
              <a:gd name="connsiteY62" fmla="*/ 968955 h 993775"/>
              <a:gd name="connsiteX63" fmla="*/ 6642520 w 9151146"/>
              <a:gd name="connsiteY63" fmla="*/ 968955 h 993775"/>
              <a:gd name="connsiteX64" fmla="*/ 6521918 w 9151146"/>
              <a:gd name="connsiteY64" fmla="*/ 848671 h 993775"/>
              <a:gd name="connsiteX65" fmla="*/ 6521918 w 9151146"/>
              <a:gd name="connsiteY65" fmla="*/ 746907 h 993775"/>
              <a:gd name="connsiteX66" fmla="*/ 6265853 w 9151146"/>
              <a:gd name="connsiteY66" fmla="*/ 993775 h 993775"/>
              <a:gd name="connsiteX67" fmla="*/ 6173639 w 9151146"/>
              <a:gd name="connsiteY67" fmla="*/ 873491 h 993775"/>
              <a:gd name="connsiteX68" fmla="*/ 6419797 w 9151146"/>
              <a:gd name="connsiteY68" fmla="*/ 656789 h 993775"/>
              <a:gd name="connsiteX69" fmla="*/ 6469905 w 9151146"/>
              <a:gd name="connsiteY69" fmla="*/ 237513 h 993775"/>
              <a:gd name="connsiteX70" fmla="*/ 5258360 w 9151146"/>
              <a:gd name="connsiteY70" fmla="*/ 211547 h 993775"/>
              <a:gd name="connsiteX71" fmla="*/ 5258360 w 9151146"/>
              <a:gd name="connsiteY71" fmla="*/ 271307 h 993775"/>
              <a:gd name="connsiteX72" fmla="*/ 5368102 w 9151146"/>
              <a:gd name="connsiteY72" fmla="*/ 271307 h 993775"/>
              <a:gd name="connsiteX73" fmla="*/ 5368102 w 9151146"/>
              <a:gd name="connsiteY73" fmla="*/ 211547 h 993775"/>
              <a:gd name="connsiteX74" fmla="*/ 5258360 w 9151146"/>
              <a:gd name="connsiteY74" fmla="*/ 211547 h 993775"/>
              <a:gd name="connsiteX75" fmla="*/ 4253725 w 9151146"/>
              <a:gd name="connsiteY75" fmla="*/ 211547 h 993775"/>
              <a:gd name="connsiteX76" fmla="*/ 4253725 w 9151146"/>
              <a:gd name="connsiteY76" fmla="*/ 271307 h 993775"/>
              <a:gd name="connsiteX77" fmla="*/ 4363467 w 9151146"/>
              <a:gd name="connsiteY77" fmla="*/ 271307 h 993775"/>
              <a:gd name="connsiteX78" fmla="*/ 4363467 w 9151146"/>
              <a:gd name="connsiteY78" fmla="*/ 211547 h 993775"/>
              <a:gd name="connsiteX79" fmla="*/ 4253725 w 9151146"/>
              <a:gd name="connsiteY79" fmla="*/ 211547 h 993775"/>
              <a:gd name="connsiteX80" fmla="*/ 5890139 w 9151146"/>
              <a:gd name="connsiteY80" fmla="*/ 91454 h 993775"/>
              <a:gd name="connsiteX81" fmla="*/ 6239370 w 9151146"/>
              <a:gd name="connsiteY81" fmla="*/ 91454 h 993775"/>
              <a:gd name="connsiteX82" fmla="*/ 6150014 w 9151146"/>
              <a:gd name="connsiteY82" fmla="*/ 560562 h 993775"/>
              <a:gd name="connsiteX83" fmla="*/ 6260899 w 9151146"/>
              <a:gd name="connsiteY83" fmla="*/ 772109 h 993775"/>
              <a:gd name="connsiteX84" fmla="*/ 6152110 w 9151146"/>
              <a:gd name="connsiteY84" fmla="*/ 845616 h 993775"/>
              <a:gd name="connsiteX85" fmla="*/ 6084855 w 9151146"/>
              <a:gd name="connsiteY85" fmla="*/ 703566 h 993775"/>
              <a:gd name="connsiteX86" fmla="*/ 5940056 w 9151146"/>
              <a:gd name="connsiteY86" fmla="*/ 914350 h 993775"/>
              <a:gd name="connsiteX87" fmla="*/ 5867466 w 9151146"/>
              <a:gd name="connsiteY87" fmla="*/ 785092 h 993775"/>
              <a:gd name="connsiteX88" fmla="*/ 6016647 w 9151146"/>
              <a:gd name="connsiteY88" fmla="*/ 565908 h 993775"/>
              <a:gd name="connsiteX89" fmla="*/ 5886138 w 9151146"/>
              <a:gd name="connsiteY89" fmla="*/ 316939 h 993775"/>
              <a:gd name="connsiteX90" fmla="*/ 5989211 w 9151146"/>
              <a:gd name="connsiteY90" fmla="*/ 267298 h 993775"/>
              <a:gd name="connsiteX91" fmla="*/ 6073995 w 9151146"/>
              <a:gd name="connsiteY91" fmla="*/ 420803 h 993775"/>
              <a:gd name="connsiteX92" fmla="*/ 6110766 w 9151146"/>
              <a:gd name="connsiteY92" fmla="*/ 216511 h 993775"/>
              <a:gd name="connsiteX93" fmla="*/ 5890139 w 9151146"/>
              <a:gd name="connsiteY93" fmla="*/ 216511 h 993775"/>
              <a:gd name="connsiteX94" fmla="*/ 5890139 w 9151146"/>
              <a:gd name="connsiteY94" fmla="*/ 91454 h 993775"/>
              <a:gd name="connsiteX95" fmla="*/ 6270807 w 9151146"/>
              <a:gd name="connsiteY95" fmla="*/ 46586 h 993775"/>
              <a:gd name="connsiteX96" fmla="*/ 6799512 w 9151146"/>
              <a:gd name="connsiteY96" fmla="*/ 46586 h 993775"/>
              <a:gd name="connsiteX97" fmla="*/ 6799512 w 9151146"/>
              <a:gd name="connsiteY97" fmla="*/ 652971 h 993775"/>
              <a:gd name="connsiteX98" fmla="*/ 6668050 w 9151146"/>
              <a:gd name="connsiteY98" fmla="*/ 652971 h 993775"/>
              <a:gd name="connsiteX99" fmla="*/ 6668050 w 9151146"/>
              <a:gd name="connsiteY99" fmla="*/ 175844 h 993775"/>
              <a:gd name="connsiteX100" fmla="*/ 6402268 w 9151146"/>
              <a:gd name="connsiteY100" fmla="*/ 175844 h 993775"/>
              <a:gd name="connsiteX101" fmla="*/ 6402268 w 9151146"/>
              <a:gd name="connsiteY101" fmla="*/ 658889 h 993775"/>
              <a:gd name="connsiteX102" fmla="*/ 6270807 w 9151146"/>
              <a:gd name="connsiteY102" fmla="*/ 658889 h 993775"/>
              <a:gd name="connsiteX103" fmla="*/ 6270807 w 9151146"/>
              <a:gd name="connsiteY103" fmla="*/ 46586 h 993775"/>
              <a:gd name="connsiteX104" fmla="*/ 4999247 w 9151146"/>
              <a:gd name="connsiteY104" fmla="*/ 17756 h 993775"/>
              <a:gd name="connsiteX105" fmla="*/ 5116038 w 9151146"/>
              <a:gd name="connsiteY105" fmla="*/ 188827 h 993775"/>
              <a:gd name="connsiteX106" fmla="*/ 5004200 w 9151146"/>
              <a:gd name="connsiteY106" fmla="*/ 258324 h 993775"/>
              <a:gd name="connsiteX107" fmla="*/ 4896173 w 9151146"/>
              <a:gd name="connsiteY107" fmla="*/ 80380 h 993775"/>
              <a:gd name="connsiteX108" fmla="*/ 4999247 w 9151146"/>
              <a:gd name="connsiteY108" fmla="*/ 17756 h 993775"/>
              <a:gd name="connsiteX109" fmla="*/ 3994611 w 9151146"/>
              <a:gd name="connsiteY109" fmla="*/ 17756 h 993775"/>
              <a:gd name="connsiteX110" fmla="*/ 4111403 w 9151146"/>
              <a:gd name="connsiteY110" fmla="*/ 188827 h 993775"/>
              <a:gd name="connsiteX111" fmla="*/ 3999565 w 9151146"/>
              <a:gd name="connsiteY111" fmla="*/ 258324 h 993775"/>
              <a:gd name="connsiteX112" fmla="*/ 3891728 w 9151146"/>
              <a:gd name="connsiteY112" fmla="*/ 80380 h 993775"/>
              <a:gd name="connsiteX113" fmla="*/ 3994611 w 9151146"/>
              <a:gd name="connsiteY113" fmla="*/ 17756 h 993775"/>
              <a:gd name="connsiteX114" fmla="*/ 5663415 w 9151146"/>
              <a:gd name="connsiteY114" fmla="*/ 16801 h 993775"/>
              <a:gd name="connsiteX115" fmla="*/ 5784207 w 9151146"/>
              <a:gd name="connsiteY115" fmla="*/ 16801 h 993775"/>
              <a:gd name="connsiteX116" fmla="*/ 5784207 w 9151146"/>
              <a:gd name="connsiteY116" fmla="*/ 194745 h 993775"/>
              <a:gd name="connsiteX117" fmla="*/ 5850891 w 9151146"/>
              <a:gd name="connsiteY117" fmla="*/ 194745 h 993775"/>
              <a:gd name="connsiteX118" fmla="*/ 5850891 w 9151146"/>
              <a:gd name="connsiteY118" fmla="*/ 322858 h 993775"/>
              <a:gd name="connsiteX119" fmla="*/ 5784207 w 9151146"/>
              <a:gd name="connsiteY119" fmla="*/ 322858 h 993775"/>
              <a:gd name="connsiteX120" fmla="*/ 5784207 w 9151146"/>
              <a:gd name="connsiteY120" fmla="*/ 818886 h 993775"/>
              <a:gd name="connsiteX121" fmla="*/ 5756200 w 9151146"/>
              <a:gd name="connsiteY121" fmla="*/ 931342 h 993775"/>
              <a:gd name="connsiteX122" fmla="*/ 5677133 w 9151146"/>
              <a:gd name="connsiteY122" fmla="*/ 973155 h 993775"/>
              <a:gd name="connsiteX123" fmla="*/ 5547766 w 9151146"/>
              <a:gd name="connsiteY123" fmla="*/ 976974 h 993775"/>
              <a:gd name="connsiteX124" fmla="*/ 5523189 w 9151146"/>
              <a:gd name="connsiteY124" fmla="*/ 848671 h 993775"/>
              <a:gd name="connsiteX125" fmla="*/ 5613497 w 9151146"/>
              <a:gd name="connsiteY125" fmla="*/ 851726 h 993775"/>
              <a:gd name="connsiteX126" fmla="*/ 5663415 w 9151146"/>
              <a:gd name="connsiteY126" fmla="*/ 796929 h 993775"/>
              <a:gd name="connsiteX127" fmla="*/ 5663415 w 9151146"/>
              <a:gd name="connsiteY127" fmla="*/ 322858 h 993775"/>
              <a:gd name="connsiteX128" fmla="*/ 5508518 w 9151146"/>
              <a:gd name="connsiteY128" fmla="*/ 322858 h 993775"/>
              <a:gd name="connsiteX129" fmla="*/ 5508518 w 9151146"/>
              <a:gd name="connsiteY129" fmla="*/ 194745 h 993775"/>
              <a:gd name="connsiteX130" fmla="*/ 5663415 w 9151146"/>
              <a:gd name="connsiteY130" fmla="*/ 194745 h 993775"/>
              <a:gd name="connsiteX131" fmla="*/ 5663415 w 9151146"/>
              <a:gd name="connsiteY131" fmla="*/ 16801 h 993775"/>
              <a:gd name="connsiteX132" fmla="*/ 4658780 w 9151146"/>
              <a:gd name="connsiteY132" fmla="*/ 16801 h 993775"/>
              <a:gd name="connsiteX133" fmla="*/ 4779572 w 9151146"/>
              <a:gd name="connsiteY133" fmla="*/ 16801 h 993775"/>
              <a:gd name="connsiteX134" fmla="*/ 4779572 w 9151146"/>
              <a:gd name="connsiteY134" fmla="*/ 194745 h 993775"/>
              <a:gd name="connsiteX135" fmla="*/ 4846256 w 9151146"/>
              <a:gd name="connsiteY135" fmla="*/ 194745 h 993775"/>
              <a:gd name="connsiteX136" fmla="*/ 4846256 w 9151146"/>
              <a:gd name="connsiteY136" fmla="*/ 322858 h 993775"/>
              <a:gd name="connsiteX137" fmla="*/ 4779572 w 9151146"/>
              <a:gd name="connsiteY137" fmla="*/ 322858 h 993775"/>
              <a:gd name="connsiteX138" fmla="*/ 4779572 w 9151146"/>
              <a:gd name="connsiteY138" fmla="*/ 818886 h 993775"/>
              <a:gd name="connsiteX139" fmla="*/ 4751565 w 9151146"/>
              <a:gd name="connsiteY139" fmla="*/ 931342 h 993775"/>
              <a:gd name="connsiteX140" fmla="*/ 4672497 w 9151146"/>
              <a:gd name="connsiteY140" fmla="*/ 973155 h 993775"/>
              <a:gd name="connsiteX141" fmla="*/ 4543131 w 9151146"/>
              <a:gd name="connsiteY141" fmla="*/ 976974 h 993775"/>
              <a:gd name="connsiteX142" fmla="*/ 4518554 w 9151146"/>
              <a:gd name="connsiteY142" fmla="*/ 848671 h 993775"/>
              <a:gd name="connsiteX143" fmla="*/ 4608862 w 9151146"/>
              <a:gd name="connsiteY143" fmla="*/ 851726 h 993775"/>
              <a:gd name="connsiteX144" fmla="*/ 4658780 w 9151146"/>
              <a:gd name="connsiteY144" fmla="*/ 796929 h 993775"/>
              <a:gd name="connsiteX145" fmla="*/ 4658780 w 9151146"/>
              <a:gd name="connsiteY145" fmla="*/ 322858 h 993775"/>
              <a:gd name="connsiteX146" fmla="*/ 4503883 w 9151146"/>
              <a:gd name="connsiteY146" fmla="*/ 322858 h 993775"/>
              <a:gd name="connsiteX147" fmla="*/ 4503883 w 9151146"/>
              <a:gd name="connsiteY147" fmla="*/ 194745 h 993775"/>
              <a:gd name="connsiteX148" fmla="*/ 4658780 w 9151146"/>
              <a:gd name="connsiteY148" fmla="*/ 194745 h 993775"/>
              <a:gd name="connsiteX149" fmla="*/ 4658780 w 9151146"/>
              <a:gd name="connsiteY149" fmla="*/ 16801 h 993775"/>
              <a:gd name="connsiteX150" fmla="*/ 7304783 w 9151146"/>
              <a:gd name="connsiteY150" fmla="*/ 11837 h 993775"/>
              <a:gd name="connsiteX151" fmla="*/ 7438150 w 9151146"/>
              <a:gd name="connsiteY151" fmla="*/ 11837 h 993775"/>
              <a:gd name="connsiteX152" fmla="*/ 7438150 w 9151146"/>
              <a:gd name="connsiteY152" fmla="*/ 128112 h 993775"/>
              <a:gd name="connsiteX153" fmla="*/ 7538175 w 9151146"/>
              <a:gd name="connsiteY153" fmla="*/ 128112 h 993775"/>
              <a:gd name="connsiteX154" fmla="*/ 7606954 w 9151146"/>
              <a:gd name="connsiteY154" fmla="*/ 15847 h 993775"/>
              <a:gd name="connsiteX155" fmla="*/ 7717839 w 9151146"/>
              <a:gd name="connsiteY155" fmla="*/ 63579 h 993775"/>
              <a:gd name="connsiteX156" fmla="*/ 7673066 w 9151146"/>
              <a:gd name="connsiteY156" fmla="*/ 128112 h 993775"/>
              <a:gd name="connsiteX157" fmla="*/ 7836536 w 9151146"/>
              <a:gd name="connsiteY157" fmla="*/ 128112 h 993775"/>
              <a:gd name="connsiteX158" fmla="*/ 7836536 w 9151146"/>
              <a:gd name="connsiteY158" fmla="*/ 348824 h 993775"/>
              <a:gd name="connsiteX159" fmla="*/ 7716887 w 9151146"/>
              <a:gd name="connsiteY159" fmla="*/ 348824 h 993775"/>
              <a:gd name="connsiteX160" fmla="*/ 7716887 w 9151146"/>
              <a:gd name="connsiteY160" fmla="*/ 231403 h 993775"/>
              <a:gd name="connsiteX161" fmla="*/ 7028141 w 9151146"/>
              <a:gd name="connsiteY161" fmla="*/ 231403 h 993775"/>
              <a:gd name="connsiteX162" fmla="*/ 7028141 w 9151146"/>
              <a:gd name="connsiteY162" fmla="*/ 348824 h 993775"/>
              <a:gd name="connsiteX163" fmla="*/ 6908492 w 9151146"/>
              <a:gd name="connsiteY163" fmla="*/ 348824 h 993775"/>
              <a:gd name="connsiteX164" fmla="*/ 6908492 w 9151146"/>
              <a:gd name="connsiteY164" fmla="*/ 128112 h 993775"/>
              <a:gd name="connsiteX165" fmla="*/ 7063960 w 9151146"/>
              <a:gd name="connsiteY165" fmla="*/ 128112 h 993775"/>
              <a:gd name="connsiteX166" fmla="*/ 7026236 w 9151146"/>
              <a:gd name="connsiteY166" fmla="*/ 65488 h 993775"/>
              <a:gd name="connsiteX167" fmla="*/ 7131024 w 9151146"/>
              <a:gd name="connsiteY167" fmla="*/ 16801 h 993775"/>
              <a:gd name="connsiteX168" fmla="*/ 7201709 w 9151146"/>
              <a:gd name="connsiteY168" fmla="*/ 128112 h 993775"/>
              <a:gd name="connsiteX169" fmla="*/ 7304783 w 9151146"/>
              <a:gd name="connsiteY169" fmla="*/ 128112 h 993775"/>
              <a:gd name="connsiteX170" fmla="*/ 7304783 w 9151146"/>
              <a:gd name="connsiteY170" fmla="*/ 11837 h 993775"/>
              <a:gd name="connsiteX171" fmla="*/ 5261218 w 9151146"/>
              <a:gd name="connsiteY171" fmla="*/ 0 h 993775"/>
              <a:gd name="connsiteX172" fmla="*/ 5404492 w 9151146"/>
              <a:gd name="connsiteY172" fmla="*/ 14892 h 993775"/>
              <a:gd name="connsiteX173" fmla="*/ 5361243 w 9151146"/>
              <a:gd name="connsiteY173" fmla="*/ 108255 h 993775"/>
              <a:gd name="connsiteX174" fmla="*/ 5485846 w 9151146"/>
              <a:gd name="connsiteY174" fmla="*/ 108255 h 993775"/>
              <a:gd name="connsiteX175" fmla="*/ 5485846 w 9151146"/>
              <a:gd name="connsiteY175" fmla="*/ 425767 h 993775"/>
              <a:gd name="connsiteX176" fmla="*/ 5579012 w 9151146"/>
              <a:gd name="connsiteY176" fmla="*/ 391591 h 993775"/>
              <a:gd name="connsiteX177" fmla="*/ 5659604 w 9151146"/>
              <a:gd name="connsiteY177" fmla="*/ 627959 h 993775"/>
              <a:gd name="connsiteX178" fmla="*/ 5551577 w 9151146"/>
              <a:gd name="connsiteY178" fmla="*/ 665763 h 993775"/>
              <a:gd name="connsiteX179" fmla="*/ 5485846 w 9151146"/>
              <a:gd name="connsiteY179" fmla="*/ 449061 h 993775"/>
              <a:gd name="connsiteX180" fmla="*/ 5485846 w 9151146"/>
              <a:gd name="connsiteY180" fmla="*/ 842752 h 993775"/>
              <a:gd name="connsiteX181" fmla="*/ 5459554 w 9151146"/>
              <a:gd name="connsiteY181" fmla="*/ 943561 h 993775"/>
              <a:gd name="connsiteX182" fmla="*/ 5385821 w 9151146"/>
              <a:gd name="connsiteY182" fmla="*/ 978310 h 993775"/>
              <a:gd name="connsiteX183" fmla="*/ 5266171 w 9151146"/>
              <a:gd name="connsiteY183" fmla="*/ 979456 h 993775"/>
              <a:gd name="connsiteX184" fmla="*/ 5243499 w 9151146"/>
              <a:gd name="connsiteY184" fmla="*/ 860699 h 993775"/>
              <a:gd name="connsiteX185" fmla="*/ 5327901 w 9151146"/>
              <a:gd name="connsiteY185" fmla="*/ 867572 h 993775"/>
              <a:gd name="connsiteX186" fmla="*/ 5368102 w 9151146"/>
              <a:gd name="connsiteY186" fmla="*/ 822896 h 993775"/>
              <a:gd name="connsiteX187" fmla="*/ 5368102 w 9151146"/>
              <a:gd name="connsiteY187" fmla="*/ 734305 h 993775"/>
              <a:gd name="connsiteX188" fmla="*/ 5153381 w 9151146"/>
              <a:gd name="connsiteY188" fmla="*/ 915304 h 993775"/>
              <a:gd name="connsiteX189" fmla="*/ 5117943 w 9151146"/>
              <a:gd name="connsiteY189" fmla="*/ 868145 h 993775"/>
              <a:gd name="connsiteX190" fmla="*/ 4980575 w 9151146"/>
              <a:gd name="connsiteY190" fmla="*/ 975828 h 993775"/>
              <a:gd name="connsiteX191" fmla="*/ 4910081 w 9151146"/>
              <a:gd name="connsiteY191" fmla="*/ 889529 h 993775"/>
              <a:gd name="connsiteX192" fmla="*/ 4941327 w 9151146"/>
              <a:gd name="connsiteY192" fmla="*/ 805903 h 993775"/>
              <a:gd name="connsiteX193" fmla="*/ 4941327 w 9151146"/>
              <a:gd name="connsiteY193" fmla="*/ 432259 h 993775"/>
              <a:gd name="connsiteX194" fmla="*/ 4875596 w 9151146"/>
              <a:gd name="connsiteY194" fmla="*/ 432259 h 993775"/>
              <a:gd name="connsiteX195" fmla="*/ 4875596 w 9151146"/>
              <a:gd name="connsiteY195" fmla="*/ 303001 h 993775"/>
              <a:gd name="connsiteX196" fmla="*/ 5060024 w 9151146"/>
              <a:gd name="connsiteY196" fmla="*/ 303001 h 993775"/>
              <a:gd name="connsiteX197" fmla="*/ 5060024 w 9151146"/>
              <a:gd name="connsiteY197" fmla="*/ 754353 h 993775"/>
              <a:gd name="connsiteX198" fmla="*/ 5140616 w 9151146"/>
              <a:gd name="connsiteY198" fmla="*/ 701657 h 993775"/>
              <a:gd name="connsiteX199" fmla="*/ 5147475 w 9151146"/>
              <a:gd name="connsiteY199" fmla="*/ 778219 h 993775"/>
              <a:gd name="connsiteX200" fmla="*/ 5299894 w 9151146"/>
              <a:gd name="connsiteY200" fmla="*/ 664808 h 993775"/>
              <a:gd name="connsiteX201" fmla="*/ 5096414 w 9151146"/>
              <a:gd name="connsiteY201" fmla="*/ 664808 h 993775"/>
              <a:gd name="connsiteX202" fmla="*/ 5096414 w 9151146"/>
              <a:gd name="connsiteY202" fmla="*/ 561517 h 993775"/>
              <a:gd name="connsiteX203" fmla="*/ 5140616 w 9151146"/>
              <a:gd name="connsiteY203" fmla="*/ 561517 h 993775"/>
              <a:gd name="connsiteX204" fmla="*/ 5140616 w 9151146"/>
              <a:gd name="connsiteY204" fmla="*/ 108255 h 993775"/>
              <a:gd name="connsiteX205" fmla="*/ 5232258 w 9151146"/>
              <a:gd name="connsiteY205" fmla="*/ 108255 h 993775"/>
              <a:gd name="connsiteX206" fmla="*/ 5261218 w 9151146"/>
              <a:gd name="connsiteY206" fmla="*/ 0 h 993775"/>
              <a:gd name="connsiteX207" fmla="*/ 4256583 w 9151146"/>
              <a:gd name="connsiteY207" fmla="*/ 0 h 993775"/>
              <a:gd name="connsiteX208" fmla="*/ 4399857 w 9151146"/>
              <a:gd name="connsiteY208" fmla="*/ 14892 h 993775"/>
              <a:gd name="connsiteX209" fmla="*/ 4356608 w 9151146"/>
              <a:gd name="connsiteY209" fmla="*/ 108255 h 993775"/>
              <a:gd name="connsiteX210" fmla="*/ 4481211 w 9151146"/>
              <a:gd name="connsiteY210" fmla="*/ 108255 h 993775"/>
              <a:gd name="connsiteX211" fmla="*/ 4481211 w 9151146"/>
              <a:gd name="connsiteY211" fmla="*/ 425767 h 993775"/>
              <a:gd name="connsiteX212" fmla="*/ 4574377 w 9151146"/>
              <a:gd name="connsiteY212" fmla="*/ 391591 h 993775"/>
              <a:gd name="connsiteX213" fmla="*/ 4654969 w 9151146"/>
              <a:gd name="connsiteY213" fmla="*/ 627959 h 993775"/>
              <a:gd name="connsiteX214" fmla="*/ 4546942 w 9151146"/>
              <a:gd name="connsiteY214" fmla="*/ 665763 h 993775"/>
              <a:gd name="connsiteX215" fmla="*/ 4481211 w 9151146"/>
              <a:gd name="connsiteY215" fmla="*/ 449061 h 993775"/>
              <a:gd name="connsiteX216" fmla="*/ 4481211 w 9151146"/>
              <a:gd name="connsiteY216" fmla="*/ 842752 h 993775"/>
              <a:gd name="connsiteX217" fmla="*/ 4455109 w 9151146"/>
              <a:gd name="connsiteY217" fmla="*/ 943561 h 993775"/>
              <a:gd name="connsiteX218" fmla="*/ 4381186 w 9151146"/>
              <a:gd name="connsiteY218" fmla="*/ 978310 h 993775"/>
              <a:gd name="connsiteX219" fmla="*/ 4261536 w 9151146"/>
              <a:gd name="connsiteY219" fmla="*/ 979456 h 993775"/>
              <a:gd name="connsiteX220" fmla="*/ 4238864 w 9151146"/>
              <a:gd name="connsiteY220" fmla="*/ 860699 h 993775"/>
              <a:gd name="connsiteX221" fmla="*/ 4323266 w 9151146"/>
              <a:gd name="connsiteY221" fmla="*/ 867572 h 993775"/>
              <a:gd name="connsiteX222" fmla="*/ 4363467 w 9151146"/>
              <a:gd name="connsiteY222" fmla="*/ 822896 h 993775"/>
              <a:gd name="connsiteX223" fmla="*/ 4363467 w 9151146"/>
              <a:gd name="connsiteY223" fmla="*/ 734305 h 993775"/>
              <a:gd name="connsiteX224" fmla="*/ 4148746 w 9151146"/>
              <a:gd name="connsiteY224" fmla="*/ 915304 h 993775"/>
              <a:gd name="connsiteX225" fmla="*/ 4113308 w 9151146"/>
              <a:gd name="connsiteY225" fmla="*/ 868145 h 993775"/>
              <a:gd name="connsiteX226" fmla="*/ 3975940 w 9151146"/>
              <a:gd name="connsiteY226" fmla="*/ 975828 h 993775"/>
              <a:gd name="connsiteX227" fmla="*/ 3905446 w 9151146"/>
              <a:gd name="connsiteY227" fmla="*/ 889529 h 993775"/>
              <a:gd name="connsiteX228" fmla="*/ 3936692 w 9151146"/>
              <a:gd name="connsiteY228" fmla="*/ 805903 h 993775"/>
              <a:gd name="connsiteX229" fmla="*/ 3936692 w 9151146"/>
              <a:gd name="connsiteY229" fmla="*/ 433388 h 993775"/>
              <a:gd name="connsiteX230" fmla="*/ 0 w 9151146"/>
              <a:gd name="connsiteY230" fmla="*/ 433388 h 993775"/>
              <a:gd name="connsiteX231" fmla="*/ 0 w 9151146"/>
              <a:gd name="connsiteY231" fmla="*/ 303525 h 993775"/>
              <a:gd name="connsiteX232" fmla="*/ 3870961 w 9151146"/>
              <a:gd name="connsiteY232" fmla="*/ 303525 h 993775"/>
              <a:gd name="connsiteX233" fmla="*/ 3870961 w 9151146"/>
              <a:gd name="connsiteY233" fmla="*/ 303001 h 993775"/>
              <a:gd name="connsiteX234" fmla="*/ 4055579 w 9151146"/>
              <a:gd name="connsiteY234" fmla="*/ 303001 h 993775"/>
              <a:gd name="connsiteX235" fmla="*/ 4055579 w 9151146"/>
              <a:gd name="connsiteY235" fmla="*/ 754353 h 993775"/>
              <a:gd name="connsiteX236" fmla="*/ 4135981 w 9151146"/>
              <a:gd name="connsiteY236" fmla="*/ 701657 h 993775"/>
              <a:gd name="connsiteX237" fmla="*/ 4142839 w 9151146"/>
              <a:gd name="connsiteY237" fmla="*/ 778219 h 993775"/>
              <a:gd name="connsiteX238" fmla="*/ 4295450 w 9151146"/>
              <a:gd name="connsiteY238" fmla="*/ 664808 h 993775"/>
              <a:gd name="connsiteX239" fmla="*/ 4091779 w 9151146"/>
              <a:gd name="connsiteY239" fmla="*/ 664808 h 993775"/>
              <a:gd name="connsiteX240" fmla="*/ 4091779 w 9151146"/>
              <a:gd name="connsiteY240" fmla="*/ 561517 h 993775"/>
              <a:gd name="connsiteX241" fmla="*/ 4135981 w 9151146"/>
              <a:gd name="connsiteY241" fmla="*/ 561517 h 993775"/>
              <a:gd name="connsiteX242" fmla="*/ 4135981 w 9151146"/>
              <a:gd name="connsiteY242" fmla="*/ 108255 h 993775"/>
              <a:gd name="connsiteX243" fmla="*/ 4227623 w 9151146"/>
              <a:gd name="connsiteY243" fmla="*/ 108255 h 993775"/>
              <a:gd name="connsiteX244" fmla="*/ 4256583 w 9151146"/>
              <a:gd name="connsiteY244" fmla="*/ 0 h 99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9151146" h="993775">
                <a:moveTo>
                  <a:pt x="7303830" y="667863"/>
                </a:moveTo>
                <a:cubicBezTo>
                  <a:pt x="7348603" y="667863"/>
                  <a:pt x="7393376" y="667863"/>
                  <a:pt x="7438150" y="667863"/>
                </a:cubicBezTo>
                <a:cubicBezTo>
                  <a:pt x="7433958" y="703184"/>
                  <a:pt x="7425956" y="735642"/>
                  <a:pt x="7414144" y="764663"/>
                </a:cubicBezTo>
                <a:lnTo>
                  <a:pt x="7813204" y="869949"/>
                </a:lnTo>
                <a:lnTo>
                  <a:pt x="9151146" y="869949"/>
                </a:lnTo>
                <a:lnTo>
                  <a:pt x="9151146" y="991394"/>
                </a:lnTo>
                <a:lnTo>
                  <a:pt x="7764196" y="991394"/>
                </a:lnTo>
                <a:lnTo>
                  <a:pt x="7763946" y="991866"/>
                </a:lnTo>
                <a:cubicBezTo>
                  <a:pt x="7608478" y="938406"/>
                  <a:pt x="7471110" y="894684"/>
                  <a:pt x="7351270" y="860699"/>
                </a:cubicBezTo>
                <a:cubicBezTo>
                  <a:pt x="7284968" y="930769"/>
                  <a:pt x="7150458" y="974873"/>
                  <a:pt x="6947740" y="992821"/>
                </a:cubicBezTo>
                <a:cubicBezTo>
                  <a:pt x="6931355" y="954444"/>
                  <a:pt x="6910778" y="912631"/>
                  <a:pt x="6885819" y="867572"/>
                </a:cubicBezTo>
                <a:cubicBezTo>
                  <a:pt x="7036905" y="858599"/>
                  <a:pt x="7143218" y="839697"/>
                  <a:pt x="7204757" y="810867"/>
                </a:cubicBezTo>
                <a:cubicBezTo>
                  <a:pt x="7266106" y="782037"/>
                  <a:pt x="7299257" y="734305"/>
                  <a:pt x="7303830" y="667863"/>
                </a:cubicBezTo>
                <a:close/>
                <a:moveTo>
                  <a:pt x="6987940" y="541660"/>
                </a:moveTo>
                <a:cubicBezTo>
                  <a:pt x="7242862" y="541660"/>
                  <a:pt x="7497974" y="541660"/>
                  <a:pt x="7753086" y="541660"/>
                </a:cubicBezTo>
                <a:cubicBezTo>
                  <a:pt x="7753086" y="631778"/>
                  <a:pt x="7753086" y="721895"/>
                  <a:pt x="7753086" y="812013"/>
                </a:cubicBezTo>
                <a:cubicBezTo>
                  <a:pt x="7710028" y="812013"/>
                  <a:pt x="7666779" y="812013"/>
                  <a:pt x="7623530" y="812013"/>
                </a:cubicBezTo>
                <a:cubicBezTo>
                  <a:pt x="7623530" y="757599"/>
                  <a:pt x="7623530" y="703184"/>
                  <a:pt x="7623530" y="648961"/>
                </a:cubicBezTo>
                <a:cubicBezTo>
                  <a:pt x="7454916" y="648961"/>
                  <a:pt x="7286111" y="648961"/>
                  <a:pt x="7117306" y="648961"/>
                </a:cubicBezTo>
                <a:cubicBezTo>
                  <a:pt x="7117306" y="703184"/>
                  <a:pt x="7117306" y="757599"/>
                  <a:pt x="7117306" y="812013"/>
                </a:cubicBezTo>
                <a:cubicBezTo>
                  <a:pt x="7074248" y="812013"/>
                  <a:pt x="7030999" y="812013"/>
                  <a:pt x="6987940" y="812013"/>
                </a:cubicBezTo>
                <a:cubicBezTo>
                  <a:pt x="6987940" y="721895"/>
                  <a:pt x="6987940" y="631778"/>
                  <a:pt x="6987940" y="541660"/>
                </a:cubicBezTo>
                <a:close/>
                <a:moveTo>
                  <a:pt x="5258360" y="501756"/>
                </a:moveTo>
                <a:cubicBezTo>
                  <a:pt x="5258360" y="521613"/>
                  <a:pt x="5258360" y="541660"/>
                  <a:pt x="5258360" y="561517"/>
                </a:cubicBezTo>
                <a:cubicBezTo>
                  <a:pt x="5294941" y="561517"/>
                  <a:pt x="5331521" y="561517"/>
                  <a:pt x="5368102" y="561517"/>
                </a:cubicBezTo>
                <a:cubicBezTo>
                  <a:pt x="5368102" y="541660"/>
                  <a:pt x="5368102" y="521613"/>
                  <a:pt x="5368102" y="501756"/>
                </a:cubicBezTo>
                <a:cubicBezTo>
                  <a:pt x="5331521" y="501756"/>
                  <a:pt x="5294941" y="501756"/>
                  <a:pt x="5258360" y="501756"/>
                </a:cubicBezTo>
                <a:close/>
                <a:moveTo>
                  <a:pt x="4253725" y="501756"/>
                </a:moveTo>
                <a:cubicBezTo>
                  <a:pt x="4253725" y="521613"/>
                  <a:pt x="4253725" y="541660"/>
                  <a:pt x="4253725" y="561517"/>
                </a:cubicBezTo>
                <a:cubicBezTo>
                  <a:pt x="4290305" y="561517"/>
                  <a:pt x="4326886" y="561517"/>
                  <a:pt x="4363467" y="561517"/>
                </a:cubicBezTo>
                <a:cubicBezTo>
                  <a:pt x="4363467" y="541660"/>
                  <a:pt x="4363467" y="521613"/>
                  <a:pt x="4363467" y="501756"/>
                </a:cubicBezTo>
                <a:cubicBezTo>
                  <a:pt x="4326886" y="501756"/>
                  <a:pt x="4290305" y="501756"/>
                  <a:pt x="4253725" y="501756"/>
                </a:cubicBezTo>
                <a:close/>
                <a:moveTo>
                  <a:pt x="7188944" y="359707"/>
                </a:moveTo>
                <a:cubicBezTo>
                  <a:pt x="7188944" y="377845"/>
                  <a:pt x="7188944" y="396174"/>
                  <a:pt x="7188944" y="414312"/>
                </a:cubicBezTo>
                <a:cubicBezTo>
                  <a:pt x="7311260" y="414312"/>
                  <a:pt x="7433577" y="414312"/>
                  <a:pt x="7555894" y="414312"/>
                </a:cubicBezTo>
                <a:cubicBezTo>
                  <a:pt x="7555894" y="396174"/>
                  <a:pt x="7555894" y="377845"/>
                  <a:pt x="7555894" y="359707"/>
                </a:cubicBezTo>
                <a:cubicBezTo>
                  <a:pt x="7433577" y="359707"/>
                  <a:pt x="7311260" y="359707"/>
                  <a:pt x="7188944" y="359707"/>
                </a:cubicBezTo>
                <a:close/>
                <a:moveTo>
                  <a:pt x="5258360" y="356652"/>
                </a:moveTo>
                <a:cubicBezTo>
                  <a:pt x="5258360" y="376508"/>
                  <a:pt x="5258360" y="396556"/>
                  <a:pt x="5258360" y="416412"/>
                </a:cubicBezTo>
                <a:cubicBezTo>
                  <a:pt x="5294941" y="416412"/>
                  <a:pt x="5331521" y="416412"/>
                  <a:pt x="5368102" y="416412"/>
                </a:cubicBezTo>
                <a:cubicBezTo>
                  <a:pt x="5368102" y="396556"/>
                  <a:pt x="5368102" y="376508"/>
                  <a:pt x="5368102" y="356652"/>
                </a:cubicBezTo>
                <a:cubicBezTo>
                  <a:pt x="5331521" y="356652"/>
                  <a:pt x="5294941" y="356652"/>
                  <a:pt x="5258360" y="356652"/>
                </a:cubicBezTo>
                <a:close/>
                <a:moveTo>
                  <a:pt x="4253725" y="356652"/>
                </a:moveTo>
                <a:cubicBezTo>
                  <a:pt x="4253725" y="376508"/>
                  <a:pt x="4253725" y="396556"/>
                  <a:pt x="4253725" y="416412"/>
                </a:cubicBezTo>
                <a:cubicBezTo>
                  <a:pt x="4290305" y="416412"/>
                  <a:pt x="4326886" y="416412"/>
                  <a:pt x="4363467" y="416412"/>
                </a:cubicBezTo>
                <a:cubicBezTo>
                  <a:pt x="4363467" y="396556"/>
                  <a:pt x="4363467" y="376508"/>
                  <a:pt x="4363467" y="356652"/>
                </a:cubicBezTo>
                <a:cubicBezTo>
                  <a:pt x="4326886" y="356652"/>
                  <a:pt x="4290305" y="356652"/>
                  <a:pt x="4253725" y="356652"/>
                </a:cubicBezTo>
                <a:close/>
                <a:moveTo>
                  <a:pt x="7069294" y="278180"/>
                </a:moveTo>
                <a:cubicBezTo>
                  <a:pt x="7271441" y="278180"/>
                  <a:pt x="7473587" y="278180"/>
                  <a:pt x="7675543" y="278180"/>
                </a:cubicBezTo>
                <a:cubicBezTo>
                  <a:pt x="7675543" y="350733"/>
                  <a:pt x="7675543" y="423285"/>
                  <a:pt x="7675543" y="495838"/>
                </a:cubicBezTo>
                <a:cubicBezTo>
                  <a:pt x="7473587" y="495838"/>
                  <a:pt x="7271441" y="495838"/>
                  <a:pt x="7069294" y="495838"/>
                </a:cubicBezTo>
                <a:cubicBezTo>
                  <a:pt x="7069294" y="423285"/>
                  <a:pt x="7069294" y="350733"/>
                  <a:pt x="7069294" y="278180"/>
                </a:cubicBezTo>
                <a:close/>
                <a:moveTo>
                  <a:pt x="6469905" y="237513"/>
                </a:moveTo>
                <a:cubicBezTo>
                  <a:pt x="6514106" y="237513"/>
                  <a:pt x="6558117" y="237513"/>
                  <a:pt x="6602319" y="237513"/>
                </a:cubicBezTo>
                <a:cubicBezTo>
                  <a:pt x="6603653" y="378227"/>
                  <a:pt x="6594698" y="495265"/>
                  <a:pt x="6575265" y="588246"/>
                </a:cubicBezTo>
                <a:cubicBezTo>
                  <a:pt x="6597746" y="588246"/>
                  <a:pt x="6620228" y="588246"/>
                  <a:pt x="6642520" y="588246"/>
                </a:cubicBezTo>
                <a:cubicBezTo>
                  <a:pt x="6642520" y="661562"/>
                  <a:pt x="6642520" y="734687"/>
                  <a:pt x="6642520" y="808003"/>
                </a:cubicBezTo>
                <a:cubicBezTo>
                  <a:pt x="6642520" y="837788"/>
                  <a:pt x="6656237" y="852680"/>
                  <a:pt x="6683673" y="852680"/>
                </a:cubicBezTo>
                <a:cubicBezTo>
                  <a:pt x="6701773" y="852680"/>
                  <a:pt x="6713966" y="845807"/>
                  <a:pt x="6720635" y="832251"/>
                </a:cubicBezTo>
                <a:cubicBezTo>
                  <a:pt x="6727113" y="818695"/>
                  <a:pt x="6733209" y="772873"/>
                  <a:pt x="6738734" y="694593"/>
                </a:cubicBezTo>
                <a:cubicBezTo>
                  <a:pt x="6781793" y="715213"/>
                  <a:pt x="6823137" y="732778"/>
                  <a:pt x="6862385" y="747288"/>
                </a:cubicBezTo>
                <a:cubicBezTo>
                  <a:pt x="6846571" y="860317"/>
                  <a:pt x="6825614" y="925423"/>
                  <a:pt x="6799512" y="942798"/>
                </a:cubicBezTo>
                <a:cubicBezTo>
                  <a:pt x="6773410" y="960172"/>
                  <a:pt x="6745212" y="968955"/>
                  <a:pt x="6715109" y="968955"/>
                </a:cubicBezTo>
                <a:cubicBezTo>
                  <a:pt x="6690913" y="968955"/>
                  <a:pt x="6666716" y="968955"/>
                  <a:pt x="6642520" y="968955"/>
                </a:cubicBezTo>
                <a:cubicBezTo>
                  <a:pt x="6562118" y="968955"/>
                  <a:pt x="6521918" y="928860"/>
                  <a:pt x="6521918" y="848671"/>
                </a:cubicBezTo>
                <a:cubicBezTo>
                  <a:pt x="6521918" y="814686"/>
                  <a:pt x="6521918" y="780701"/>
                  <a:pt x="6521918" y="746907"/>
                </a:cubicBezTo>
                <a:cubicBezTo>
                  <a:pt x="6472191" y="846952"/>
                  <a:pt x="6386836" y="929242"/>
                  <a:pt x="6265853" y="993775"/>
                </a:cubicBezTo>
                <a:cubicBezTo>
                  <a:pt x="6240894" y="957308"/>
                  <a:pt x="6210220" y="917213"/>
                  <a:pt x="6173639" y="873491"/>
                </a:cubicBezTo>
                <a:cubicBezTo>
                  <a:pt x="6300528" y="816213"/>
                  <a:pt x="6382644" y="744043"/>
                  <a:pt x="6419797" y="656789"/>
                </a:cubicBezTo>
                <a:cubicBezTo>
                  <a:pt x="6457139" y="569726"/>
                  <a:pt x="6473715" y="429968"/>
                  <a:pt x="6469905" y="237513"/>
                </a:cubicBezTo>
                <a:close/>
                <a:moveTo>
                  <a:pt x="5258360" y="211547"/>
                </a:moveTo>
                <a:cubicBezTo>
                  <a:pt x="5258360" y="231403"/>
                  <a:pt x="5258360" y="251451"/>
                  <a:pt x="5258360" y="271307"/>
                </a:cubicBezTo>
                <a:cubicBezTo>
                  <a:pt x="5294941" y="271307"/>
                  <a:pt x="5331521" y="271307"/>
                  <a:pt x="5368102" y="271307"/>
                </a:cubicBezTo>
                <a:cubicBezTo>
                  <a:pt x="5368102" y="251451"/>
                  <a:pt x="5368102" y="231403"/>
                  <a:pt x="5368102" y="211547"/>
                </a:cubicBezTo>
                <a:cubicBezTo>
                  <a:pt x="5331521" y="211547"/>
                  <a:pt x="5294941" y="211547"/>
                  <a:pt x="5258360" y="211547"/>
                </a:cubicBezTo>
                <a:close/>
                <a:moveTo>
                  <a:pt x="4253725" y="211547"/>
                </a:moveTo>
                <a:cubicBezTo>
                  <a:pt x="4253725" y="231403"/>
                  <a:pt x="4253725" y="251451"/>
                  <a:pt x="4253725" y="271307"/>
                </a:cubicBezTo>
                <a:cubicBezTo>
                  <a:pt x="4290305" y="271307"/>
                  <a:pt x="4326886" y="271307"/>
                  <a:pt x="4363467" y="271307"/>
                </a:cubicBezTo>
                <a:cubicBezTo>
                  <a:pt x="4363467" y="251451"/>
                  <a:pt x="4363467" y="231403"/>
                  <a:pt x="4363467" y="211547"/>
                </a:cubicBezTo>
                <a:cubicBezTo>
                  <a:pt x="4326886" y="211547"/>
                  <a:pt x="4290305" y="211547"/>
                  <a:pt x="4253725" y="211547"/>
                </a:cubicBezTo>
                <a:close/>
                <a:moveTo>
                  <a:pt x="5890139" y="91454"/>
                </a:moveTo>
                <a:cubicBezTo>
                  <a:pt x="6006549" y="91454"/>
                  <a:pt x="6122960" y="91454"/>
                  <a:pt x="6239370" y="91454"/>
                </a:cubicBezTo>
                <a:cubicBezTo>
                  <a:pt x="6233464" y="262715"/>
                  <a:pt x="6203742" y="419085"/>
                  <a:pt x="6150014" y="560562"/>
                </a:cubicBezTo>
                <a:cubicBezTo>
                  <a:pt x="6186976" y="631014"/>
                  <a:pt x="6223938" y="701657"/>
                  <a:pt x="6260899" y="772109"/>
                </a:cubicBezTo>
                <a:cubicBezTo>
                  <a:pt x="6224700" y="796739"/>
                  <a:pt x="6188309" y="821177"/>
                  <a:pt x="6152110" y="845616"/>
                </a:cubicBezTo>
                <a:cubicBezTo>
                  <a:pt x="6131152" y="799984"/>
                  <a:pt x="6108670" y="752634"/>
                  <a:pt x="6084855" y="703566"/>
                </a:cubicBezTo>
                <a:cubicBezTo>
                  <a:pt x="6044654" y="778791"/>
                  <a:pt x="5996261" y="849053"/>
                  <a:pt x="5940056" y="914350"/>
                </a:cubicBezTo>
                <a:cubicBezTo>
                  <a:pt x="5919099" y="871964"/>
                  <a:pt x="5894902" y="828814"/>
                  <a:pt x="5867466" y="785092"/>
                </a:cubicBezTo>
                <a:cubicBezTo>
                  <a:pt x="5928625" y="715595"/>
                  <a:pt x="5978352" y="642470"/>
                  <a:pt x="6016647" y="565908"/>
                </a:cubicBezTo>
                <a:cubicBezTo>
                  <a:pt x="5976446" y="486482"/>
                  <a:pt x="5933007" y="403429"/>
                  <a:pt x="5886138" y="316939"/>
                </a:cubicBezTo>
                <a:cubicBezTo>
                  <a:pt x="5920432" y="300328"/>
                  <a:pt x="5954917" y="283908"/>
                  <a:pt x="5989211" y="267298"/>
                </a:cubicBezTo>
                <a:cubicBezTo>
                  <a:pt x="6017409" y="318466"/>
                  <a:pt x="6045797" y="369635"/>
                  <a:pt x="6073995" y="420803"/>
                </a:cubicBezTo>
                <a:cubicBezTo>
                  <a:pt x="6094000" y="355315"/>
                  <a:pt x="6106193" y="287154"/>
                  <a:pt x="6110766" y="216511"/>
                </a:cubicBezTo>
                <a:cubicBezTo>
                  <a:pt x="6037224" y="216511"/>
                  <a:pt x="5963681" y="216511"/>
                  <a:pt x="5890139" y="216511"/>
                </a:cubicBezTo>
                <a:cubicBezTo>
                  <a:pt x="5890139" y="174889"/>
                  <a:pt x="5890139" y="133076"/>
                  <a:pt x="5890139" y="91454"/>
                </a:cubicBezTo>
                <a:close/>
                <a:moveTo>
                  <a:pt x="6270807" y="46586"/>
                </a:moveTo>
                <a:cubicBezTo>
                  <a:pt x="6447042" y="46586"/>
                  <a:pt x="6623277" y="46586"/>
                  <a:pt x="6799512" y="46586"/>
                </a:cubicBezTo>
                <a:cubicBezTo>
                  <a:pt x="6799512" y="248778"/>
                  <a:pt x="6799512" y="450779"/>
                  <a:pt x="6799512" y="652971"/>
                </a:cubicBezTo>
                <a:cubicBezTo>
                  <a:pt x="6755691" y="652971"/>
                  <a:pt x="6711871" y="652971"/>
                  <a:pt x="6668050" y="652971"/>
                </a:cubicBezTo>
                <a:cubicBezTo>
                  <a:pt x="6668050" y="493928"/>
                  <a:pt x="6668050" y="334886"/>
                  <a:pt x="6668050" y="175844"/>
                </a:cubicBezTo>
                <a:cubicBezTo>
                  <a:pt x="6579456" y="175844"/>
                  <a:pt x="6490862" y="175844"/>
                  <a:pt x="6402268" y="175844"/>
                </a:cubicBezTo>
                <a:cubicBezTo>
                  <a:pt x="6402268" y="336795"/>
                  <a:pt x="6402268" y="497938"/>
                  <a:pt x="6402268" y="658889"/>
                </a:cubicBezTo>
                <a:cubicBezTo>
                  <a:pt x="6358448" y="658889"/>
                  <a:pt x="6314627" y="658889"/>
                  <a:pt x="6270807" y="658889"/>
                </a:cubicBezTo>
                <a:cubicBezTo>
                  <a:pt x="6270807" y="454788"/>
                  <a:pt x="6270807" y="250687"/>
                  <a:pt x="6270807" y="46586"/>
                </a:cubicBezTo>
                <a:close/>
                <a:moveTo>
                  <a:pt x="4999247" y="17756"/>
                </a:moveTo>
                <a:cubicBezTo>
                  <a:pt x="5043067" y="76753"/>
                  <a:pt x="5081934" y="133840"/>
                  <a:pt x="5116038" y="188827"/>
                </a:cubicBezTo>
                <a:cubicBezTo>
                  <a:pt x="5080029" y="210592"/>
                  <a:pt x="5042686" y="233885"/>
                  <a:pt x="5004200" y="258324"/>
                </a:cubicBezTo>
                <a:cubicBezTo>
                  <a:pt x="4970096" y="193982"/>
                  <a:pt x="4934278" y="134794"/>
                  <a:pt x="4896173" y="80380"/>
                </a:cubicBezTo>
                <a:cubicBezTo>
                  <a:pt x="4930658" y="59569"/>
                  <a:pt x="4964952" y="38758"/>
                  <a:pt x="4999247" y="17756"/>
                </a:cubicBezTo>
                <a:close/>
                <a:moveTo>
                  <a:pt x="3994611" y="17756"/>
                </a:moveTo>
                <a:cubicBezTo>
                  <a:pt x="4038432" y="76753"/>
                  <a:pt x="4077490" y="133840"/>
                  <a:pt x="4111403" y="188827"/>
                </a:cubicBezTo>
                <a:cubicBezTo>
                  <a:pt x="4075394" y="210592"/>
                  <a:pt x="4038242" y="233885"/>
                  <a:pt x="3999565" y="258324"/>
                </a:cubicBezTo>
                <a:cubicBezTo>
                  <a:pt x="3965652" y="193982"/>
                  <a:pt x="3929643" y="134794"/>
                  <a:pt x="3891728" y="80380"/>
                </a:cubicBezTo>
                <a:cubicBezTo>
                  <a:pt x="3926023" y="59569"/>
                  <a:pt x="3960317" y="38758"/>
                  <a:pt x="3994611" y="17756"/>
                </a:cubicBezTo>
                <a:close/>
                <a:moveTo>
                  <a:pt x="5663415" y="16801"/>
                </a:moveTo>
                <a:cubicBezTo>
                  <a:pt x="5703615" y="16801"/>
                  <a:pt x="5743816" y="16801"/>
                  <a:pt x="5784207" y="16801"/>
                </a:cubicBezTo>
                <a:cubicBezTo>
                  <a:pt x="5784207" y="76180"/>
                  <a:pt x="5784207" y="135367"/>
                  <a:pt x="5784207" y="194745"/>
                </a:cubicBezTo>
                <a:cubicBezTo>
                  <a:pt x="5806308" y="194745"/>
                  <a:pt x="5828599" y="194745"/>
                  <a:pt x="5850891" y="194745"/>
                </a:cubicBezTo>
                <a:cubicBezTo>
                  <a:pt x="5850891" y="237513"/>
                  <a:pt x="5850891" y="280281"/>
                  <a:pt x="5850891" y="322858"/>
                </a:cubicBezTo>
                <a:cubicBezTo>
                  <a:pt x="5828599" y="322858"/>
                  <a:pt x="5806308" y="322858"/>
                  <a:pt x="5784207" y="322858"/>
                </a:cubicBezTo>
                <a:cubicBezTo>
                  <a:pt x="5784207" y="488201"/>
                  <a:pt x="5784207" y="653543"/>
                  <a:pt x="5784207" y="818886"/>
                </a:cubicBezTo>
                <a:cubicBezTo>
                  <a:pt x="5784207" y="868145"/>
                  <a:pt x="5774872" y="905758"/>
                  <a:pt x="5756200" y="931342"/>
                </a:cubicBezTo>
                <a:cubicBezTo>
                  <a:pt x="5737529" y="957117"/>
                  <a:pt x="5711236" y="971055"/>
                  <a:pt x="5677133" y="973155"/>
                </a:cubicBezTo>
                <a:cubicBezTo>
                  <a:pt x="5643219" y="975255"/>
                  <a:pt x="5599970" y="976592"/>
                  <a:pt x="5547766" y="976974"/>
                </a:cubicBezTo>
                <a:cubicBezTo>
                  <a:pt x="5542432" y="932488"/>
                  <a:pt x="5534239" y="889720"/>
                  <a:pt x="5523189" y="848671"/>
                </a:cubicBezTo>
                <a:cubicBezTo>
                  <a:pt x="5552530" y="850771"/>
                  <a:pt x="5582632" y="851726"/>
                  <a:pt x="5613497" y="851726"/>
                </a:cubicBezTo>
                <a:cubicBezTo>
                  <a:pt x="5646839" y="851726"/>
                  <a:pt x="5663415" y="833397"/>
                  <a:pt x="5663415" y="796929"/>
                </a:cubicBezTo>
                <a:cubicBezTo>
                  <a:pt x="5663415" y="639033"/>
                  <a:pt x="5663415" y="480945"/>
                  <a:pt x="5663415" y="322858"/>
                </a:cubicBezTo>
                <a:cubicBezTo>
                  <a:pt x="5611783" y="322858"/>
                  <a:pt x="5560151" y="322858"/>
                  <a:pt x="5508518" y="322858"/>
                </a:cubicBezTo>
                <a:cubicBezTo>
                  <a:pt x="5508518" y="280281"/>
                  <a:pt x="5508518" y="237513"/>
                  <a:pt x="5508518" y="194745"/>
                </a:cubicBezTo>
                <a:cubicBezTo>
                  <a:pt x="5560151" y="194745"/>
                  <a:pt x="5611783" y="194745"/>
                  <a:pt x="5663415" y="194745"/>
                </a:cubicBezTo>
                <a:cubicBezTo>
                  <a:pt x="5663415" y="135367"/>
                  <a:pt x="5663415" y="76180"/>
                  <a:pt x="5663415" y="16801"/>
                </a:cubicBezTo>
                <a:close/>
                <a:moveTo>
                  <a:pt x="4658780" y="16801"/>
                </a:moveTo>
                <a:cubicBezTo>
                  <a:pt x="4698980" y="16801"/>
                  <a:pt x="4739371" y="16801"/>
                  <a:pt x="4779572" y="16801"/>
                </a:cubicBezTo>
                <a:cubicBezTo>
                  <a:pt x="4779572" y="76180"/>
                  <a:pt x="4779572" y="135367"/>
                  <a:pt x="4779572" y="194745"/>
                </a:cubicBezTo>
                <a:cubicBezTo>
                  <a:pt x="4801673" y="194745"/>
                  <a:pt x="4823964" y="194745"/>
                  <a:pt x="4846256" y="194745"/>
                </a:cubicBezTo>
                <a:cubicBezTo>
                  <a:pt x="4846256" y="237513"/>
                  <a:pt x="4846256" y="280281"/>
                  <a:pt x="4846256" y="322858"/>
                </a:cubicBezTo>
                <a:cubicBezTo>
                  <a:pt x="4823964" y="322858"/>
                  <a:pt x="4801673" y="322858"/>
                  <a:pt x="4779572" y="322858"/>
                </a:cubicBezTo>
                <a:cubicBezTo>
                  <a:pt x="4779572" y="488201"/>
                  <a:pt x="4779572" y="653543"/>
                  <a:pt x="4779572" y="818886"/>
                </a:cubicBezTo>
                <a:cubicBezTo>
                  <a:pt x="4779572" y="868145"/>
                  <a:pt x="4770236" y="905758"/>
                  <a:pt x="4751565" y="931342"/>
                </a:cubicBezTo>
                <a:cubicBezTo>
                  <a:pt x="4732894" y="957117"/>
                  <a:pt x="4706601" y="971055"/>
                  <a:pt x="4672497" y="973155"/>
                </a:cubicBezTo>
                <a:cubicBezTo>
                  <a:pt x="4638584" y="975255"/>
                  <a:pt x="4595335" y="976592"/>
                  <a:pt x="4543131" y="976974"/>
                </a:cubicBezTo>
                <a:cubicBezTo>
                  <a:pt x="4537797" y="932488"/>
                  <a:pt x="4529604" y="889720"/>
                  <a:pt x="4518554" y="848671"/>
                </a:cubicBezTo>
                <a:cubicBezTo>
                  <a:pt x="4547894" y="850771"/>
                  <a:pt x="4577997" y="851726"/>
                  <a:pt x="4608862" y="851726"/>
                </a:cubicBezTo>
                <a:cubicBezTo>
                  <a:pt x="4642204" y="851726"/>
                  <a:pt x="4658780" y="833397"/>
                  <a:pt x="4658780" y="796929"/>
                </a:cubicBezTo>
                <a:cubicBezTo>
                  <a:pt x="4658780" y="639033"/>
                  <a:pt x="4658780" y="480945"/>
                  <a:pt x="4658780" y="322858"/>
                </a:cubicBezTo>
                <a:cubicBezTo>
                  <a:pt x="4607148" y="322858"/>
                  <a:pt x="4555515" y="322858"/>
                  <a:pt x="4503883" y="322858"/>
                </a:cubicBezTo>
                <a:cubicBezTo>
                  <a:pt x="4503883" y="280281"/>
                  <a:pt x="4503883" y="237513"/>
                  <a:pt x="4503883" y="194745"/>
                </a:cubicBezTo>
                <a:cubicBezTo>
                  <a:pt x="4555515" y="194745"/>
                  <a:pt x="4607148" y="194745"/>
                  <a:pt x="4658780" y="194745"/>
                </a:cubicBezTo>
                <a:cubicBezTo>
                  <a:pt x="4658780" y="135367"/>
                  <a:pt x="4658780" y="76180"/>
                  <a:pt x="4658780" y="16801"/>
                </a:cubicBezTo>
                <a:close/>
                <a:moveTo>
                  <a:pt x="7304783" y="11837"/>
                </a:moveTo>
                <a:cubicBezTo>
                  <a:pt x="7349175" y="11837"/>
                  <a:pt x="7393757" y="11837"/>
                  <a:pt x="7438150" y="11837"/>
                </a:cubicBezTo>
                <a:cubicBezTo>
                  <a:pt x="7438150" y="50596"/>
                  <a:pt x="7438150" y="89354"/>
                  <a:pt x="7438150" y="128112"/>
                </a:cubicBezTo>
                <a:cubicBezTo>
                  <a:pt x="7471491" y="128112"/>
                  <a:pt x="7504833" y="128112"/>
                  <a:pt x="7538175" y="128112"/>
                </a:cubicBezTo>
                <a:cubicBezTo>
                  <a:pt x="7562753" y="91072"/>
                  <a:pt x="7585615" y="53650"/>
                  <a:pt x="7606954" y="15847"/>
                </a:cubicBezTo>
                <a:cubicBezTo>
                  <a:pt x="7643916" y="31694"/>
                  <a:pt x="7680878" y="47541"/>
                  <a:pt x="7717839" y="63579"/>
                </a:cubicBezTo>
                <a:cubicBezTo>
                  <a:pt x="7702979" y="85153"/>
                  <a:pt x="7688118" y="106537"/>
                  <a:pt x="7673066" y="128112"/>
                </a:cubicBezTo>
                <a:cubicBezTo>
                  <a:pt x="7727556" y="128112"/>
                  <a:pt x="7782046" y="128112"/>
                  <a:pt x="7836536" y="128112"/>
                </a:cubicBezTo>
                <a:cubicBezTo>
                  <a:pt x="7836536" y="201619"/>
                  <a:pt x="7836536" y="275317"/>
                  <a:pt x="7836536" y="348824"/>
                </a:cubicBezTo>
                <a:cubicBezTo>
                  <a:pt x="7796526" y="348824"/>
                  <a:pt x="7756706" y="348824"/>
                  <a:pt x="7716887" y="348824"/>
                </a:cubicBezTo>
                <a:cubicBezTo>
                  <a:pt x="7716887" y="309684"/>
                  <a:pt x="7716887" y="270543"/>
                  <a:pt x="7716887" y="231403"/>
                </a:cubicBezTo>
                <a:cubicBezTo>
                  <a:pt x="7487305" y="231403"/>
                  <a:pt x="7257723" y="231403"/>
                  <a:pt x="7028141" y="231403"/>
                </a:cubicBezTo>
                <a:cubicBezTo>
                  <a:pt x="7028141" y="270543"/>
                  <a:pt x="7028141" y="309684"/>
                  <a:pt x="7028141" y="348824"/>
                </a:cubicBezTo>
                <a:cubicBezTo>
                  <a:pt x="6988131" y="348824"/>
                  <a:pt x="6948311" y="348824"/>
                  <a:pt x="6908492" y="348824"/>
                </a:cubicBezTo>
                <a:cubicBezTo>
                  <a:pt x="6908492" y="275317"/>
                  <a:pt x="6908492" y="201619"/>
                  <a:pt x="6908492" y="128112"/>
                </a:cubicBezTo>
                <a:cubicBezTo>
                  <a:pt x="6960314" y="128112"/>
                  <a:pt x="7012137" y="128112"/>
                  <a:pt x="7063960" y="128112"/>
                </a:cubicBezTo>
                <a:cubicBezTo>
                  <a:pt x="7051766" y="107301"/>
                  <a:pt x="7039191" y="86299"/>
                  <a:pt x="7026236" y="65488"/>
                </a:cubicBezTo>
                <a:cubicBezTo>
                  <a:pt x="7061102" y="49259"/>
                  <a:pt x="7096158" y="33030"/>
                  <a:pt x="7131024" y="16801"/>
                </a:cubicBezTo>
                <a:cubicBezTo>
                  <a:pt x="7156364" y="54605"/>
                  <a:pt x="7179798" y="91645"/>
                  <a:pt x="7201709" y="128112"/>
                </a:cubicBezTo>
                <a:cubicBezTo>
                  <a:pt x="7236003" y="128112"/>
                  <a:pt x="7270488" y="128112"/>
                  <a:pt x="7304783" y="128112"/>
                </a:cubicBezTo>
                <a:cubicBezTo>
                  <a:pt x="7304783" y="89354"/>
                  <a:pt x="7304783" y="50596"/>
                  <a:pt x="7304783" y="11837"/>
                </a:cubicBezTo>
                <a:close/>
                <a:moveTo>
                  <a:pt x="5261218" y="0"/>
                </a:moveTo>
                <a:cubicBezTo>
                  <a:pt x="5309039" y="4964"/>
                  <a:pt x="5356671" y="9928"/>
                  <a:pt x="5404492" y="14892"/>
                </a:cubicBezTo>
                <a:cubicBezTo>
                  <a:pt x="5390774" y="45631"/>
                  <a:pt x="5376295" y="76753"/>
                  <a:pt x="5361243" y="108255"/>
                </a:cubicBezTo>
                <a:cubicBezTo>
                  <a:pt x="5402777" y="108255"/>
                  <a:pt x="5444312" y="108255"/>
                  <a:pt x="5485846" y="108255"/>
                </a:cubicBezTo>
                <a:cubicBezTo>
                  <a:pt x="5485846" y="214029"/>
                  <a:pt x="5485846" y="319994"/>
                  <a:pt x="5485846" y="425767"/>
                </a:cubicBezTo>
                <a:cubicBezTo>
                  <a:pt x="5516902" y="414312"/>
                  <a:pt x="5547957" y="402856"/>
                  <a:pt x="5579012" y="391591"/>
                </a:cubicBezTo>
                <a:cubicBezTo>
                  <a:pt x="5615022" y="482282"/>
                  <a:pt x="5641886" y="561135"/>
                  <a:pt x="5659604" y="627959"/>
                </a:cubicBezTo>
                <a:cubicBezTo>
                  <a:pt x="5623595" y="640560"/>
                  <a:pt x="5587586" y="653161"/>
                  <a:pt x="5551577" y="665763"/>
                </a:cubicBezTo>
                <a:cubicBezTo>
                  <a:pt x="5532334" y="596647"/>
                  <a:pt x="5510424" y="524286"/>
                  <a:pt x="5485846" y="449061"/>
                </a:cubicBezTo>
                <a:cubicBezTo>
                  <a:pt x="5485846" y="580418"/>
                  <a:pt x="5485846" y="711585"/>
                  <a:pt x="5485846" y="842752"/>
                </a:cubicBezTo>
                <a:cubicBezTo>
                  <a:pt x="5485846" y="887429"/>
                  <a:pt x="5477082" y="921032"/>
                  <a:pt x="5459554" y="943561"/>
                </a:cubicBezTo>
                <a:cubicBezTo>
                  <a:pt x="5442216" y="966091"/>
                  <a:pt x="5417448" y="977737"/>
                  <a:pt x="5385821" y="978310"/>
                </a:cubicBezTo>
                <a:cubicBezTo>
                  <a:pt x="5354003" y="979074"/>
                  <a:pt x="5314184" y="979456"/>
                  <a:pt x="5266171" y="979456"/>
                </a:cubicBezTo>
                <a:cubicBezTo>
                  <a:pt x="5260265" y="939934"/>
                  <a:pt x="5252644" y="900412"/>
                  <a:pt x="5243499" y="860699"/>
                </a:cubicBezTo>
                <a:cubicBezTo>
                  <a:pt x="5279508" y="865281"/>
                  <a:pt x="5307706" y="867572"/>
                  <a:pt x="5327901" y="867572"/>
                </a:cubicBezTo>
                <a:cubicBezTo>
                  <a:pt x="5354765" y="867572"/>
                  <a:pt x="5368102" y="852680"/>
                  <a:pt x="5368102" y="822896"/>
                </a:cubicBezTo>
                <a:cubicBezTo>
                  <a:pt x="5368102" y="793302"/>
                  <a:pt x="5368102" y="763899"/>
                  <a:pt x="5368102" y="734305"/>
                </a:cubicBezTo>
                <a:cubicBezTo>
                  <a:pt x="5300847" y="808194"/>
                  <a:pt x="5229210" y="868527"/>
                  <a:pt x="5153381" y="915304"/>
                </a:cubicBezTo>
                <a:cubicBezTo>
                  <a:pt x="5143093" y="900030"/>
                  <a:pt x="5131471" y="884374"/>
                  <a:pt x="5117943" y="868145"/>
                </a:cubicBezTo>
                <a:cubicBezTo>
                  <a:pt x="5062310" y="907094"/>
                  <a:pt x="5016584" y="943180"/>
                  <a:pt x="4980575" y="975828"/>
                </a:cubicBezTo>
                <a:cubicBezTo>
                  <a:pt x="4957141" y="946998"/>
                  <a:pt x="4933516" y="918168"/>
                  <a:pt x="4910081" y="889529"/>
                </a:cubicBezTo>
                <a:cubicBezTo>
                  <a:pt x="4930848" y="866236"/>
                  <a:pt x="4941327" y="838361"/>
                  <a:pt x="4941327" y="805903"/>
                </a:cubicBezTo>
                <a:cubicBezTo>
                  <a:pt x="4941327" y="681419"/>
                  <a:pt x="4941327" y="556743"/>
                  <a:pt x="4941327" y="432259"/>
                </a:cubicBezTo>
                <a:cubicBezTo>
                  <a:pt x="4919417" y="432259"/>
                  <a:pt x="4897507" y="432259"/>
                  <a:pt x="4875596" y="432259"/>
                </a:cubicBezTo>
                <a:cubicBezTo>
                  <a:pt x="4875596" y="389109"/>
                  <a:pt x="4875596" y="346151"/>
                  <a:pt x="4875596" y="303001"/>
                </a:cubicBezTo>
                <a:cubicBezTo>
                  <a:pt x="4937136" y="303001"/>
                  <a:pt x="4998675" y="303001"/>
                  <a:pt x="5060024" y="303001"/>
                </a:cubicBezTo>
                <a:cubicBezTo>
                  <a:pt x="5060024" y="453452"/>
                  <a:pt x="5060024" y="603902"/>
                  <a:pt x="5060024" y="754353"/>
                </a:cubicBezTo>
                <a:cubicBezTo>
                  <a:pt x="5069931" y="746907"/>
                  <a:pt x="5096795" y="729341"/>
                  <a:pt x="5140616" y="701657"/>
                </a:cubicBezTo>
                <a:cubicBezTo>
                  <a:pt x="5142521" y="728769"/>
                  <a:pt x="5144807" y="754353"/>
                  <a:pt x="5147475" y="778219"/>
                </a:cubicBezTo>
                <a:cubicBezTo>
                  <a:pt x="5200631" y="745952"/>
                  <a:pt x="5251501" y="708148"/>
                  <a:pt x="5299894" y="664808"/>
                </a:cubicBezTo>
                <a:cubicBezTo>
                  <a:pt x="5232068" y="664808"/>
                  <a:pt x="5164241" y="664808"/>
                  <a:pt x="5096414" y="664808"/>
                </a:cubicBezTo>
                <a:cubicBezTo>
                  <a:pt x="5096414" y="630441"/>
                  <a:pt x="5096414" y="595883"/>
                  <a:pt x="5096414" y="561517"/>
                </a:cubicBezTo>
                <a:cubicBezTo>
                  <a:pt x="5111085" y="561517"/>
                  <a:pt x="5125755" y="561517"/>
                  <a:pt x="5140616" y="561517"/>
                </a:cubicBezTo>
                <a:cubicBezTo>
                  <a:pt x="5140616" y="410302"/>
                  <a:pt x="5140616" y="259279"/>
                  <a:pt x="5140616" y="108255"/>
                </a:cubicBezTo>
                <a:cubicBezTo>
                  <a:pt x="5171100" y="108255"/>
                  <a:pt x="5201774" y="108255"/>
                  <a:pt x="5232258" y="108255"/>
                </a:cubicBezTo>
                <a:cubicBezTo>
                  <a:pt x="5242737" y="74843"/>
                  <a:pt x="5252454" y="38758"/>
                  <a:pt x="5261218" y="0"/>
                </a:cubicBezTo>
                <a:close/>
                <a:moveTo>
                  <a:pt x="4256583" y="0"/>
                </a:moveTo>
                <a:cubicBezTo>
                  <a:pt x="4304404" y="4964"/>
                  <a:pt x="4352035" y="9928"/>
                  <a:pt x="4399857" y="14892"/>
                </a:cubicBezTo>
                <a:cubicBezTo>
                  <a:pt x="4386139" y="45631"/>
                  <a:pt x="4371659" y="76753"/>
                  <a:pt x="4356608" y="108255"/>
                </a:cubicBezTo>
                <a:cubicBezTo>
                  <a:pt x="4398142" y="108255"/>
                  <a:pt x="4439677" y="108255"/>
                  <a:pt x="4481211" y="108255"/>
                </a:cubicBezTo>
                <a:cubicBezTo>
                  <a:pt x="4481211" y="214029"/>
                  <a:pt x="4481211" y="319994"/>
                  <a:pt x="4481211" y="425767"/>
                </a:cubicBezTo>
                <a:cubicBezTo>
                  <a:pt x="4512266" y="414312"/>
                  <a:pt x="4543322" y="402856"/>
                  <a:pt x="4574377" y="391591"/>
                </a:cubicBezTo>
                <a:cubicBezTo>
                  <a:pt x="4610386" y="482282"/>
                  <a:pt x="4637250" y="561135"/>
                  <a:pt x="4654969" y="627959"/>
                </a:cubicBezTo>
                <a:cubicBezTo>
                  <a:pt x="4618960" y="640560"/>
                  <a:pt x="4582951" y="653161"/>
                  <a:pt x="4546942" y="665763"/>
                </a:cubicBezTo>
                <a:cubicBezTo>
                  <a:pt x="4527699" y="596647"/>
                  <a:pt x="4505789" y="524286"/>
                  <a:pt x="4481211" y="449061"/>
                </a:cubicBezTo>
                <a:cubicBezTo>
                  <a:pt x="4481211" y="580418"/>
                  <a:pt x="4481211" y="711585"/>
                  <a:pt x="4481211" y="842752"/>
                </a:cubicBezTo>
                <a:cubicBezTo>
                  <a:pt x="4481211" y="887429"/>
                  <a:pt x="4472447" y="921032"/>
                  <a:pt x="4455109" y="943561"/>
                </a:cubicBezTo>
                <a:cubicBezTo>
                  <a:pt x="4437581" y="966091"/>
                  <a:pt x="4413003" y="977737"/>
                  <a:pt x="4381186" y="978310"/>
                </a:cubicBezTo>
                <a:cubicBezTo>
                  <a:pt x="4349559" y="979074"/>
                  <a:pt x="4309548" y="979456"/>
                  <a:pt x="4261536" y="979456"/>
                </a:cubicBezTo>
                <a:cubicBezTo>
                  <a:pt x="4255630" y="939934"/>
                  <a:pt x="4248200" y="900412"/>
                  <a:pt x="4238864" y="860699"/>
                </a:cubicBezTo>
                <a:cubicBezTo>
                  <a:pt x="4274873" y="865281"/>
                  <a:pt x="4303071" y="867572"/>
                  <a:pt x="4323266" y="867572"/>
                </a:cubicBezTo>
                <a:cubicBezTo>
                  <a:pt x="4350130" y="867572"/>
                  <a:pt x="4363467" y="852680"/>
                  <a:pt x="4363467" y="822896"/>
                </a:cubicBezTo>
                <a:cubicBezTo>
                  <a:pt x="4363467" y="793302"/>
                  <a:pt x="4363467" y="763899"/>
                  <a:pt x="4363467" y="734305"/>
                </a:cubicBezTo>
                <a:cubicBezTo>
                  <a:pt x="4296212" y="808194"/>
                  <a:pt x="4224575" y="868527"/>
                  <a:pt x="4148746" y="915304"/>
                </a:cubicBezTo>
                <a:cubicBezTo>
                  <a:pt x="4138648" y="900030"/>
                  <a:pt x="4126835" y="884374"/>
                  <a:pt x="4113308" y="868145"/>
                </a:cubicBezTo>
                <a:cubicBezTo>
                  <a:pt x="4057866" y="907094"/>
                  <a:pt x="4011949" y="943180"/>
                  <a:pt x="3975940" y="975828"/>
                </a:cubicBezTo>
                <a:cubicBezTo>
                  <a:pt x="3952506" y="946998"/>
                  <a:pt x="3928881" y="918168"/>
                  <a:pt x="3905446" y="889529"/>
                </a:cubicBezTo>
                <a:cubicBezTo>
                  <a:pt x="3926404" y="866236"/>
                  <a:pt x="3936692" y="838361"/>
                  <a:pt x="3936692" y="805903"/>
                </a:cubicBezTo>
                <a:lnTo>
                  <a:pt x="3936692" y="433388"/>
                </a:lnTo>
                <a:lnTo>
                  <a:pt x="0" y="433388"/>
                </a:lnTo>
                <a:lnTo>
                  <a:pt x="0" y="303525"/>
                </a:lnTo>
                <a:lnTo>
                  <a:pt x="3870961" y="303525"/>
                </a:lnTo>
                <a:lnTo>
                  <a:pt x="3870961" y="303001"/>
                </a:lnTo>
                <a:cubicBezTo>
                  <a:pt x="3932501" y="303001"/>
                  <a:pt x="3994040" y="303001"/>
                  <a:pt x="4055579" y="303001"/>
                </a:cubicBezTo>
                <a:cubicBezTo>
                  <a:pt x="4055579" y="453452"/>
                  <a:pt x="4055579" y="603902"/>
                  <a:pt x="4055579" y="754353"/>
                </a:cubicBezTo>
                <a:cubicBezTo>
                  <a:pt x="4065296" y="746907"/>
                  <a:pt x="4092160" y="729341"/>
                  <a:pt x="4135981" y="701657"/>
                </a:cubicBezTo>
                <a:cubicBezTo>
                  <a:pt x="4137886" y="728769"/>
                  <a:pt x="4140172" y="754353"/>
                  <a:pt x="4142839" y="778219"/>
                </a:cubicBezTo>
                <a:cubicBezTo>
                  <a:pt x="4196186" y="745952"/>
                  <a:pt x="4247056" y="708148"/>
                  <a:pt x="4295450" y="664808"/>
                </a:cubicBezTo>
                <a:cubicBezTo>
                  <a:pt x="4227432" y="664808"/>
                  <a:pt x="4159606" y="664808"/>
                  <a:pt x="4091779" y="664808"/>
                </a:cubicBezTo>
                <a:cubicBezTo>
                  <a:pt x="4091779" y="630441"/>
                  <a:pt x="4091779" y="595883"/>
                  <a:pt x="4091779" y="561517"/>
                </a:cubicBezTo>
                <a:cubicBezTo>
                  <a:pt x="4106449" y="561517"/>
                  <a:pt x="4121310" y="561517"/>
                  <a:pt x="4135981" y="561517"/>
                </a:cubicBezTo>
                <a:cubicBezTo>
                  <a:pt x="4135981" y="410302"/>
                  <a:pt x="4135981" y="259279"/>
                  <a:pt x="4135981" y="108255"/>
                </a:cubicBezTo>
                <a:cubicBezTo>
                  <a:pt x="4166464" y="108255"/>
                  <a:pt x="4197139" y="108255"/>
                  <a:pt x="4227623" y="108255"/>
                </a:cubicBezTo>
                <a:cubicBezTo>
                  <a:pt x="4238102" y="74843"/>
                  <a:pt x="4247819" y="38758"/>
                  <a:pt x="4256583" y="0"/>
                </a:cubicBezTo>
                <a:close/>
              </a:path>
            </a:pathLst>
          </a:custGeom>
          <a:solidFill>
            <a:srgbClr val="0070C0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5125874" y="3427551"/>
            <a:ext cx="2670093" cy="728505"/>
          </a:xfrm>
          <a:custGeom>
            <a:avLst/>
            <a:gdLst>
              <a:gd name="T0" fmla="*/ 10788 w 22500"/>
              <a:gd name="T1" fmla="*/ 4184 h 5907"/>
              <a:gd name="T2" fmla="*/ 10788 w 22500"/>
              <a:gd name="T3" fmla="*/ 4958 h 5907"/>
              <a:gd name="T4" fmla="*/ 13006 w 22500"/>
              <a:gd name="T5" fmla="*/ 5099 h 5907"/>
              <a:gd name="T6" fmla="*/ 11204 w 22500"/>
              <a:gd name="T7" fmla="*/ 4079 h 5907"/>
              <a:gd name="T8" fmla="*/ 15953 w 22500"/>
              <a:gd name="T9" fmla="*/ 1723 h 5907"/>
              <a:gd name="T10" fmla="*/ 18033 w 22500"/>
              <a:gd name="T11" fmla="*/ 3903 h 5907"/>
              <a:gd name="T12" fmla="*/ 17201 w 22500"/>
              <a:gd name="T13" fmla="*/ 5907 h 5907"/>
              <a:gd name="T14" fmla="*/ 16889 w 22500"/>
              <a:gd name="T15" fmla="*/ 2778 h 5907"/>
              <a:gd name="T16" fmla="*/ 15052 w 22500"/>
              <a:gd name="T17" fmla="*/ 2532 h 5907"/>
              <a:gd name="T18" fmla="*/ 14254 w 22500"/>
              <a:gd name="T19" fmla="*/ 5907 h 5907"/>
              <a:gd name="T20" fmla="*/ 9886 w 22500"/>
              <a:gd name="T21" fmla="*/ 1688 h 5907"/>
              <a:gd name="T22" fmla="*/ 13318 w 22500"/>
              <a:gd name="T23" fmla="*/ 2180 h 5907"/>
              <a:gd name="T24" fmla="*/ 13804 w 22500"/>
              <a:gd name="T25" fmla="*/ 5907 h 5907"/>
              <a:gd name="T26" fmla="*/ 10371 w 22500"/>
              <a:gd name="T27" fmla="*/ 5661 h 5907"/>
              <a:gd name="T28" fmla="*/ 10371 w 22500"/>
              <a:gd name="T29" fmla="*/ 3481 h 5907"/>
              <a:gd name="T30" fmla="*/ 12972 w 22500"/>
              <a:gd name="T31" fmla="*/ 3235 h 5907"/>
              <a:gd name="T32" fmla="*/ 9886 w 22500"/>
              <a:gd name="T33" fmla="*/ 2532 h 5907"/>
              <a:gd name="T34" fmla="*/ 18444 w 22500"/>
              <a:gd name="T35" fmla="*/ 0 h 5907"/>
              <a:gd name="T36" fmla="*/ 19241 w 22500"/>
              <a:gd name="T37" fmla="*/ 3200 h 5907"/>
              <a:gd name="T38" fmla="*/ 22431 w 22500"/>
              <a:gd name="T39" fmla="*/ 1723 h 5907"/>
              <a:gd name="T40" fmla="*/ 22500 w 22500"/>
              <a:gd name="T41" fmla="*/ 5907 h 5907"/>
              <a:gd name="T42" fmla="*/ 19241 w 22500"/>
              <a:gd name="T43" fmla="*/ 3833 h 5907"/>
              <a:gd name="T44" fmla="*/ 18444 w 22500"/>
              <a:gd name="T45" fmla="*/ 5907 h 5907"/>
              <a:gd name="T46" fmla="*/ 5787 w 22500"/>
              <a:gd name="T47" fmla="*/ 0 h 5907"/>
              <a:gd name="T48" fmla="*/ 6585 w 22500"/>
              <a:gd name="T49" fmla="*/ 1723 h 5907"/>
              <a:gd name="T50" fmla="*/ 9358 w 22500"/>
              <a:gd name="T51" fmla="*/ 3516 h 5907"/>
              <a:gd name="T52" fmla="*/ 8561 w 22500"/>
              <a:gd name="T53" fmla="*/ 5907 h 5907"/>
              <a:gd name="T54" fmla="*/ 8388 w 22500"/>
              <a:gd name="T55" fmla="*/ 2778 h 5907"/>
              <a:gd name="T56" fmla="*/ 6585 w 22500"/>
              <a:gd name="T57" fmla="*/ 2532 h 5907"/>
              <a:gd name="T58" fmla="*/ 5787 w 22500"/>
              <a:gd name="T59" fmla="*/ 5907 h 5907"/>
              <a:gd name="T60" fmla="*/ 0 w 22500"/>
              <a:gd name="T61" fmla="*/ 0 h 5907"/>
              <a:gd name="T62" fmla="*/ 5304 w 22500"/>
              <a:gd name="T63" fmla="*/ 844 h 5907"/>
              <a:gd name="T64" fmla="*/ 3051 w 22500"/>
              <a:gd name="T65" fmla="*/ 5907 h 5907"/>
              <a:gd name="T66" fmla="*/ 2253 w 22500"/>
              <a:gd name="T67" fmla="*/ 844 h 5907"/>
              <a:gd name="T68" fmla="*/ 0 w 22500"/>
              <a:gd name="T69" fmla="*/ 0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500" h="5907">
                <a:moveTo>
                  <a:pt x="11204" y="4079"/>
                </a:moveTo>
                <a:cubicBezTo>
                  <a:pt x="11042" y="4079"/>
                  <a:pt x="10903" y="4114"/>
                  <a:pt x="10788" y="4184"/>
                </a:cubicBezTo>
                <a:cubicBezTo>
                  <a:pt x="10672" y="4278"/>
                  <a:pt x="10614" y="4407"/>
                  <a:pt x="10614" y="4571"/>
                </a:cubicBezTo>
                <a:cubicBezTo>
                  <a:pt x="10614" y="4735"/>
                  <a:pt x="10672" y="4864"/>
                  <a:pt x="10788" y="4958"/>
                </a:cubicBezTo>
                <a:cubicBezTo>
                  <a:pt x="10903" y="5052"/>
                  <a:pt x="11042" y="5099"/>
                  <a:pt x="11204" y="5099"/>
                </a:cubicBezTo>
                <a:cubicBezTo>
                  <a:pt x="11804" y="5099"/>
                  <a:pt x="12405" y="5099"/>
                  <a:pt x="13006" y="5099"/>
                </a:cubicBezTo>
                <a:cubicBezTo>
                  <a:pt x="13006" y="4759"/>
                  <a:pt x="13006" y="4419"/>
                  <a:pt x="13006" y="4079"/>
                </a:cubicBezTo>
                <a:cubicBezTo>
                  <a:pt x="12405" y="4079"/>
                  <a:pt x="11804" y="4079"/>
                  <a:pt x="11204" y="4079"/>
                </a:cubicBezTo>
                <a:close/>
                <a:moveTo>
                  <a:pt x="14254" y="1723"/>
                </a:moveTo>
                <a:cubicBezTo>
                  <a:pt x="14821" y="1723"/>
                  <a:pt x="15387" y="1723"/>
                  <a:pt x="15953" y="1723"/>
                </a:cubicBezTo>
                <a:cubicBezTo>
                  <a:pt x="16624" y="1723"/>
                  <a:pt x="17120" y="1864"/>
                  <a:pt x="17444" y="2145"/>
                </a:cubicBezTo>
                <a:cubicBezTo>
                  <a:pt x="17837" y="2497"/>
                  <a:pt x="18033" y="3083"/>
                  <a:pt x="18033" y="3903"/>
                </a:cubicBezTo>
                <a:cubicBezTo>
                  <a:pt x="18033" y="4571"/>
                  <a:pt x="18033" y="5239"/>
                  <a:pt x="18033" y="5907"/>
                </a:cubicBezTo>
                <a:cubicBezTo>
                  <a:pt x="17756" y="5907"/>
                  <a:pt x="17479" y="5907"/>
                  <a:pt x="17201" y="5907"/>
                </a:cubicBezTo>
                <a:cubicBezTo>
                  <a:pt x="17201" y="5239"/>
                  <a:pt x="17201" y="4571"/>
                  <a:pt x="17201" y="3903"/>
                </a:cubicBezTo>
                <a:cubicBezTo>
                  <a:pt x="17201" y="3341"/>
                  <a:pt x="17097" y="2966"/>
                  <a:pt x="16889" y="2778"/>
                </a:cubicBezTo>
                <a:cubicBezTo>
                  <a:pt x="16728" y="2614"/>
                  <a:pt x="16416" y="2532"/>
                  <a:pt x="15953" y="2532"/>
                </a:cubicBezTo>
                <a:cubicBezTo>
                  <a:pt x="15653" y="2532"/>
                  <a:pt x="15352" y="2532"/>
                  <a:pt x="15052" y="2532"/>
                </a:cubicBezTo>
                <a:cubicBezTo>
                  <a:pt x="15052" y="3657"/>
                  <a:pt x="15052" y="4782"/>
                  <a:pt x="15052" y="5907"/>
                </a:cubicBezTo>
                <a:cubicBezTo>
                  <a:pt x="14786" y="5907"/>
                  <a:pt x="14520" y="5907"/>
                  <a:pt x="14254" y="5907"/>
                </a:cubicBezTo>
                <a:cubicBezTo>
                  <a:pt x="14254" y="4513"/>
                  <a:pt x="14254" y="3118"/>
                  <a:pt x="14254" y="1723"/>
                </a:cubicBezTo>
                <a:close/>
                <a:moveTo>
                  <a:pt x="9886" y="1688"/>
                </a:moveTo>
                <a:cubicBezTo>
                  <a:pt x="10556" y="1688"/>
                  <a:pt x="11227" y="1688"/>
                  <a:pt x="11897" y="1688"/>
                </a:cubicBezTo>
                <a:cubicBezTo>
                  <a:pt x="12521" y="1688"/>
                  <a:pt x="12995" y="1852"/>
                  <a:pt x="13318" y="2180"/>
                </a:cubicBezTo>
                <a:cubicBezTo>
                  <a:pt x="13642" y="2508"/>
                  <a:pt x="13804" y="2954"/>
                  <a:pt x="13804" y="3516"/>
                </a:cubicBezTo>
                <a:cubicBezTo>
                  <a:pt x="13804" y="4313"/>
                  <a:pt x="13804" y="5110"/>
                  <a:pt x="13804" y="5907"/>
                </a:cubicBezTo>
                <a:cubicBezTo>
                  <a:pt x="12937" y="5907"/>
                  <a:pt x="12070" y="5907"/>
                  <a:pt x="11204" y="5907"/>
                </a:cubicBezTo>
                <a:cubicBezTo>
                  <a:pt x="10903" y="5907"/>
                  <a:pt x="10626" y="5825"/>
                  <a:pt x="10371" y="5661"/>
                </a:cubicBezTo>
                <a:cubicBezTo>
                  <a:pt x="10002" y="5427"/>
                  <a:pt x="9817" y="5063"/>
                  <a:pt x="9817" y="4571"/>
                </a:cubicBezTo>
                <a:cubicBezTo>
                  <a:pt x="9817" y="4102"/>
                  <a:pt x="10002" y="3739"/>
                  <a:pt x="10371" y="3481"/>
                </a:cubicBezTo>
                <a:cubicBezTo>
                  <a:pt x="10626" y="3317"/>
                  <a:pt x="10903" y="3235"/>
                  <a:pt x="11204" y="3235"/>
                </a:cubicBezTo>
                <a:cubicBezTo>
                  <a:pt x="11793" y="3235"/>
                  <a:pt x="12382" y="3235"/>
                  <a:pt x="12972" y="3235"/>
                </a:cubicBezTo>
                <a:cubicBezTo>
                  <a:pt x="12902" y="2766"/>
                  <a:pt x="12544" y="2532"/>
                  <a:pt x="11897" y="2532"/>
                </a:cubicBezTo>
                <a:cubicBezTo>
                  <a:pt x="11227" y="2532"/>
                  <a:pt x="10556" y="2532"/>
                  <a:pt x="9886" y="2532"/>
                </a:cubicBezTo>
                <a:cubicBezTo>
                  <a:pt x="9886" y="2251"/>
                  <a:pt x="9886" y="1969"/>
                  <a:pt x="9886" y="1688"/>
                </a:cubicBezTo>
                <a:close/>
                <a:moveTo>
                  <a:pt x="18444" y="0"/>
                </a:moveTo>
                <a:cubicBezTo>
                  <a:pt x="18709" y="0"/>
                  <a:pt x="18975" y="0"/>
                  <a:pt x="19241" y="0"/>
                </a:cubicBezTo>
                <a:cubicBezTo>
                  <a:pt x="19241" y="1067"/>
                  <a:pt x="19241" y="2133"/>
                  <a:pt x="19241" y="3200"/>
                </a:cubicBezTo>
                <a:cubicBezTo>
                  <a:pt x="19865" y="2708"/>
                  <a:pt x="20489" y="2215"/>
                  <a:pt x="21113" y="1723"/>
                </a:cubicBezTo>
                <a:cubicBezTo>
                  <a:pt x="21552" y="1723"/>
                  <a:pt x="21991" y="1723"/>
                  <a:pt x="22431" y="1723"/>
                </a:cubicBezTo>
                <a:cubicBezTo>
                  <a:pt x="21656" y="2333"/>
                  <a:pt x="20882" y="2942"/>
                  <a:pt x="20108" y="3552"/>
                </a:cubicBezTo>
                <a:cubicBezTo>
                  <a:pt x="20905" y="4337"/>
                  <a:pt x="21703" y="5122"/>
                  <a:pt x="22500" y="5907"/>
                </a:cubicBezTo>
                <a:cubicBezTo>
                  <a:pt x="22107" y="5907"/>
                  <a:pt x="21714" y="5907"/>
                  <a:pt x="21321" y="5907"/>
                </a:cubicBezTo>
                <a:cubicBezTo>
                  <a:pt x="20628" y="5216"/>
                  <a:pt x="19934" y="4524"/>
                  <a:pt x="19241" y="3833"/>
                </a:cubicBezTo>
                <a:cubicBezTo>
                  <a:pt x="19241" y="4524"/>
                  <a:pt x="19241" y="5216"/>
                  <a:pt x="19241" y="5907"/>
                </a:cubicBezTo>
                <a:cubicBezTo>
                  <a:pt x="18975" y="5907"/>
                  <a:pt x="18709" y="5907"/>
                  <a:pt x="18444" y="5907"/>
                </a:cubicBezTo>
                <a:cubicBezTo>
                  <a:pt x="18444" y="3938"/>
                  <a:pt x="18444" y="1969"/>
                  <a:pt x="18444" y="0"/>
                </a:cubicBezTo>
                <a:close/>
                <a:moveTo>
                  <a:pt x="5787" y="0"/>
                </a:moveTo>
                <a:cubicBezTo>
                  <a:pt x="6053" y="0"/>
                  <a:pt x="6319" y="0"/>
                  <a:pt x="6585" y="0"/>
                </a:cubicBezTo>
                <a:cubicBezTo>
                  <a:pt x="6585" y="575"/>
                  <a:pt x="6585" y="1149"/>
                  <a:pt x="6585" y="1723"/>
                </a:cubicBezTo>
                <a:cubicBezTo>
                  <a:pt x="6908" y="1723"/>
                  <a:pt x="7232" y="1723"/>
                  <a:pt x="7556" y="1723"/>
                </a:cubicBezTo>
                <a:cubicBezTo>
                  <a:pt x="8757" y="1723"/>
                  <a:pt x="9358" y="2321"/>
                  <a:pt x="9358" y="3516"/>
                </a:cubicBezTo>
                <a:cubicBezTo>
                  <a:pt x="9358" y="4313"/>
                  <a:pt x="9358" y="5110"/>
                  <a:pt x="9358" y="5907"/>
                </a:cubicBezTo>
                <a:cubicBezTo>
                  <a:pt x="9093" y="5907"/>
                  <a:pt x="8827" y="5907"/>
                  <a:pt x="8561" y="5907"/>
                </a:cubicBezTo>
                <a:cubicBezTo>
                  <a:pt x="8561" y="5110"/>
                  <a:pt x="8561" y="4313"/>
                  <a:pt x="8561" y="3516"/>
                </a:cubicBezTo>
                <a:cubicBezTo>
                  <a:pt x="8561" y="3165"/>
                  <a:pt x="8503" y="2919"/>
                  <a:pt x="8388" y="2778"/>
                </a:cubicBezTo>
                <a:cubicBezTo>
                  <a:pt x="8226" y="2614"/>
                  <a:pt x="7948" y="2532"/>
                  <a:pt x="7556" y="2532"/>
                </a:cubicBezTo>
                <a:cubicBezTo>
                  <a:pt x="7232" y="2532"/>
                  <a:pt x="6908" y="2532"/>
                  <a:pt x="6585" y="2532"/>
                </a:cubicBezTo>
                <a:cubicBezTo>
                  <a:pt x="6585" y="3657"/>
                  <a:pt x="6585" y="4782"/>
                  <a:pt x="6585" y="5907"/>
                </a:cubicBezTo>
                <a:cubicBezTo>
                  <a:pt x="6319" y="5907"/>
                  <a:pt x="6053" y="5907"/>
                  <a:pt x="5787" y="5907"/>
                </a:cubicBezTo>
                <a:cubicBezTo>
                  <a:pt x="5787" y="3938"/>
                  <a:pt x="5787" y="1969"/>
                  <a:pt x="5787" y="0"/>
                </a:cubicBezTo>
                <a:close/>
                <a:moveTo>
                  <a:pt x="0" y="0"/>
                </a:moveTo>
                <a:cubicBezTo>
                  <a:pt x="1768" y="0"/>
                  <a:pt x="3536" y="0"/>
                  <a:pt x="5304" y="0"/>
                </a:cubicBezTo>
                <a:cubicBezTo>
                  <a:pt x="5304" y="282"/>
                  <a:pt x="5304" y="563"/>
                  <a:pt x="5304" y="844"/>
                </a:cubicBezTo>
                <a:cubicBezTo>
                  <a:pt x="4553" y="844"/>
                  <a:pt x="3802" y="844"/>
                  <a:pt x="3051" y="844"/>
                </a:cubicBezTo>
                <a:cubicBezTo>
                  <a:pt x="3051" y="2532"/>
                  <a:pt x="3051" y="4220"/>
                  <a:pt x="3051" y="5907"/>
                </a:cubicBezTo>
                <a:cubicBezTo>
                  <a:pt x="2785" y="5907"/>
                  <a:pt x="2519" y="5907"/>
                  <a:pt x="2253" y="5907"/>
                </a:cubicBezTo>
                <a:cubicBezTo>
                  <a:pt x="2253" y="4220"/>
                  <a:pt x="2253" y="2532"/>
                  <a:pt x="2253" y="844"/>
                </a:cubicBezTo>
                <a:cubicBezTo>
                  <a:pt x="1502" y="844"/>
                  <a:pt x="751" y="844"/>
                  <a:pt x="0" y="844"/>
                </a:cubicBezTo>
                <a:cubicBezTo>
                  <a:pt x="0" y="563"/>
                  <a:pt x="0" y="28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8343249" y="3427551"/>
            <a:ext cx="1793397" cy="728505"/>
          </a:xfrm>
          <a:custGeom>
            <a:avLst/>
            <a:gdLst>
              <a:gd name="T0" fmla="*/ 4234 w 7507"/>
              <a:gd name="T1" fmla="*/ 1178 h 3042"/>
              <a:gd name="T2" fmla="*/ 3731 w 7507"/>
              <a:gd name="T3" fmla="*/ 1389 h 3042"/>
              <a:gd name="T4" fmla="*/ 3523 w 7507"/>
              <a:gd name="T5" fmla="*/ 1899 h 3042"/>
              <a:gd name="T6" fmla="*/ 3731 w 7507"/>
              <a:gd name="T7" fmla="*/ 2409 h 3042"/>
              <a:gd name="T8" fmla="*/ 4234 w 7507"/>
              <a:gd name="T9" fmla="*/ 2620 h 3042"/>
              <a:gd name="T10" fmla="*/ 4736 w 7507"/>
              <a:gd name="T11" fmla="*/ 2409 h 3042"/>
              <a:gd name="T12" fmla="*/ 4962 w 7507"/>
              <a:gd name="T13" fmla="*/ 1899 h 3042"/>
              <a:gd name="T14" fmla="*/ 4736 w 7507"/>
              <a:gd name="T15" fmla="*/ 1389 h 3042"/>
              <a:gd name="T16" fmla="*/ 4234 w 7507"/>
              <a:gd name="T17" fmla="*/ 1178 h 3042"/>
              <a:gd name="T18" fmla="*/ 5583 w 7507"/>
              <a:gd name="T19" fmla="*/ 862 h 3042"/>
              <a:gd name="T20" fmla="*/ 5981 w 7507"/>
              <a:gd name="T21" fmla="*/ 862 h 3042"/>
              <a:gd name="T22" fmla="*/ 5981 w 7507"/>
              <a:gd name="T23" fmla="*/ 1934 h 3042"/>
              <a:gd name="T24" fmla="*/ 6172 w 7507"/>
              <a:gd name="T25" fmla="*/ 2444 h 3042"/>
              <a:gd name="T26" fmla="*/ 6605 w 7507"/>
              <a:gd name="T27" fmla="*/ 2532 h 3042"/>
              <a:gd name="T28" fmla="*/ 7108 w 7507"/>
              <a:gd name="T29" fmla="*/ 2532 h 3042"/>
              <a:gd name="T30" fmla="*/ 7108 w 7507"/>
              <a:gd name="T31" fmla="*/ 862 h 3042"/>
              <a:gd name="T32" fmla="*/ 7507 w 7507"/>
              <a:gd name="T33" fmla="*/ 862 h 3042"/>
              <a:gd name="T34" fmla="*/ 7507 w 7507"/>
              <a:gd name="T35" fmla="*/ 2954 h 3042"/>
              <a:gd name="T36" fmla="*/ 6605 w 7507"/>
              <a:gd name="T37" fmla="*/ 2954 h 3042"/>
              <a:gd name="T38" fmla="*/ 5583 w 7507"/>
              <a:gd name="T39" fmla="*/ 1934 h 3042"/>
              <a:gd name="T40" fmla="*/ 5583 w 7507"/>
              <a:gd name="T41" fmla="*/ 862 h 3042"/>
              <a:gd name="T42" fmla="*/ 4234 w 7507"/>
              <a:gd name="T43" fmla="*/ 756 h 3042"/>
              <a:gd name="T44" fmla="*/ 5031 w 7507"/>
              <a:gd name="T45" fmla="*/ 1090 h 3042"/>
              <a:gd name="T46" fmla="*/ 5360 w 7507"/>
              <a:gd name="T47" fmla="*/ 1899 h 3042"/>
              <a:gd name="T48" fmla="*/ 5031 w 7507"/>
              <a:gd name="T49" fmla="*/ 2708 h 3042"/>
              <a:gd name="T50" fmla="*/ 4234 w 7507"/>
              <a:gd name="T51" fmla="*/ 3042 h 3042"/>
              <a:gd name="T52" fmla="*/ 3436 w 7507"/>
              <a:gd name="T53" fmla="*/ 2708 h 3042"/>
              <a:gd name="T54" fmla="*/ 3124 w 7507"/>
              <a:gd name="T55" fmla="*/ 1899 h 3042"/>
              <a:gd name="T56" fmla="*/ 3436 w 7507"/>
              <a:gd name="T57" fmla="*/ 1090 h 3042"/>
              <a:gd name="T58" fmla="*/ 4234 w 7507"/>
              <a:gd name="T59" fmla="*/ 756 h 3042"/>
              <a:gd name="T60" fmla="*/ 0 w 7507"/>
              <a:gd name="T61" fmla="*/ 0 h 3042"/>
              <a:gd name="T62" fmla="*/ 502 w 7507"/>
              <a:gd name="T63" fmla="*/ 0 h 3042"/>
              <a:gd name="T64" fmla="*/ 1438 w 7507"/>
              <a:gd name="T65" fmla="*/ 1354 h 3042"/>
              <a:gd name="T66" fmla="*/ 2374 w 7507"/>
              <a:gd name="T67" fmla="*/ 0 h 3042"/>
              <a:gd name="T68" fmla="*/ 2877 w 7507"/>
              <a:gd name="T69" fmla="*/ 0 h 3042"/>
              <a:gd name="T70" fmla="*/ 1646 w 7507"/>
              <a:gd name="T71" fmla="*/ 1776 h 3042"/>
              <a:gd name="T72" fmla="*/ 1646 w 7507"/>
              <a:gd name="T73" fmla="*/ 2954 h 3042"/>
              <a:gd name="T74" fmla="*/ 1230 w 7507"/>
              <a:gd name="T75" fmla="*/ 2954 h 3042"/>
              <a:gd name="T76" fmla="*/ 1230 w 7507"/>
              <a:gd name="T77" fmla="*/ 1776 h 3042"/>
              <a:gd name="T78" fmla="*/ 0 w 7507"/>
              <a:gd name="T79" fmla="*/ 0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07" h="3042">
                <a:moveTo>
                  <a:pt x="4234" y="1178"/>
                </a:moveTo>
                <a:cubicBezTo>
                  <a:pt x="4037" y="1178"/>
                  <a:pt x="3870" y="1249"/>
                  <a:pt x="3731" y="1389"/>
                </a:cubicBezTo>
                <a:cubicBezTo>
                  <a:pt x="3592" y="1530"/>
                  <a:pt x="3523" y="1700"/>
                  <a:pt x="3523" y="1899"/>
                </a:cubicBezTo>
                <a:cubicBezTo>
                  <a:pt x="3523" y="2098"/>
                  <a:pt x="3592" y="2268"/>
                  <a:pt x="3731" y="2409"/>
                </a:cubicBezTo>
                <a:cubicBezTo>
                  <a:pt x="3870" y="2549"/>
                  <a:pt x="4037" y="2620"/>
                  <a:pt x="4234" y="2620"/>
                </a:cubicBezTo>
                <a:cubicBezTo>
                  <a:pt x="4430" y="2620"/>
                  <a:pt x="4598" y="2549"/>
                  <a:pt x="4736" y="2409"/>
                </a:cubicBezTo>
                <a:cubicBezTo>
                  <a:pt x="4887" y="2268"/>
                  <a:pt x="4962" y="2098"/>
                  <a:pt x="4962" y="1899"/>
                </a:cubicBezTo>
                <a:cubicBezTo>
                  <a:pt x="4962" y="1700"/>
                  <a:pt x="4887" y="1530"/>
                  <a:pt x="4736" y="1389"/>
                </a:cubicBezTo>
                <a:cubicBezTo>
                  <a:pt x="4598" y="1249"/>
                  <a:pt x="4430" y="1178"/>
                  <a:pt x="4234" y="1178"/>
                </a:cubicBezTo>
                <a:close/>
                <a:moveTo>
                  <a:pt x="5583" y="862"/>
                </a:moveTo>
                <a:cubicBezTo>
                  <a:pt x="5716" y="862"/>
                  <a:pt x="5848" y="862"/>
                  <a:pt x="5981" y="862"/>
                </a:cubicBezTo>
                <a:cubicBezTo>
                  <a:pt x="5981" y="1219"/>
                  <a:pt x="5981" y="1577"/>
                  <a:pt x="5981" y="1934"/>
                </a:cubicBezTo>
                <a:cubicBezTo>
                  <a:pt x="5981" y="2180"/>
                  <a:pt x="6045" y="2350"/>
                  <a:pt x="6172" y="2444"/>
                </a:cubicBezTo>
                <a:cubicBezTo>
                  <a:pt x="6264" y="2503"/>
                  <a:pt x="6409" y="2532"/>
                  <a:pt x="6605" y="2532"/>
                </a:cubicBezTo>
                <a:cubicBezTo>
                  <a:pt x="6773" y="2532"/>
                  <a:pt x="6941" y="2532"/>
                  <a:pt x="7108" y="2532"/>
                </a:cubicBezTo>
                <a:cubicBezTo>
                  <a:pt x="7108" y="1975"/>
                  <a:pt x="7108" y="1419"/>
                  <a:pt x="7108" y="862"/>
                </a:cubicBezTo>
                <a:cubicBezTo>
                  <a:pt x="7241" y="862"/>
                  <a:pt x="7374" y="862"/>
                  <a:pt x="7507" y="862"/>
                </a:cubicBezTo>
                <a:cubicBezTo>
                  <a:pt x="7507" y="1559"/>
                  <a:pt x="7507" y="2257"/>
                  <a:pt x="7507" y="2954"/>
                </a:cubicBezTo>
                <a:cubicBezTo>
                  <a:pt x="7206" y="2954"/>
                  <a:pt x="6906" y="2954"/>
                  <a:pt x="6605" y="2954"/>
                </a:cubicBezTo>
                <a:cubicBezTo>
                  <a:pt x="5924" y="2954"/>
                  <a:pt x="5583" y="2614"/>
                  <a:pt x="5583" y="1934"/>
                </a:cubicBezTo>
                <a:cubicBezTo>
                  <a:pt x="5583" y="1577"/>
                  <a:pt x="5583" y="1219"/>
                  <a:pt x="5583" y="862"/>
                </a:cubicBezTo>
                <a:close/>
                <a:moveTo>
                  <a:pt x="4234" y="756"/>
                </a:moveTo>
                <a:cubicBezTo>
                  <a:pt x="4546" y="756"/>
                  <a:pt x="4811" y="868"/>
                  <a:pt x="5031" y="1090"/>
                </a:cubicBezTo>
                <a:cubicBezTo>
                  <a:pt x="5251" y="1313"/>
                  <a:pt x="5360" y="1583"/>
                  <a:pt x="5360" y="1899"/>
                </a:cubicBezTo>
                <a:cubicBezTo>
                  <a:pt x="5360" y="2215"/>
                  <a:pt x="5251" y="2485"/>
                  <a:pt x="5031" y="2708"/>
                </a:cubicBezTo>
                <a:cubicBezTo>
                  <a:pt x="4811" y="2930"/>
                  <a:pt x="4546" y="3042"/>
                  <a:pt x="4234" y="3042"/>
                </a:cubicBezTo>
                <a:cubicBezTo>
                  <a:pt x="3922" y="3042"/>
                  <a:pt x="3656" y="2930"/>
                  <a:pt x="3436" y="2708"/>
                </a:cubicBezTo>
                <a:cubicBezTo>
                  <a:pt x="3228" y="2485"/>
                  <a:pt x="3124" y="2215"/>
                  <a:pt x="3124" y="1899"/>
                </a:cubicBezTo>
                <a:cubicBezTo>
                  <a:pt x="3124" y="1583"/>
                  <a:pt x="3228" y="1313"/>
                  <a:pt x="3436" y="1090"/>
                </a:cubicBezTo>
                <a:cubicBezTo>
                  <a:pt x="3656" y="868"/>
                  <a:pt x="3922" y="756"/>
                  <a:pt x="4234" y="756"/>
                </a:cubicBezTo>
                <a:close/>
                <a:moveTo>
                  <a:pt x="0" y="0"/>
                </a:moveTo>
                <a:cubicBezTo>
                  <a:pt x="167" y="0"/>
                  <a:pt x="335" y="0"/>
                  <a:pt x="502" y="0"/>
                </a:cubicBezTo>
                <a:cubicBezTo>
                  <a:pt x="814" y="452"/>
                  <a:pt x="1126" y="903"/>
                  <a:pt x="1438" y="1354"/>
                </a:cubicBezTo>
                <a:cubicBezTo>
                  <a:pt x="1750" y="903"/>
                  <a:pt x="2062" y="452"/>
                  <a:pt x="2374" y="0"/>
                </a:cubicBezTo>
                <a:cubicBezTo>
                  <a:pt x="2542" y="0"/>
                  <a:pt x="2710" y="0"/>
                  <a:pt x="2877" y="0"/>
                </a:cubicBezTo>
                <a:cubicBezTo>
                  <a:pt x="2467" y="592"/>
                  <a:pt x="2057" y="1184"/>
                  <a:pt x="1646" y="1776"/>
                </a:cubicBezTo>
                <a:cubicBezTo>
                  <a:pt x="1646" y="2169"/>
                  <a:pt x="1646" y="2561"/>
                  <a:pt x="1646" y="2954"/>
                </a:cubicBezTo>
                <a:cubicBezTo>
                  <a:pt x="1508" y="2954"/>
                  <a:pt x="1369" y="2954"/>
                  <a:pt x="1230" y="2954"/>
                </a:cubicBezTo>
                <a:cubicBezTo>
                  <a:pt x="1230" y="2561"/>
                  <a:pt x="1230" y="2169"/>
                  <a:pt x="1230" y="1776"/>
                </a:cubicBezTo>
                <a:cubicBezTo>
                  <a:pt x="820" y="1184"/>
                  <a:pt x="410" y="592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t="15768" r="-1"/>
          <a:stretch>
            <a:fillRect/>
          </a:stretch>
        </p:blipFill>
        <p:spPr>
          <a:xfrm flipV="1">
            <a:off x="0" y="0"/>
            <a:ext cx="9896670" cy="68551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8467" y="1330564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48468" y="216333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352703" y="2940743"/>
            <a:ext cx="5061857" cy="724150"/>
            <a:chOff x="6096000" y="2061026"/>
            <a:chExt cx="5061857" cy="724150"/>
          </a:xfrm>
        </p:grpSpPr>
        <p:sp>
          <p:nvSpPr>
            <p:cNvPr id="8" name="文本框 7"/>
            <p:cNvSpPr txBox="1"/>
            <p:nvPr/>
          </p:nvSpPr>
          <p:spPr>
            <a:xfrm>
              <a:off x="6096000" y="2061026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基于倒立摆模型的建模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Modeling based on inverted pendulum model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52703" y="1668532"/>
            <a:ext cx="5061857" cy="724150"/>
            <a:chOff x="6096000" y="2061026"/>
            <a:chExt cx="5061857" cy="724150"/>
          </a:xfrm>
        </p:grpSpPr>
        <p:sp>
          <p:nvSpPr>
            <p:cNvPr id="11" name="文本框 10"/>
            <p:cNvSpPr txBox="1"/>
            <p:nvPr/>
          </p:nvSpPr>
          <p:spPr>
            <a:xfrm>
              <a:off x="6096000" y="206102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进化算法的基本思想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The basic idea of evolutionary algorithms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487735" y="164344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87735" y="2940743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87735" y="411307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385738" y="4103244"/>
            <a:ext cx="5061857" cy="724150"/>
            <a:chOff x="6096000" y="2061026"/>
            <a:chExt cx="5061857" cy="724150"/>
          </a:xfrm>
        </p:grpSpPr>
        <p:sp>
          <p:nvSpPr>
            <p:cNvPr id="22" name="文本框 21"/>
            <p:cNvSpPr txBox="1"/>
            <p:nvPr/>
          </p:nvSpPr>
          <p:spPr>
            <a:xfrm>
              <a:off x="6096000" y="2061026"/>
              <a:ext cx="1382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dirty="0">
                  <a:solidFill>
                    <a:schemeClr val="accent2"/>
                  </a:solidFill>
                </a:rPr>
                <a:t>CMA-ES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Introduction to the CMA - ES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445346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进化算法的基本思想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a typeface="时尚中黑简体" panose="01010104010101010101" pitchFamily="2" charset="-122"/>
              </a:rPr>
              <a:t>The basic idea of evolutionary algorithms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01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40503" y="450599"/>
            <a:ext cx="5061857" cy="698750"/>
            <a:chOff x="6096000" y="2061026"/>
            <a:chExt cx="5061857" cy="698750"/>
          </a:xfrm>
        </p:grpSpPr>
        <p:sp>
          <p:nvSpPr>
            <p:cNvPr id="28" name="文本框 27"/>
            <p:cNvSpPr txBox="1"/>
            <p:nvPr/>
          </p:nvSpPr>
          <p:spPr>
            <a:xfrm>
              <a:off x="6096000" y="2061026"/>
              <a:ext cx="3477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进化算法的基本思想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ea typeface="时尚中黑简体" panose="01010104010101010101" pitchFamily="2" charset="-122"/>
                </a:rPr>
                <a:t>The basic idea of evolutionary algorithms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740503" y="2253330"/>
            <a:ext cx="9002598" cy="336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进化算法，也被成为是演化算法（</a:t>
            </a:r>
            <a:r>
              <a:rPr lang="en-US" altLang="zh-CN" dirty="0"/>
              <a:t>evolutionary algorithms</a:t>
            </a:r>
            <a:r>
              <a:rPr lang="zh-CN" altLang="en-US" dirty="0"/>
              <a:t>，简称</a:t>
            </a:r>
            <a:r>
              <a:rPr lang="en-US" altLang="zh-CN" dirty="0"/>
              <a:t>EAs</a:t>
            </a:r>
            <a:r>
              <a:rPr lang="zh-CN" altLang="en-US" dirty="0"/>
              <a:t>），它不是一个具体的算法，而是一个“算法簇”。与传统的基于微积分的方法和穷举方法等优化算法相比，进化计算是一种成熟的具有高鲁棒性和广泛适用性的全局优化方法，具有自组织、自适应、自学习的特性，能够不受问题性质的限制，有效地处理传统优化算法难以解决的复杂问题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进化算法的关键在于进化。从达尔文进化论的角度来讲，进化是在一个系统中，个体在每一代的更替中通过变异和选择来不断的产生下一代群体。所以，这便是进化算法所模拟的进化系统。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740503" y="450599"/>
            <a:ext cx="5061857" cy="698750"/>
            <a:chOff x="6096000" y="2061026"/>
            <a:chExt cx="5061857" cy="698750"/>
          </a:xfrm>
        </p:grpSpPr>
        <p:sp>
          <p:nvSpPr>
            <p:cNvPr id="28" name="文本框 27"/>
            <p:cNvSpPr txBox="1"/>
            <p:nvPr/>
          </p:nvSpPr>
          <p:spPr>
            <a:xfrm>
              <a:off x="6096000" y="2061026"/>
              <a:ext cx="3477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进化算法的基本思想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ea typeface="时尚中黑简体" panose="01010104010101010101" pitchFamily="2" charset="-122"/>
                </a:rPr>
                <a:t>The basic idea of evolutionary algorithms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941922" y="1885361"/>
            <a:ext cx="9191134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在进化算法中，从一组随机生成的初始个体出发，主要采用复制、交换、突变这三种一串操作，衍生出下一代的个体。再根据适应度的大小进行个体的优胜劣汰，提高新一代群体的质量，在经过反复多次迭代，逐步逼近最优解。从数学角度讲，进化算法实质上是一种搜索寻优的方法。</a:t>
            </a:r>
            <a:r>
              <a:rPr lang="zh-CN" altLang="en-US" dirty="0">
                <a:sym typeface="+mn-ea"/>
              </a:rPr>
              <a:t>仿效生物的遗传方式，</a:t>
            </a:r>
            <a:r>
              <a:rPr lang="zh-CN" altLang="en-US" dirty="0"/>
              <a:t>其应包含以下四点：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(1). </a:t>
            </a:r>
            <a:r>
              <a:rPr lang="zh-CN" altLang="en-US" dirty="0"/>
              <a:t>一个或多个种群中的所有个体竞争有限资源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(2). </a:t>
            </a:r>
            <a:r>
              <a:rPr lang="zh-CN" altLang="en-US" dirty="0"/>
              <a:t>种群受到个体的出生或死亡率等因素的影响而不断地改变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(3). </a:t>
            </a:r>
            <a:r>
              <a:rPr lang="zh-CN" altLang="en-US" dirty="0"/>
              <a:t>个体生存繁衍的能力由其自身的环境适应能力而定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(4). </a:t>
            </a:r>
            <a:r>
              <a:rPr lang="zh-CN" altLang="en-US" dirty="0"/>
              <a:t>新增个体的特征从父代继承，但是由于交叉或变异还会产生新的特征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因而，进化是一个不断迭代的过程，在每一次迭代中，通过交叉、变异和选择等基本算子产生新的个体。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34" y="1222466"/>
            <a:ext cx="6552732" cy="36554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99761" y="5156462"/>
            <a:ext cx="6561055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图一</a:t>
            </a:r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zh-CN" altLang="en-US" dirty="0"/>
              <a:t>进化算法基本执行流程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713" y="339846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基于倒立摆模型的建模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4713" y="4079066"/>
            <a:ext cx="453548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a typeface="时尚中黑简体" panose="01010104010101010101" pitchFamily="2" charset="-122"/>
              </a:rPr>
              <a:t>Modeling based on inverted pendulum model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02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740503" y="450599"/>
            <a:ext cx="5061857" cy="698750"/>
            <a:chOff x="6096000" y="2061026"/>
            <a:chExt cx="5061857" cy="698750"/>
          </a:xfrm>
        </p:grpSpPr>
        <p:sp>
          <p:nvSpPr>
            <p:cNvPr id="18" name="文本框 17"/>
            <p:cNvSpPr txBox="1"/>
            <p:nvPr/>
          </p:nvSpPr>
          <p:spPr>
            <a:xfrm>
              <a:off x="6096000" y="2061026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</a:rPr>
                <a:t>基于倒立摆模型的建模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96000" y="24827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Modeling based on inverted pendulum model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66" y="2253006"/>
            <a:ext cx="7715468" cy="22136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68449" y="4312747"/>
            <a:ext cx="6843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图二    足步行问题的模型优化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1819" y="733182"/>
            <a:ext cx="6096000" cy="17511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· </a:t>
            </a:r>
            <a:r>
              <a:rPr lang="zh-CN" altLang="zh-CN" dirty="0"/>
              <a:t>假定机器人的所有质量集中于其质心位置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·</a:t>
            </a:r>
            <a:r>
              <a:rPr lang="en-US" altLang="zh-CN" dirty="0"/>
              <a:t> </a:t>
            </a:r>
            <a:r>
              <a:rPr lang="zh-CN" altLang="zh-CN" dirty="0"/>
              <a:t>假设机器人的腿无质量，它与地面的接触是通过一个可以转动的支点实现</a:t>
            </a:r>
            <a:endParaRPr lang="zh-CN" altLang="en-US" dirty="0"/>
          </a:p>
        </p:txBody>
      </p:sp>
      <p:pic>
        <p:nvPicPr>
          <p:cNvPr id="8" name="图片 61" descr="说明: D:\Papers\基于线性倒立摆模型的双足机器人稳定步行研究-开题报告\图片\3d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08" y="2780153"/>
            <a:ext cx="35433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包图主题2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26</TotalTime>
  <Words>749</Words>
  <Application>Microsoft Office PowerPoint</Application>
  <PresentationFormat>宽屏</PresentationFormat>
  <Paragraphs>89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Arial</vt:lpstr>
      <vt:lpstr>Times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成祥 朱</cp:lastModifiedBy>
  <cp:revision>78</cp:revision>
  <dcterms:created xsi:type="dcterms:W3CDTF">2017-09-22T08:16:00Z</dcterms:created>
  <dcterms:modified xsi:type="dcterms:W3CDTF">2019-04-18T08:38:46Z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