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jlH0zE0sFa0by3xMbrF+9gTg0p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db1947c34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5db1947c34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Ejemplos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en"/>
              <a:t>Atribuciones y autoestima:</a:t>
            </a:r>
            <a:endParaRPr/>
          </a:p>
          <a:p>
            <a:pPr indent="0" lvl="0" marL="0" rtl="0" algn="l">
              <a:lnSpc>
                <a:spcPct val="100000"/>
              </a:lnSpc>
              <a:spcBef>
                <a:spcPts val="0"/>
              </a:spcBef>
              <a:spcAft>
                <a:spcPts val="0"/>
              </a:spcAft>
              <a:buClr>
                <a:schemeClr val="dk1"/>
              </a:buClr>
              <a:buSzPts val="1100"/>
              <a:buFont typeface="Arial"/>
              <a:buNone/>
            </a:pPr>
            <a:r>
              <a:rPr lang="en"/>
              <a:t>Si hemos hecho bien una cosa, reconocer nuestra propia autoría y felicitarnos por ello</a:t>
            </a:r>
            <a:endParaRPr/>
          </a:p>
          <a:p>
            <a:pPr indent="0" lvl="0" marL="0" rtl="0" algn="l">
              <a:lnSpc>
                <a:spcPct val="100000"/>
              </a:lnSpc>
              <a:spcBef>
                <a:spcPts val="0"/>
              </a:spcBef>
              <a:spcAft>
                <a:spcPts val="0"/>
              </a:spcAft>
              <a:buClr>
                <a:schemeClr val="dk1"/>
              </a:buClr>
              <a:buSzPts val="1100"/>
              <a:buFont typeface="Arial"/>
              <a:buNone/>
            </a:pPr>
            <a:r>
              <a:rPr lang="en"/>
              <a:t>(no ha sido la suerte, sino nuestro esfuerzo y nuestra capacidad)</a:t>
            </a:r>
            <a:endParaRPr/>
          </a:p>
          <a:p>
            <a:pPr indent="0" lvl="0" marL="0" rtl="0" algn="l">
              <a:lnSpc>
                <a:spcPct val="100000"/>
              </a:lnSpc>
              <a:spcBef>
                <a:spcPts val="0"/>
              </a:spcBef>
              <a:spcAft>
                <a:spcPts val="0"/>
              </a:spcAft>
              <a:buClr>
                <a:schemeClr val="dk1"/>
              </a:buClr>
              <a:buSzPts val="1100"/>
              <a:buFont typeface="Arial"/>
              <a:buNone/>
            </a:pPr>
            <a:r>
              <a:rPr lang="en"/>
              <a:t>Si hemos hecho mal una cosa, no echar balones fuera, reconocer que hemos actuado</a:t>
            </a:r>
            <a:endParaRPr/>
          </a:p>
          <a:p>
            <a:pPr indent="0" lvl="0" marL="0" rtl="0" algn="l">
              <a:lnSpc>
                <a:spcPct val="100000"/>
              </a:lnSpc>
              <a:spcBef>
                <a:spcPts val="0"/>
              </a:spcBef>
              <a:spcAft>
                <a:spcPts val="0"/>
              </a:spcAft>
              <a:buClr>
                <a:schemeClr val="dk1"/>
              </a:buClr>
              <a:buSzPts val="1100"/>
              <a:buFont typeface="Arial"/>
              <a:buNone/>
            </a:pPr>
            <a:r>
              <a:rPr lang="en"/>
              <a:t>mal en esta ocasión, analizar nuestros errores y corregirlos, sin culpas, sin</a:t>
            </a:r>
            <a:endParaRPr/>
          </a:p>
          <a:p>
            <a:pPr indent="0" lvl="0" marL="0" rtl="0" algn="l">
              <a:lnSpc>
                <a:spcPct val="100000"/>
              </a:lnSpc>
              <a:spcBef>
                <a:spcPts val="0"/>
              </a:spcBef>
              <a:spcAft>
                <a:spcPts val="0"/>
              </a:spcAft>
              <a:buClr>
                <a:schemeClr val="dk1"/>
              </a:buClr>
              <a:buSzPts val="1100"/>
              <a:buFont typeface="Arial"/>
              <a:buNone/>
            </a:pPr>
            <a:r>
              <a:rPr lang="en"/>
              <a:t>pensamientos negativos sobre uno mismo ("esta vez lo he hecho mal, debo corregirlo")</a:t>
            </a:r>
            <a:endParaRPr/>
          </a:p>
          <a:p>
            <a:pPr indent="0" lvl="0" marL="0" rtl="0" algn="l">
              <a:lnSpc>
                <a:spcPct val="100000"/>
              </a:lnSpc>
              <a:spcBef>
                <a:spcPts val="0"/>
              </a:spcBef>
              <a:spcAft>
                <a:spcPts val="0"/>
              </a:spcAft>
              <a:buSzPts val="1100"/>
              <a:buNone/>
            </a:pPr>
            <a:r>
              <a:rPr lang="en"/>
              <a:t>Es bueno querernos y tratarnos bien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Relaciones con los demás (pareja, amigos, compañeros, familia, etc.):</a:t>
            </a:r>
            <a:endParaRPr/>
          </a:p>
          <a:p>
            <a:pPr indent="0" lvl="0" marL="0" rtl="0" algn="l">
              <a:lnSpc>
                <a:spcPct val="100000"/>
              </a:lnSpc>
              <a:spcBef>
                <a:spcPts val="0"/>
              </a:spcBef>
              <a:spcAft>
                <a:spcPts val="0"/>
              </a:spcAft>
              <a:buSzPts val="1100"/>
              <a:buNone/>
            </a:pPr>
            <a:r>
              <a:rPr lang="en"/>
              <a:t>Reforzar las conductas positivas de las personas de nuestro entorno, con aprobación,</a:t>
            </a:r>
            <a:endParaRPr/>
          </a:p>
          <a:p>
            <a:pPr indent="0" lvl="0" marL="0" rtl="0" algn="l">
              <a:lnSpc>
                <a:spcPct val="100000"/>
              </a:lnSpc>
              <a:spcBef>
                <a:spcPts val="0"/>
              </a:spcBef>
              <a:spcAft>
                <a:spcPts val="0"/>
              </a:spcAft>
              <a:buSzPts val="1100"/>
              <a:buNone/>
            </a:pPr>
            <a:r>
              <a:rPr lang="en"/>
              <a:t>halagos, sonrisas, pequeños detalles, etc.</a:t>
            </a:r>
            <a:endParaRPr/>
          </a:p>
          <a:p>
            <a:pPr indent="0" lvl="0" marL="0" rtl="0" algn="l">
              <a:lnSpc>
                <a:spcPct val="100000"/>
              </a:lnSpc>
              <a:spcBef>
                <a:spcPts val="0"/>
              </a:spcBef>
              <a:spcAft>
                <a:spcPts val="0"/>
              </a:spcAft>
              <a:buSzPts val="1100"/>
              <a:buNone/>
            </a:pPr>
            <a:r>
              <a:rPr lang="en"/>
              <a:t>Corregir las conductas negativas de las personas de nuestro entorno, dándoles la</a:t>
            </a:r>
            <a:endParaRPr/>
          </a:p>
          <a:p>
            <a:pPr indent="0" lvl="0" marL="0" rtl="0" algn="l">
              <a:lnSpc>
                <a:spcPct val="100000"/>
              </a:lnSpc>
              <a:spcBef>
                <a:spcPts val="0"/>
              </a:spcBef>
              <a:spcAft>
                <a:spcPts val="0"/>
              </a:spcAft>
              <a:buSzPts val="1100"/>
              <a:buNone/>
            </a:pPr>
            <a:r>
              <a:rPr lang="en"/>
              <a:t>información a tiempo y nuestra desaprobación, pero sin broncas, sin culpas, ni otros</a:t>
            </a:r>
            <a:endParaRPr/>
          </a:p>
          <a:p>
            <a:pPr indent="0" lvl="0" marL="0" rtl="0" algn="l">
              <a:lnSpc>
                <a:spcPct val="100000"/>
              </a:lnSpc>
              <a:spcBef>
                <a:spcPts val="0"/>
              </a:spcBef>
              <a:spcAft>
                <a:spcPts val="0"/>
              </a:spcAft>
              <a:buSzPts val="1100"/>
              <a:buNone/>
            </a:pPr>
            <a:r>
              <a:rPr lang="en"/>
              <a:t>castigos</a:t>
            </a:r>
            <a:endParaRPr/>
          </a:p>
          <a:p>
            <a:pPr indent="0" lvl="0" marL="0" rtl="0" algn="l">
              <a:lnSpc>
                <a:spcPct val="100000"/>
              </a:lnSpc>
              <a:spcBef>
                <a:spcPts val="0"/>
              </a:spcBef>
              <a:spcAft>
                <a:spcPts val="0"/>
              </a:spcAft>
              <a:buSzPts val="1100"/>
              <a:buNone/>
            </a:pPr>
            <a:r>
              <a:rPr lang="en"/>
              <a:t>No sacar continuamente los problemas del pasado, las culpas de los demás (ya los</a:t>
            </a:r>
            <a:endParaRPr/>
          </a:p>
          <a:p>
            <a:pPr indent="0" lvl="0" marL="0" rtl="0" algn="l">
              <a:lnSpc>
                <a:spcPct val="100000"/>
              </a:lnSpc>
              <a:spcBef>
                <a:spcPts val="0"/>
              </a:spcBef>
              <a:spcAft>
                <a:spcPts val="0"/>
              </a:spcAft>
              <a:buSzPts val="1100"/>
              <a:buNone/>
            </a:pPr>
            <a:r>
              <a:rPr lang="en"/>
              <a:t>perdonamos)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Entrenamiento específico en técnicas de control de ansiedad y estrés:</a:t>
            </a:r>
            <a:endParaRPr/>
          </a:p>
          <a:p>
            <a:pPr indent="0" lvl="0" marL="0" rtl="0" algn="l">
              <a:lnSpc>
                <a:spcPct val="100000"/>
              </a:lnSpc>
              <a:spcBef>
                <a:spcPts val="0"/>
              </a:spcBef>
              <a:spcAft>
                <a:spcPts val="0"/>
              </a:spcAft>
              <a:buSzPts val="1100"/>
              <a:buNone/>
            </a:pPr>
            <a:r>
              <a:rPr lang="en"/>
              <a:t>Practicar la relajación con cierta asiduidad en los momentos en los que nos</a:t>
            </a:r>
            <a:endParaRPr/>
          </a:p>
          <a:p>
            <a:pPr indent="0" lvl="0" marL="0" rtl="0" algn="l">
              <a:lnSpc>
                <a:spcPct val="100000"/>
              </a:lnSpc>
              <a:spcBef>
                <a:spcPts val="0"/>
              </a:spcBef>
              <a:spcAft>
                <a:spcPts val="0"/>
              </a:spcAft>
              <a:buSzPts val="1100"/>
              <a:buNone/>
            </a:pPr>
            <a:r>
              <a:rPr lang="en"/>
              <a:t>encontramos peor, dedicándonos algún tiempo a nosotros mismos</a:t>
            </a:r>
            <a:endParaRPr/>
          </a:p>
          <a:p>
            <a:pPr indent="0" lvl="0" marL="0" rtl="0" algn="l">
              <a:lnSpc>
                <a:spcPct val="100000"/>
              </a:lnSpc>
              <a:spcBef>
                <a:spcPts val="0"/>
              </a:spcBef>
              <a:spcAft>
                <a:spcPts val="0"/>
              </a:spcAft>
              <a:buSzPts val="1100"/>
              <a:buNone/>
            </a:pPr>
            <a:r>
              <a:rPr lang="en"/>
              <a:t>Leer algún libro bueno de autoayuda para aprender a pensar bien, eliminando algunos</a:t>
            </a:r>
            <a:endParaRPr/>
          </a:p>
          <a:p>
            <a:pPr indent="0" lvl="0" marL="0" rtl="0" algn="l">
              <a:lnSpc>
                <a:spcPct val="100000"/>
              </a:lnSpc>
              <a:spcBef>
                <a:spcPts val="0"/>
              </a:spcBef>
              <a:spcAft>
                <a:spcPts val="0"/>
              </a:spcAft>
              <a:buSzPts val="1100"/>
              <a:buNone/>
            </a:pPr>
            <a:r>
              <a:rPr lang="en"/>
              <a:t>pensamientos erróneos, ideas irracionales, etc., que nos estresan.</a:t>
            </a:r>
            <a:endParaRPr/>
          </a:p>
          <a:p>
            <a:pPr indent="0" lvl="0" marL="0" rtl="0" algn="l">
              <a:lnSpc>
                <a:spcPct val="100000"/>
              </a:lnSpc>
              <a:spcBef>
                <a:spcPts val="0"/>
              </a:spcBef>
              <a:spcAft>
                <a:spcPts val="0"/>
              </a:spcAft>
              <a:buSzPts val="1100"/>
              <a:buNone/>
            </a:pPr>
            <a:r>
              <a:rPr lang="en"/>
              <a:t>Recomendaciones:</a:t>
            </a:r>
            <a:endParaRPr/>
          </a:p>
          <a:p>
            <a:pPr indent="0" lvl="0" marL="0" rtl="0" algn="l">
              <a:lnSpc>
                <a:spcPct val="100000"/>
              </a:lnSpc>
              <a:spcBef>
                <a:spcPts val="0"/>
              </a:spcBef>
              <a:spcAft>
                <a:spcPts val="0"/>
              </a:spcAft>
              <a:buSzPts val="1100"/>
              <a:buNone/>
            </a:pPr>
            <a:r>
              <a:rPr lang="en"/>
              <a:t>- Venza sus temores. R Peurifoy. Barcelona:Ed. Robin Book</a:t>
            </a:r>
            <a:endParaRPr/>
          </a:p>
          <a:p>
            <a:pPr indent="0" lvl="0" marL="0" rtl="0" algn="l">
              <a:lnSpc>
                <a:spcPct val="100000"/>
              </a:lnSpc>
              <a:spcBef>
                <a:spcPts val="0"/>
              </a:spcBef>
              <a:spcAft>
                <a:spcPts val="0"/>
              </a:spcAft>
              <a:buSzPts val="1100"/>
              <a:buNone/>
            </a:pPr>
            <a:r>
              <a:rPr lang="en"/>
              <a:t>- La Ansiedad. Claves para vencerla. Cano Vindel. Ed. Arguval</a:t>
            </a:r>
            <a:endParaRPr/>
          </a:p>
          <a:p>
            <a:pPr indent="0" lvl="0" marL="0" rtl="0" algn="l">
              <a:lnSpc>
                <a:spcPct val="100000"/>
              </a:lnSpc>
              <a:spcBef>
                <a:spcPts val="0"/>
              </a:spcBef>
              <a:spcAft>
                <a:spcPts val="0"/>
              </a:spcAft>
              <a:buSzPts val="1100"/>
              <a:buNone/>
            </a:pPr>
            <a:r>
              <a:rPr lang="en"/>
              <a:t>- El estrés. Cano Vindel, Dongil y Wood. Ed. Océano</a:t>
            </a:r>
            <a:endParaRPr/>
          </a:p>
          <a:p>
            <a:pPr indent="0" lvl="0" marL="0" rtl="0" algn="l">
              <a:lnSpc>
                <a:spcPct val="100000"/>
              </a:lnSpc>
              <a:spcBef>
                <a:spcPts val="0"/>
              </a:spcBef>
              <a:spcAft>
                <a:spcPts val="0"/>
              </a:spcAft>
              <a:buSzPts val="1100"/>
              <a:buNone/>
            </a:pPr>
            <a:r>
              <a:rPr lang="en"/>
              <a:t>- La ciencia de la felicidad. Sonja Lyubomisky. Ed. Urano</a:t>
            </a:r>
            <a:endParaRPr/>
          </a:p>
          <a:p>
            <a:pPr indent="0" lvl="0" marL="0" rtl="0" algn="l">
              <a:lnSpc>
                <a:spcPct val="100000"/>
              </a:lnSpc>
              <a:spcBef>
                <a:spcPts val="0"/>
              </a:spcBef>
              <a:spcAft>
                <a:spcPts val="0"/>
              </a:spcAft>
              <a:buSzPts val="1100"/>
              <a:buNone/>
            </a:pPr>
            <a:r>
              <a:rPr lang="en"/>
              <a:t>Exponerse poco a poco a las situaciones que tememos o nos dan pánico</a:t>
            </a:r>
            <a:endParaRPr/>
          </a:p>
          <a:p>
            <a:pPr indent="0" lvl="0" marL="0" rtl="0" algn="l">
              <a:lnSpc>
                <a:spcPct val="100000"/>
              </a:lnSpc>
              <a:spcBef>
                <a:spcPts val="0"/>
              </a:spcBef>
              <a:spcAft>
                <a:spcPts val="0"/>
              </a:spcAft>
              <a:buSzPts val="1100"/>
              <a:buNone/>
            </a:pPr>
            <a:r>
              <a:rPr lang="en"/>
              <a:t>Aprender a decir no, cuando nos cuesta mucho, pero sabemos que es mejor decir</a:t>
            </a:r>
            <a:endParaRPr/>
          </a:p>
          <a:p>
            <a:pPr indent="0" lvl="0" marL="0" rtl="0" algn="l">
              <a:lnSpc>
                <a:spcPct val="100000"/>
              </a:lnSpc>
              <a:spcBef>
                <a:spcPts val="0"/>
              </a:spcBef>
              <a:spcAft>
                <a:spcPts val="0"/>
              </a:spcAft>
              <a:buSzPts val="1100"/>
              <a:buNone/>
            </a:pPr>
            <a:r>
              <a:rPr lang="en"/>
              <a:t>no</a:t>
            </a:r>
            <a:endParaRPr/>
          </a:p>
          <a:p>
            <a:pPr indent="0" lvl="0" marL="0" rtl="0" algn="l">
              <a:lnSpc>
                <a:spcPct val="100000"/>
              </a:lnSpc>
              <a:spcBef>
                <a:spcPts val="0"/>
              </a:spcBef>
              <a:spcAft>
                <a:spcPts val="0"/>
              </a:spcAft>
              <a:buSzPts val="1100"/>
              <a:buNone/>
            </a:pPr>
            <a:r>
              <a:rPr lang="en"/>
              <a:t>Practicar nuestras mejores habilidades sociales para resolver conflictos.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ee8f47598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5ee8f47598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Ejemplos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Salto a las conclusiones:</a:t>
            </a:r>
            <a:endParaRPr/>
          </a:p>
          <a:p>
            <a:pPr indent="0" lvl="0" marL="0" rtl="0" algn="l">
              <a:lnSpc>
                <a:spcPct val="100000"/>
              </a:lnSpc>
              <a:spcBef>
                <a:spcPts val="0"/>
              </a:spcBef>
              <a:spcAft>
                <a:spcPts val="0"/>
              </a:spcAft>
              <a:buSzPts val="1400"/>
              <a:buNone/>
            </a:pPr>
            <a:r>
              <a:rPr lang="en"/>
              <a:t>El jefe no me ha saludado en la cafetería, luego seguro que me va a despedir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100"/>
              <a:buNone/>
            </a:pPr>
            <a:r>
              <a:rPr lang="en"/>
              <a:t>Filtraje:</a:t>
            </a:r>
            <a:endParaRPr/>
          </a:p>
          <a:p>
            <a:pPr indent="0" lvl="0" marL="0" rtl="0" algn="l">
              <a:lnSpc>
                <a:spcPct val="100000"/>
              </a:lnSpc>
              <a:spcBef>
                <a:spcPts val="0"/>
              </a:spcBef>
              <a:spcAft>
                <a:spcPts val="0"/>
              </a:spcAft>
              <a:buSzPts val="1100"/>
              <a:buNone/>
            </a:pPr>
            <a:r>
              <a:rPr lang="en"/>
              <a:t>El jefe me ha dicho que el informe que yo he hecho esta muy bien y que le ha encantado, pero que he de corregir el tamaño de la letra, luego seguro que no le ha gustado nada el informe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Sobregeneralización: </a:t>
            </a:r>
            <a:endParaRPr/>
          </a:p>
          <a:p>
            <a:pPr indent="0" lvl="0" marL="0" rtl="0" algn="l">
              <a:lnSpc>
                <a:spcPct val="100000"/>
              </a:lnSpc>
              <a:spcBef>
                <a:spcPts val="0"/>
              </a:spcBef>
              <a:spcAft>
                <a:spcPts val="0"/>
              </a:spcAft>
              <a:buSzPts val="1100"/>
              <a:buNone/>
            </a:pPr>
            <a:r>
              <a:rPr lang="en"/>
              <a:t>Mi mujer me ha dejado. Nadie me quiere. </a:t>
            </a:r>
            <a:endParaRPr/>
          </a:p>
          <a:p>
            <a:pPr indent="0" lvl="0" marL="0" rtl="0" algn="l">
              <a:lnSpc>
                <a:spcPct val="100000"/>
              </a:lnSpc>
              <a:spcBef>
                <a:spcPts val="0"/>
              </a:spcBef>
              <a:spcAft>
                <a:spcPts val="0"/>
              </a:spcAft>
              <a:buSzPts val="1100"/>
              <a:buNone/>
            </a:pPr>
            <a:r>
              <a:rPr lang="en"/>
              <a:t>Un amigo me defrauda. No se puede confiar en nadie.</a:t>
            </a:r>
            <a:endParaRPr/>
          </a:p>
          <a:p>
            <a:pPr indent="0" lvl="0" marL="0" rtl="0" algn="l">
              <a:lnSpc>
                <a:spcPct val="100000"/>
              </a:lnSpc>
              <a:spcBef>
                <a:spcPts val="0"/>
              </a:spcBef>
              <a:spcAft>
                <a:spcPts val="0"/>
              </a:spcAft>
              <a:buSzPts val="1100"/>
              <a:buNone/>
            </a:pPr>
            <a:r>
              <a:rPr lang="en"/>
              <a:t>Cometo un pequeño error. Todo me sale siempre mal.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db1947c34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5db1947c34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Ejemplos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Todo o Nada:</a:t>
            </a:r>
            <a:endParaRPr/>
          </a:p>
          <a:p>
            <a:pPr indent="0" lvl="0" marL="0" rtl="0" algn="l">
              <a:lnSpc>
                <a:spcPct val="100000"/>
              </a:lnSpc>
              <a:spcBef>
                <a:spcPts val="0"/>
              </a:spcBef>
              <a:spcAft>
                <a:spcPts val="0"/>
              </a:spcAft>
              <a:buClr>
                <a:schemeClr val="dk1"/>
              </a:buClr>
              <a:buSzPts val="1100"/>
              <a:buFont typeface="Arial"/>
              <a:buNone/>
            </a:pPr>
            <a:r>
              <a:rPr lang="en"/>
              <a:t>O estás conmigo o estás contra mí</a:t>
            </a:r>
            <a:endParaRPr/>
          </a:p>
          <a:p>
            <a:pPr indent="0" lvl="0" marL="0" rtl="0" algn="l">
              <a:lnSpc>
                <a:spcPct val="100000"/>
              </a:lnSpc>
              <a:spcBef>
                <a:spcPts val="0"/>
              </a:spcBef>
              <a:spcAft>
                <a:spcPts val="0"/>
              </a:spcAft>
              <a:buClr>
                <a:schemeClr val="dk1"/>
              </a:buClr>
              <a:buSzPts val="1100"/>
              <a:buFont typeface="Arial"/>
              <a:buNone/>
            </a:pPr>
            <a:r>
              <a:rPr lang="en"/>
              <a:t>Si mi mujer no quiere estar conmigo todo el tiempo, es que no me quiere en absoluto</a:t>
            </a:r>
            <a:endParaRPr/>
          </a:p>
          <a:p>
            <a:pPr indent="0" lvl="0" marL="0" rtl="0" algn="l">
              <a:lnSpc>
                <a:spcPct val="100000"/>
              </a:lnSpc>
              <a:spcBef>
                <a:spcPts val="0"/>
              </a:spcBef>
              <a:spcAft>
                <a:spcPts val="0"/>
              </a:spcAft>
              <a:buSzPts val="1100"/>
              <a:buNone/>
            </a:pPr>
            <a:r>
              <a:rPr lang="en"/>
              <a:t>O este conflicto laboral se soluciona del todo y para siempre, o mejor que deje este trabajo</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rPr lang="en"/>
              <a:t>Magnificación:</a:t>
            </a:r>
            <a:endParaRPr/>
          </a:p>
          <a:p>
            <a:pPr indent="0" lvl="0" marL="0" rtl="0" algn="l">
              <a:lnSpc>
                <a:spcPct val="100000"/>
              </a:lnSpc>
              <a:spcBef>
                <a:spcPts val="0"/>
              </a:spcBef>
              <a:spcAft>
                <a:spcPts val="0"/>
              </a:spcAft>
              <a:buClr>
                <a:schemeClr val="dk1"/>
              </a:buClr>
              <a:buSzPts val="1100"/>
              <a:buFont typeface="Arial"/>
              <a:buNone/>
            </a:pPr>
            <a:r>
              <a:rPr lang="en"/>
              <a:t>Mi hijo me contesta mal un día y pienso: “soy un padre</a:t>
            </a:r>
            <a:endParaRPr/>
          </a:p>
          <a:p>
            <a:pPr indent="0" lvl="0" marL="0" rtl="0" algn="l">
              <a:lnSpc>
                <a:spcPct val="100000"/>
              </a:lnSpc>
              <a:spcBef>
                <a:spcPts val="0"/>
              </a:spcBef>
              <a:spcAft>
                <a:spcPts val="0"/>
              </a:spcAft>
              <a:buSzPts val="1100"/>
              <a:buNone/>
            </a:pPr>
            <a:r>
              <a:rPr lang="en"/>
              <a:t>horrible: no he sabido educarle.”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Catastrofización:</a:t>
            </a:r>
            <a:endParaRPr/>
          </a:p>
          <a:p>
            <a:pPr indent="0" lvl="0" marL="0" rtl="0" algn="l">
              <a:lnSpc>
                <a:spcPct val="100000"/>
              </a:lnSpc>
              <a:spcBef>
                <a:spcPts val="0"/>
              </a:spcBef>
              <a:spcAft>
                <a:spcPts val="0"/>
              </a:spcAft>
              <a:buSzPts val="1100"/>
              <a:buNone/>
            </a:pPr>
            <a:r>
              <a:rPr lang="en"/>
              <a:t>“Como he sido un mal padre, y no he sabido educar a mi hijo,</a:t>
            </a:r>
            <a:endParaRPr/>
          </a:p>
          <a:p>
            <a:pPr indent="0" lvl="0" marL="0" rtl="0" algn="l">
              <a:lnSpc>
                <a:spcPct val="100000"/>
              </a:lnSpc>
              <a:spcBef>
                <a:spcPts val="0"/>
              </a:spcBef>
              <a:spcAft>
                <a:spcPts val="0"/>
              </a:spcAft>
              <a:buSzPts val="1100"/>
              <a:buNone/>
            </a:pPr>
            <a:r>
              <a:rPr lang="en"/>
              <a:t>seguro que mi hijo se mete en las drogas y fallece joven por mi</a:t>
            </a:r>
            <a:endParaRPr/>
          </a:p>
          <a:p>
            <a:pPr indent="0" lvl="0" marL="0" rtl="0" algn="l">
              <a:lnSpc>
                <a:spcPct val="100000"/>
              </a:lnSpc>
              <a:spcBef>
                <a:spcPts val="0"/>
              </a:spcBef>
              <a:spcAft>
                <a:spcPts val="0"/>
              </a:spcAft>
              <a:buSzPts val="1100"/>
              <a:buNone/>
            </a:pPr>
            <a:r>
              <a:rPr lang="en"/>
              <a:t>culpa”.</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Minimización:</a:t>
            </a:r>
            <a:endParaRPr/>
          </a:p>
          <a:p>
            <a:pPr indent="0" lvl="0" marL="0" rtl="0" algn="l">
              <a:lnSpc>
                <a:spcPct val="100000"/>
              </a:lnSpc>
              <a:spcBef>
                <a:spcPts val="0"/>
              </a:spcBef>
              <a:spcAft>
                <a:spcPts val="0"/>
              </a:spcAft>
              <a:buSzPts val="1100"/>
              <a:buNone/>
            </a:pPr>
            <a:r>
              <a:rPr lang="en"/>
              <a:t>Se acaba de morir mi madre, pero en fin, así es la vida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Ejemplos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Debeísmo:</a:t>
            </a:r>
            <a:endParaRPr/>
          </a:p>
          <a:p>
            <a:pPr indent="0" lvl="0" marL="0" rtl="0" algn="l">
              <a:lnSpc>
                <a:spcPct val="100000"/>
              </a:lnSpc>
              <a:spcBef>
                <a:spcPts val="0"/>
              </a:spcBef>
              <a:spcAft>
                <a:spcPts val="0"/>
              </a:spcAft>
              <a:buClr>
                <a:schemeClr val="dk1"/>
              </a:buClr>
              <a:buSzPts val="1100"/>
              <a:buFont typeface="Arial"/>
              <a:buNone/>
            </a:pPr>
            <a:r>
              <a:rPr lang="en"/>
              <a:t>Yo debería superar esto ya.</a:t>
            </a:r>
            <a:endParaRPr/>
          </a:p>
          <a:p>
            <a:pPr indent="0" lvl="0" marL="0" rtl="0" algn="l">
              <a:lnSpc>
                <a:spcPct val="100000"/>
              </a:lnSpc>
              <a:spcBef>
                <a:spcPts val="0"/>
              </a:spcBef>
              <a:spcAft>
                <a:spcPts val="0"/>
              </a:spcAft>
              <a:buClr>
                <a:schemeClr val="dk1"/>
              </a:buClr>
              <a:buSzPts val="1100"/>
              <a:buFont typeface="Arial"/>
              <a:buNone/>
            </a:pPr>
            <a:r>
              <a:rPr lang="en"/>
              <a:t>Mi hijo debería entenderme.</a:t>
            </a:r>
            <a:endParaRPr/>
          </a:p>
          <a:p>
            <a:pPr indent="0" lvl="0" marL="0" rtl="0" algn="l">
              <a:lnSpc>
                <a:spcPct val="100000"/>
              </a:lnSpc>
              <a:spcBef>
                <a:spcPts val="0"/>
              </a:spcBef>
              <a:spcAft>
                <a:spcPts val="0"/>
              </a:spcAft>
              <a:buSzPts val="1100"/>
              <a:buNone/>
            </a:pPr>
            <a:r>
              <a:rPr lang="en"/>
              <a:t>El sistema judicial debería resolver esto.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Anticipación:</a:t>
            </a:r>
            <a:endParaRPr/>
          </a:p>
          <a:p>
            <a:pPr indent="0" lvl="0" marL="0" rtl="0" algn="l">
              <a:lnSpc>
                <a:spcPct val="100000"/>
              </a:lnSpc>
              <a:spcBef>
                <a:spcPts val="0"/>
              </a:spcBef>
              <a:spcAft>
                <a:spcPts val="0"/>
              </a:spcAft>
              <a:buClr>
                <a:schemeClr val="dk1"/>
              </a:buClr>
              <a:buSzPts val="1100"/>
              <a:buFont typeface="Arial"/>
              <a:buNone/>
            </a:pPr>
            <a:r>
              <a:rPr lang="en"/>
              <a:t>¿Y si este dolor significa que no voy a poder andar?</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Estaba un filósofo llama Diógenes comiendo lentejas cuando le vio otro filósofo llamado Aristipo, que vivía confortablemente a base de adular al Rey.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Y le dijo Aristipo:</a:t>
            </a:r>
            <a:endParaRPr/>
          </a:p>
          <a:p>
            <a:pPr indent="-317500" lvl="0" marL="457200" rtl="0" algn="l">
              <a:lnSpc>
                <a:spcPct val="100000"/>
              </a:lnSpc>
              <a:spcBef>
                <a:spcPts val="0"/>
              </a:spcBef>
              <a:spcAft>
                <a:spcPts val="0"/>
              </a:spcAft>
              <a:buSzPts val="1400"/>
              <a:buChar char="-"/>
            </a:pPr>
            <a:r>
              <a:rPr lang="en"/>
              <a:t>Si aprendieras a ser sumiso al rey, no tendrías que comer esa basura de lentejas</a:t>
            </a:r>
            <a:endParaRPr/>
          </a:p>
          <a:p>
            <a:pPr indent="0" lvl="0" marL="0" rtl="0" algn="l">
              <a:lnSpc>
                <a:spcPct val="100000"/>
              </a:lnSpc>
              <a:spcBef>
                <a:spcPts val="0"/>
              </a:spcBef>
              <a:spcAft>
                <a:spcPts val="0"/>
              </a:spcAft>
              <a:buNone/>
            </a:pPr>
            <a:r>
              <a:rPr lang="en"/>
              <a:t>A lo que Diógenes replicó:</a:t>
            </a:r>
            <a:endParaRPr/>
          </a:p>
          <a:p>
            <a:pPr indent="-317500" lvl="0" marL="457200" rtl="0" algn="l">
              <a:lnSpc>
                <a:spcPct val="100000"/>
              </a:lnSpc>
              <a:spcBef>
                <a:spcPts val="0"/>
              </a:spcBef>
              <a:spcAft>
                <a:spcPts val="0"/>
              </a:spcAft>
              <a:buSzPts val="1400"/>
              <a:buChar char="-"/>
            </a:pPr>
            <a:r>
              <a:rPr lang="en"/>
              <a:t>Si tú hubieras aprendido a comer lentejas, no tendrías que adular al rey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ee8f47598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5ee8f4759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Terapia cognitiva conductual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db1947c34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5db1947c34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db1947c3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5db1947c3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Las enfermedades mentales serán la principal causa de discapacidad para 2030, por delante del VIH y de las enfermedades cardiovasculares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db1947c34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5db1947c34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
              <a:t>Más de un millón de enfermedades mentales graves, que es entre el 2.5% y el 3.5% de la población adulta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La ignorancia también se puede manifestar en el hecho de creer que ese tipo de cosas tendríamos que tenerlas ya aprendidas de casa. Se genera una suerte de efecto Dunning Kruger, y tendemos a creer que podemos con todo</a:t>
            </a:r>
            <a:endParaRPr/>
          </a:p>
          <a:p>
            <a:pPr indent="0" lvl="0" marL="0" rtl="0" algn="l">
              <a:lnSpc>
                <a:spcPct val="100000"/>
              </a:lnSpc>
              <a:spcBef>
                <a:spcPts val="0"/>
              </a:spcBef>
              <a:spcAft>
                <a:spcPts val="0"/>
              </a:spcAft>
              <a:buSzPts val="1400"/>
              <a:buNone/>
            </a:pPr>
            <a:r>
              <a:rPr lang="en"/>
              <a:t>El estigma social es un arma de doble filo, ya que mucha gente entiende una enfermedad mental como un signo de debilidad cuando es una realidad con la que muchos han tenido que lidiar en un momento u otro de su vida</a:t>
            </a:r>
            <a:endParaRPr/>
          </a:p>
          <a:p>
            <a:pPr indent="0" lvl="0" marL="0" rtl="0" algn="l">
              <a:lnSpc>
                <a:spcPct val="100000"/>
              </a:lnSpc>
              <a:spcBef>
                <a:spcPts val="0"/>
              </a:spcBef>
              <a:spcAft>
                <a:spcPts val="0"/>
              </a:spcAft>
              <a:buSzPts val="1400"/>
              <a:buNone/>
            </a:pPr>
            <a:r>
              <a:rPr lang="en"/>
              <a:t>El sistema premia el egoísmo y la competición, lo cual puesto que no todo el mundo puede competir al mismo nivel, crea estados de ansiedad al no poder “estar a la altura” Mencionar los estudiantes chinos, guiño a James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En un artículo de la Confederación de Salud Mental de España se proponen 12 acciones concretas orientadas a </a:t>
            </a:r>
            <a:br>
              <a:rPr lang="en"/>
            </a:br>
            <a:r>
              <a:rPr lang="en"/>
              <a:t>Mejores políticas de empleo</a:t>
            </a:r>
            <a:endParaRPr/>
          </a:p>
          <a:p>
            <a:pPr indent="0" lvl="0" marL="0" rtl="0" algn="l">
              <a:lnSpc>
                <a:spcPct val="100000"/>
              </a:lnSpc>
              <a:spcBef>
                <a:spcPts val="0"/>
              </a:spcBef>
              <a:spcAft>
                <a:spcPts val="0"/>
              </a:spcAft>
              <a:buSzPts val="1400"/>
              <a:buNone/>
            </a:pPr>
            <a:r>
              <a:rPr lang="en"/>
              <a:t>Plan de prevención del suicidio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5ee8f4759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5ee8f4759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Terapia cognitiva conductual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Dieta:</a:t>
            </a:r>
            <a:br>
              <a:rPr lang="en"/>
            </a:br>
            <a:r>
              <a:rPr lang="en"/>
              <a:t>Conviene comer de forma equilibrada, evitando las comidas hipercalóricas y prefabricadas que sobrecargan a nuestro organismo innecesariamente con pesadas digestiones u otras consecuencias negativas a corto, medio o largo plazo (obesidad, colesterol, diabetes, etc.)</a:t>
            </a:r>
            <a:endParaRPr/>
          </a:p>
          <a:p>
            <a:pPr indent="0" lvl="0" marL="0" rtl="0" algn="l">
              <a:lnSpc>
                <a:spcPct val="100000"/>
              </a:lnSpc>
              <a:spcBef>
                <a:spcPts val="0"/>
              </a:spcBef>
              <a:spcAft>
                <a:spcPts val="0"/>
              </a:spcAft>
              <a:buClr>
                <a:schemeClr val="dk1"/>
              </a:buClr>
              <a:buSzPts val="1100"/>
              <a:buFont typeface="Arial"/>
              <a:buNone/>
            </a:pPr>
            <a:r>
              <a:rPr lang="en"/>
              <a:t>Usar el tiempo de comer como momento de descanso y ruptura con nuestras actividades profesionales</a:t>
            </a:r>
            <a:endParaRPr/>
          </a:p>
          <a:p>
            <a:pPr indent="0" lvl="0" marL="0" rtl="0" algn="l">
              <a:lnSpc>
                <a:spcPct val="100000"/>
              </a:lnSpc>
              <a:spcBef>
                <a:spcPts val="0"/>
              </a:spcBef>
              <a:spcAft>
                <a:spcPts val="0"/>
              </a:spcAft>
              <a:buClr>
                <a:schemeClr val="dk1"/>
              </a:buClr>
              <a:buSzPts val="1100"/>
              <a:buFont typeface="Arial"/>
              <a:buNone/>
            </a:pPr>
            <a:r>
              <a:rPr lang="en"/>
              <a:t>Es bueno aprovechar la comida para hacer vida social y familiar</a:t>
            </a:r>
            <a:endParaRPr/>
          </a:p>
          <a:p>
            <a:pPr indent="0" lvl="0" marL="0" rtl="0" algn="l">
              <a:lnSpc>
                <a:spcPct val="100000"/>
              </a:lnSpc>
              <a:spcBef>
                <a:spcPts val="0"/>
              </a:spcBef>
              <a:spcAft>
                <a:spcPts val="0"/>
              </a:spcAft>
              <a:buClr>
                <a:schemeClr val="dk1"/>
              </a:buClr>
              <a:buSzPts val="1100"/>
              <a:buFont typeface="Arial"/>
              <a:buNone/>
            </a:pPr>
            <a:r>
              <a:rPr lang="en"/>
              <a:t>No abusar del alcohol en las comidas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Descanso:</a:t>
            </a:r>
            <a:endParaRPr/>
          </a:p>
          <a:p>
            <a:pPr indent="0" lvl="0" marL="0" rtl="0" algn="l">
              <a:lnSpc>
                <a:spcPct val="100000"/>
              </a:lnSpc>
              <a:spcBef>
                <a:spcPts val="0"/>
              </a:spcBef>
              <a:spcAft>
                <a:spcPts val="0"/>
              </a:spcAft>
              <a:buClr>
                <a:schemeClr val="dk1"/>
              </a:buClr>
              <a:buSzPts val="1100"/>
              <a:buFont typeface="Arial"/>
              <a:buNone/>
            </a:pPr>
            <a:r>
              <a:rPr lang="en"/>
              <a:t>Dormir lo suficiente, en torno a ocho horas</a:t>
            </a:r>
            <a:endParaRPr/>
          </a:p>
          <a:p>
            <a:pPr indent="0" lvl="0" marL="0" rtl="0" algn="l">
              <a:lnSpc>
                <a:spcPct val="100000"/>
              </a:lnSpc>
              <a:spcBef>
                <a:spcPts val="0"/>
              </a:spcBef>
              <a:spcAft>
                <a:spcPts val="0"/>
              </a:spcAft>
              <a:buClr>
                <a:schemeClr val="dk1"/>
              </a:buClr>
              <a:buSzPts val="1100"/>
              <a:buFont typeface="Arial"/>
              <a:buNone/>
            </a:pPr>
            <a:r>
              <a:rPr lang="en"/>
              <a:t>Tomar vacaciones y fines de semana como tiempo de ocio y descanso</a:t>
            </a:r>
            <a:endParaRPr/>
          </a:p>
          <a:p>
            <a:pPr indent="0" lvl="0" marL="0" rtl="0" algn="l">
              <a:lnSpc>
                <a:spcPct val="100000"/>
              </a:lnSpc>
              <a:spcBef>
                <a:spcPts val="0"/>
              </a:spcBef>
              <a:spcAft>
                <a:spcPts val="0"/>
              </a:spcAft>
              <a:buClr>
                <a:schemeClr val="dk1"/>
              </a:buClr>
              <a:buSzPts val="1100"/>
              <a:buFont typeface="Arial"/>
              <a:buNone/>
            </a:pPr>
            <a:r>
              <a:rPr lang="en"/>
              <a:t>Fomentar las relaciones sociales como alternativa al trabajo</a:t>
            </a:r>
            <a:endParaRPr/>
          </a:p>
          <a:p>
            <a:pPr indent="0" lvl="0" marL="0" rtl="0" algn="l">
              <a:lnSpc>
                <a:spcPct val="100000"/>
              </a:lnSpc>
              <a:spcBef>
                <a:spcPts val="0"/>
              </a:spcBef>
              <a:spcAft>
                <a:spcPts val="0"/>
              </a:spcAft>
              <a:buClr>
                <a:schemeClr val="dk1"/>
              </a:buClr>
              <a:buSzPts val="1100"/>
              <a:buFont typeface="Arial"/>
              <a:buNone/>
            </a:pPr>
            <a:r>
              <a:rPr lang="en"/>
              <a:t>Dejar el trabajo en la oficina (tanto los papeles, como las preocupaciones)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Ejercicio físico:</a:t>
            </a:r>
            <a:br>
              <a:rPr lang="en"/>
            </a:br>
            <a:r>
              <a:rPr lang="en"/>
              <a:t>La práctica moderada de algún deporte o ejercicio físico ayuda a relajarnos, favorece la segregación de endorfinas que reducen el estrés y aumentan la sensación general de bienestar</a:t>
            </a:r>
            <a:endParaRPr/>
          </a:p>
          <a:p>
            <a:pPr indent="0" lvl="0" marL="0" rtl="0" algn="l">
              <a:lnSpc>
                <a:spcPct val="100000"/>
              </a:lnSpc>
              <a:spcBef>
                <a:spcPts val="0"/>
              </a:spcBef>
              <a:spcAft>
                <a:spcPts val="0"/>
              </a:spcAft>
              <a:buClr>
                <a:schemeClr val="dk1"/>
              </a:buClr>
              <a:buSzPts val="1100"/>
              <a:buFont typeface="Arial"/>
              <a:buNone/>
            </a:pPr>
            <a:r>
              <a:rPr lang="en"/>
              <a:t>Caminar a paso ligero todos los días al menos treinta minutos</a:t>
            </a:r>
            <a:endParaRPr/>
          </a:p>
          <a:p>
            <a:pPr indent="0" lvl="0" marL="0" rtl="0" algn="l">
              <a:lnSpc>
                <a:spcPct val="100000"/>
              </a:lnSpc>
              <a:spcBef>
                <a:spcPts val="0"/>
              </a:spcBef>
              <a:spcAft>
                <a:spcPts val="0"/>
              </a:spcAft>
              <a:buClr>
                <a:schemeClr val="dk1"/>
              </a:buClr>
              <a:buSzPts val="1100"/>
              <a:buFont typeface="Arial"/>
              <a:buNone/>
            </a:pPr>
            <a:r>
              <a:rPr lang="en"/>
              <a:t>Utilizar las actividades de ejercicio físico para airearnos (naturaleza), desactivar nuestras preocupaciones y airear nuestros pensamientos charlando relajadamente con familiares o amigos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Organización:</a:t>
            </a:r>
            <a:endParaRPr/>
          </a:p>
          <a:p>
            <a:pPr indent="0" lvl="0" marL="0" rtl="0" algn="l">
              <a:lnSpc>
                <a:spcPct val="100000"/>
              </a:lnSpc>
              <a:spcBef>
                <a:spcPts val="0"/>
              </a:spcBef>
              <a:spcAft>
                <a:spcPts val="0"/>
              </a:spcAft>
              <a:buClr>
                <a:schemeClr val="dk1"/>
              </a:buClr>
              <a:buSzPts val="1100"/>
              <a:buFont typeface="Arial"/>
              <a:buNone/>
            </a:pPr>
            <a:r>
              <a:rPr lang="en"/>
              <a:t>La organización del tiempo y de nuestras actividades, estableciendo horarios, es fundamental para poder cumplir con las obligaciones y luego descansar, no estar preocupados, no sufrir continuos sobresaltos, olvidos importantes, etc.</a:t>
            </a:r>
            <a:endParaRPr/>
          </a:p>
          <a:p>
            <a:pPr indent="0" lvl="0" marL="0" rtl="0" algn="l">
              <a:lnSpc>
                <a:spcPct val="100000"/>
              </a:lnSpc>
              <a:spcBef>
                <a:spcPts val="0"/>
              </a:spcBef>
              <a:spcAft>
                <a:spcPts val="0"/>
              </a:spcAft>
              <a:buClr>
                <a:schemeClr val="dk1"/>
              </a:buClr>
              <a:buSzPts val="1100"/>
              <a:buFont typeface="Arial"/>
              <a:buNone/>
            </a:pPr>
            <a:r>
              <a:rPr lang="en"/>
              <a:t>No llegar tarde a las citas, contando con los pequeños retrasos habituales para estar a tiempo</a:t>
            </a:r>
            <a:endParaRPr/>
          </a:p>
          <a:p>
            <a:pPr indent="0" lvl="0" marL="0" rtl="0" algn="l">
              <a:lnSpc>
                <a:spcPct val="100000"/>
              </a:lnSpc>
              <a:spcBef>
                <a:spcPts val="0"/>
              </a:spcBef>
              <a:spcAft>
                <a:spcPts val="0"/>
              </a:spcAft>
              <a:buClr>
                <a:schemeClr val="dk1"/>
              </a:buClr>
              <a:buSzPts val="1100"/>
              <a:buFont typeface="Arial"/>
              <a:buNone/>
            </a:pPr>
            <a:r>
              <a:rPr lang="en"/>
              <a:t>Saber seleccionar y priorizar las actividades realmente importantes cuando no podemos hacer todo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Clr>
                <a:schemeClr val="dk1"/>
              </a:buClr>
              <a:buSzPts val="1100"/>
              <a:buFont typeface="Arial"/>
              <a:buNone/>
            </a:pPr>
            <a:r>
              <a:rPr lang="en"/>
              <a:t>Solución de problemas y toma de decisiones:</a:t>
            </a:r>
            <a:endParaRPr/>
          </a:p>
          <a:p>
            <a:pPr indent="0" lvl="0" marL="0" rtl="0" algn="l">
              <a:lnSpc>
                <a:spcPct val="100000"/>
              </a:lnSpc>
              <a:spcBef>
                <a:spcPts val="0"/>
              </a:spcBef>
              <a:spcAft>
                <a:spcPts val="0"/>
              </a:spcAft>
              <a:buClr>
                <a:schemeClr val="dk1"/>
              </a:buClr>
              <a:buSzPts val="1100"/>
              <a:buFont typeface="Arial"/>
              <a:buNone/>
            </a:pPr>
            <a:r>
              <a:rPr lang="en"/>
              <a:t>No dejar pasar los problemas: afrontarlos de una manera más activa o más pasiva, pero decidiendo qué es lo mejor en cada caso</a:t>
            </a:r>
            <a:endParaRPr/>
          </a:p>
          <a:p>
            <a:pPr indent="0" lvl="0" marL="0" rtl="0" algn="l">
              <a:lnSpc>
                <a:spcPct val="100000"/>
              </a:lnSpc>
              <a:spcBef>
                <a:spcPts val="0"/>
              </a:spcBef>
              <a:spcAft>
                <a:spcPts val="0"/>
              </a:spcAft>
              <a:buClr>
                <a:schemeClr val="dk1"/>
              </a:buClr>
              <a:buSzPts val="1100"/>
              <a:buFont typeface="Arial"/>
              <a:buNone/>
            </a:pPr>
            <a:r>
              <a:rPr lang="en"/>
              <a:t>Tomar decisiones siguiendo un proceso lógico: planteamiento del problema, análisis de alternativas (pros y contras), elección de la menos mala. No volver atrás</a:t>
            </a:r>
            <a:endParaRPr/>
          </a:p>
          <a:p>
            <a:pPr indent="0" lvl="0" marL="0" rtl="0" algn="l">
              <a:lnSpc>
                <a:spcPct val="100000"/>
              </a:lnSpc>
              <a:spcBef>
                <a:spcPts val="0"/>
              </a:spcBef>
              <a:spcAft>
                <a:spcPts val="0"/>
              </a:spcAft>
              <a:buSzPts val="1100"/>
              <a:buNone/>
            </a:pPr>
            <a:r>
              <a:rPr lang="en"/>
              <a:t>No analizar continuamente el problema o las alternativas: esto produce ansiedad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Interpretación de situaciones y problemas:</a:t>
            </a:r>
            <a:endParaRPr/>
          </a:p>
          <a:p>
            <a:pPr indent="0" lvl="0" marL="0" rtl="0" algn="l">
              <a:lnSpc>
                <a:spcPct val="100000"/>
              </a:lnSpc>
              <a:spcBef>
                <a:spcPts val="0"/>
              </a:spcBef>
              <a:spcAft>
                <a:spcPts val="0"/>
              </a:spcAft>
              <a:buSzPts val="1100"/>
              <a:buNone/>
            </a:pPr>
            <a:r>
              <a:rPr lang="en"/>
              <a:t>El estrés que nos produce un problema o situación depende de las consecuencias que</a:t>
            </a:r>
            <a:endParaRPr/>
          </a:p>
          <a:p>
            <a:pPr indent="0" lvl="0" marL="0" rtl="0" algn="l">
              <a:lnSpc>
                <a:spcPct val="100000"/>
              </a:lnSpc>
              <a:spcBef>
                <a:spcPts val="0"/>
              </a:spcBef>
              <a:spcAft>
                <a:spcPts val="0"/>
              </a:spcAft>
              <a:buSzPts val="1100"/>
              <a:buNone/>
            </a:pPr>
            <a:r>
              <a:rPr lang="en"/>
              <a:t>prevemos (valoración), pero a veces exageramos las consecuencias negativas</a:t>
            </a:r>
            <a:endParaRPr/>
          </a:p>
          <a:p>
            <a:pPr indent="0" lvl="0" marL="0" rtl="0" algn="l">
              <a:lnSpc>
                <a:spcPct val="100000"/>
              </a:lnSpc>
              <a:spcBef>
                <a:spcPts val="0"/>
              </a:spcBef>
              <a:spcAft>
                <a:spcPts val="0"/>
              </a:spcAft>
              <a:buSzPts val="1100"/>
              <a:buNone/>
            </a:pPr>
            <a:r>
              <a:rPr lang="en"/>
              <a:t>(magnificamos la probabilidad de que ocurra algo malo, hacemos un análisis</a:t>
            </a:r>
            <a:endParaRPr/>
          </a:p>
          <a:p>
            <a:pPr indent="0" lvl="0" marL="0" rtl="0" algn="l">
              <a:lnSpc>
                <a:spcPct val="100000"/>
              </a:lnSpc>
              <a:spcBef>
                <a:spcPts val="0"/>
              </a:spcBef>
              <a:spcAft>
                <a:spcPts val="0"/>
              </a:spcAft>
              <a:buSzPts val="1100"/>
              <a:buNone/>
            </a:pPr>
            <a:r>
              <a:rPr lang="en"/>
              <a:t>catastrofista de las consecuencias, realizamos una interpretación negativa de una</a:t>
            </a:r>
            <a:endParaRPr/>
          </a:p>
          <a:p>
            <a:pPr indent="0" lvl="0" marL="0" rtl="0" algn="l">
              <a:lnSpc>
                <a:spcPct val="100000"/>
              </a:lnSpc>
              <a:spcBef>
                <a:spcPts val="0"/>
              </a:spcBef>
              <a:spcAft>
                <a:spcPts val="0"/>
              </a:spcAft>
              <a:buSzPts val="1100"/>
              <a:buNone/>
            </a:pPr>
            <a:r>
              <a:rPr lang="en"/>
              <a:t>situación ambigua, llevamos a cabo anticipaciones negativas y empezamos a sufrir un</a:t>
            </a:r>
            <a:endParaRPr/>
          </a:p>
          <a:p>
            <a:pPr indent="0" lvl="0" marL="0" rtl="0" algn="l">
              <a:lnSpc>
                <a:spcPct val="100000"/>
              </a:lnSpc>
              <a:spcBef>
                <a:spcPts val="0"/>
              </a:spcBef>
              <a:spcAft>
                <a:spcPts val="0"/>
              </a:spcAft>
              <a:buSzPts val="1100"/>
              <a:buNone/>
            </a:pPr>
            <a:r>
              <a:rPr lang="en"/>
              <a:t>problema que no existe, etc.)</a:t>
            </a:r>
            <a:endParaRPr/>
          </a:p>
          <a:p>
            <a:pPr indent="0" lvl="0" marL="0" rtl="0" algn="l">
              <a:lnSpc>
                <a:spcPct val="100000"/>
              </a:lnSpc>
              <a:spcBef>
                <a:spcPts val="0"/>
              </a:spcBef>
              <a:spcAft>
                <a:spcPts val="0"/>
              </a:spcAft>
              <a:buSzPts val="1100"/>
              <a:buNone/>
            </a:pPr>
            <a:r>
              <a:rPr lang="en"/>
              <a:t>Si estamos nerviosos: entender que es natural, la ansiedad es tan natural como el</a:t>
            </a:r>
            <a:endParaRPr/>
          </a:p>
          <a:p>
            <a:pPr indent="0" lvl="0" marL="0" rtl="0" algn="l">
              <a:lnSpc>
                <a:spcPct val="100000"/>
              </a:lnSpc>
              <a:spcBef>
                <a:spcPts val="0"/>
              </a:spcBef>
              <a:spcAft>
                <a:spcPts val="0"/>
              </a:spcAft>
              <a:buSzPts val="1100"/>
              <a:buNone/>
            </a:pPr>
            <a:r>
              <a:rPr lang="en"/>
              <a:t>miedo, la alegría o el enfado, y no preocuparnos aún más porque estamos activados o</a:t>
            </a:r>
            <a:endParaRPr/>
          </a:p>
          <a:p>
            <a:pPr indent="0" lvl="0" marL="0" rtl="0" algn="l">
              <a:lnSpc>
                <a:spcPct val="100000"/>
              </a:lnSpc>
              <a:spcBef>
                <a:spcPts val="0"/>
              </a:spcBef>
              <a:spcAft>
                <a:spcPts val="0"/>
              </a:spcAft>
              <a:buSzPts val="1100"/>
              <a:buNone/>
            </a:pPr>
            <a:r>
              <a:rPr lang="en"/>
              <a:t>nerviosos</a:t>
            </a:r>
            <a:endParaRPr/>
          </a:p>
          <a:p>
            <a:pPr indent="0" lvl="0" marL="0" rtl="0" algn="l">
              <a:lnSpc>
                <a:spcPct val="100000"/>
              </a:lnSpc>
              <a:spcBef>
                <a:spcPts val="0"/>
              </a:spcBef>
              <a:spcAft>
                <a:spcPts val="0"/>
              </a:spcAft>
              <a:buSzPts val="1100"/>
              <a:buNone/>
            </a:pPr>
            <a:r>
              <a:rPr lang="en"/>
              <a:t>Actuar con naturalidad, no evitar los problemas, no estar preocupados por lo que los</a:t>
            </a:r>
            <a:endParaRPr/>
          </a:p>
          <a:p>
            <a:pPr indent="0" lvl="0" marL="0" rtl="0" algn="l">
              <a:lnSpc>
                <a:spcPct val="100000"/>
              </a:lnSpc>
              <a:spcBef>
                <a:spcPts val="0"/>
              </a:spcBef>
              <a:spcAft>
                <a:spcPts val="0"/>
              </a:spcAft>
              <a:buSzPts val="1100"/>
              <a:buNone/>
            </a:pPr>
            <a:r>
              <a:rPr lang="en"/>
              <a:t>otros puedan pensar de nosotros o de nuestro problema</a:t>
            </a:r>
            <a:endParaRPr/>
          </a:p>
          <a:p>
            <a:pPr indent="0" lvl="0" marL="0" rtl="0" algn="l">
              <a:lnSpc>
                <a:spcPct val="100000"/>
              </a:lnSpc>
              <a:spcBef>
                <a:spcPts val="0"/>
              </a:spcBef>
              <a:spcAft>
                <a:spcPts val="0"/>
              </a:spcAft>
              <a:buSzPts val="1100"/>
              <a:buNone/>
            </a:pPr>
            <a:r>
              <a:rPr lang="en"/>
              <a:t>Es bueno saber que los demás no perciben nuestros síntomas de ansiedad con la</a:t>
            </a:r>
            <a:endParaRPr/>
          </a:p>
          <a:p>
            <a:pPr indent="0" lvl="0" marL="0" rtl="0" algn="l">
              <a:lnSpc>
                <a:spcPct val="100000"/>
              </a:lnSpc>
              <a:spcBef>
                <a:spcPts val="0"/>
              </a:spcBef>
              <a:spcAft>
                <a:spcPts val="0"/>
              </a:spcAft>
              <a:buSzPts val="1100"/>
              <a:buNone/>
            </a:pPr>
            <a:r>
              <a:rPr lang="en"/>
              <a:t>misma intensidad que nosotros los estamos experimentando</a:t>
            </a:r>
            <a:endParaRPr/>
          </a:p>
          <a:p>
            <a:pPr indent="0" lvl="0" marL="0" rtl="0" algn="l">
              <a:lnSpc>
                <a:spcPct val="100000"/>
              </a:lnSpc>
              <a:spcBef>
                <a:spcPts val="0"/>
              </a:spcBef>
              <a:spcAft>
                <a:spcPts val="0"/>
              </a:spcAft>
              <a:buSzPts val="1100"/>
              <a:buNone/>
            </a:pPr>
            <a:r>
              <a:rPr lang="en"/>
              <a:t>Es bueno pensar que los demás también tienen ansiedad y que cuando nosotros</a:t>
            </a:r>
            <a:endParaRPr/>
          </a:p>
          <a:p>
            <a:pPr indent="0" lvl="0" marL="0" rtl="0" algn="l">
              <a:lnSpc>
                <a:spcPct val="100000"/>
              </a:lnSpc>
              <a:spcBef>
                <a:spcPts val="0"/>
              </a:spcBef>
              <a:spcAft>
                <a:spcPts val="0"/>
              </a:spcAft>
              <a:buSzPts val="1100"/>
              <a:buNone/>
            </a:pPr>
            <a:r>
              <a:rPr lang="en"/>
              <a:t>notamos su ansiedad no les condenamos (¿por qué tenemos que ser más severos con</a:t>
            </a:r>
            <a:endParaRPr/>
          </a:p>
          <a:p>
            <a:pPr indent="0" lvl="0" marL="0" rtl="0" algn="l">
              <a:lnSpc>
                <a:spcPct val="100000"/>
              </a:lnSpc>
              <a:spcBef>
                <a:spcPts val="0"/>
              </a:spcBef>
              <a:spcAft>
                <a:spcPts val="0"/>
              </a:spcAft>
              <a:buSzPts val="1100"/>
              <a:buNone/>
            </a:pPr>
            <a:r>
              <a:rPr lang="en"/>
              <a:t>nosotros mismos que con otros?)</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10" name="Shape 10"/>
        <p:cNvGrpSpPr/>
        <p:nvPr/>
      </p:nvGrpSpPr>
      <p:grpSpPr>
        <a:xfrm>
          <a:off x="0" y="0"/>
          <a:ext cx="0" cy="0"/>
          <a:chOff x="0" y="0"/>
          <a:chExt cx="0" cy="0"/>
        </a:xfrm>
      </p:grpSpPr>
      <p:sp>
        <p:nvSpPr>
          <p:cNvPr id="11" name="Google Shape;11;p31"/>
          <p:cNvSpPr txBox="1"/>
          <p:nvPr>
            <p:ph type="ctrTitle"/>
          </p:nvPr>
        </p:nvSpPr>
        <p:spPr>
          <a:xfrm>
            <a:off x="1459750" y="1991850"/>
            <a:ext cx="62247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1" name="Shape 61"/>
        <p:cNvGrpSpPr/>
        <p:nvPr/>
      </p:nvGrpSpPr>
      <p:grpSpPr>
        <a:xfrm>
          <a:off x="0" y="0"/>
          <a:ext cx="0" cy="0"/>
          <a:chOff x="0" y="0"/>
          <a:chExt cx="0" cy="0"/>
        </a:xfrm>
      </p:grpSpPr>
      <p:sp>
        <p:nvSpPr>
          <p:cNvPr id="62" name="Google Shape;62;p40"/>
          <p:cNvSpPr txBox="1"/>
          <p:nvPr>
            <p:ph idx="1" type="body"/>
          </p:nvPr>
        </p:nvSpPr>
        <p:spPr>
          <a:xfrm>
            <a:off x="457200" y="41777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200"/>
              <a:buNone/>
              <a:defRPr sz="1200"/>
            </a:lvl1pPr>
          </a:lstStyle>
          <a:p/>
        </p:txBody>
      </p:sp>
      <p:sp>
        <p:nvSpPr>
          <p:cNvPr id="63" name="Google Shape;63;p40"/>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cxnSp>
        <p:nvCxnSpPr>
          <p:cNvPr id="64" name="Google Shape;64;p40"/>
          <p:cNvCxnSpPr/>
          <p:nvPr/>
        </p:nvCxnSpPr>
        <p:spPr>
          <a:xfrm>
            <a:off x="4300500" y="912400"/>
            <a:ext cx="543000" cy="0"/>
          </a:xfrm>
          <a:prstGeom prst="straightConnector1">
            <a:avLst/>
          </a:prstGeom>
          <a:noFill/>
          <a:ln cap="flat" cmpd="sng" w="9525">
            <a:solidFill>
              <a:srgbClr val="FFFFFF"/>
            </a:solidFill>
            <a:prstDash val="solid"/>
            <a:round/>
            <a:headEnd len="sm" w="sm" type="none"/>
            <a:tailEnd len="sm" w="sm" type="none"/>
          </a:ln>
        </p:spPr>
      </p:cxnSp>
      <p:sp>
        <p:nvSpPr>
          <p:cNvPr id="65" name="Google Shape;65;p40"/>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12" name="Shape 12"/>
        <p:cNvGrpSpPr/>
        <p:nvPr/>
      </p:nvGrpSpPr>
      <p:grpSpPr>
        <a:xfrm>
          <a:off x="0" y="0"/>
          <a:ext cx="0" cy="0"/>
          <a:chOff x="0" y="0"/>
          <a:chExt cx="0" cy="0"/>
        </a:xfrm>
      </p:grpSpPr>
      <p:sp>
        <p:nvSpPr>
          <p:cNvPr id="13" name="Google Shape;13;p32"/>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p:txBody>
      </p:sp>
      <p:sp>
        <p:nvSpPr>
          <p:cNvPr id="14" name="Google Shape;14;p32"/>
          <p:cNvSpPr txBox="1"/>
          <p:nvPr>
            <p:ph idx="1" type="body"/>
          </p:nvPr>
        </p:nvSpPr>
        <p:spPr>
          <a:xfrm>
            <a:off x="959000" y="1658700"/>
            <a:ext cx="3507300" cy="2768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5" name="Google Shape;15;p32"/>
          <p:cNvSpPr txBox="1"/>
          <p:nvPr>
            <p:ph idx="2" type="body"/>
          </p:nvPr>
        </p:nvSpPr>
        <p:spPr>
          <a:xfrm>
            <a:off x="4677601" y="1658700"/>
            <a:ext cx="3507300" cy="2768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16" name="Google Shape;16;p32"/>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cxnSp>
        <p:nvCxnSpPr>
          <p:cNvPr id="17" name="Google Shape;17;p32"/>
          <p:cNvCxnSpPr/>
          <p:nvPr/>
        </p:nvCxnSpPr>
        <p:spPr>
          <a:xfrm>
            <a:off x="4300500" y="912400"/>
            <a:ext cx="543000" cy="0"/>
          </a:xfrm>
          <a:prstGeom prst="straightConnector1">
            <a:avLst/>
          </a:prstGeom>
          <a:noFill/>
          <a:ln cap="flat" cmpd="sng" w="9525">
            <a:solidFill>
              <a:srgbClr val="FFFFFF"/>
            </a:solidFill>
            <a:prstDash val="solid"/>
            <a:round/>
            <a:headEnd len="sm" w="sm" type="none"/>
            <a:tailEnd len="sm" w="sm" type="none"/>
          </a:ln>
        </p:spPr>
      </p:cxnSp>
      <p:sp>
        <p:nvSpPr>
          <p:cNvPr id="18" name="Google Shape;18;p32"/>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9" name="Shape 19"/>
        <p:cNvGrpSpPr/>
        <p:nvPr/>
      </p:nvGrpSpPr>
      <p:grpSpPr>
        <a:xfrm>
          <a:off x="0" y="0"/>
          <a:ext cx="0" cy="0"/>
          <a:chOff x="0" y="0"/>
          <a:chExt cx="0" cy="0"/>
        </a:xfrm>
      </p:grpSpPr>
      <p:sp>
        <p:nvSpPr>
          <p:cNvPr id="20" name="Google Shape;20;p33"/>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p:txBody>
      </p:sp>
      <p:sp>
        <p:nvSpPr>
          <p:cNvPr id="21" name="Google Shape;21;p33"/>
          <p:cNvSpPr txBox="1"/>
          <p:nvPr>
            <p:ph idx="1" type="body"/>
          </p:nvPr>
        </p:nvSpPr>
        <p:spPr>
          <a:xfrm>
            <a:off x="807300" y="1568225"/>
            <a:ext cx="7529400" cy="28170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22" name="Google Shape;22;p33"/>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cxnSp>
        <p:nvCxnSpPr>
          <p:cNvPr id="23" name="Google Shape;23;p33"/>
          <p:cNvCxnSpPr/>
          <p:nvPr/>
        </p:nvCxnSpPr>
        <p:spPr>
          <a:xfrm>
            <a:off x="4300500" y="912400"/>
            <a:ext cx="543000" cy="0"/>
          </a:xfrm>
          <a:prstGeom prst="straightConnector1">
            <a:avLst/>
          </a:prstGeom>
          <a:noFill/>
          <a:ln cap="flat" cmpd="sng" w="9525">
            <a:solidFill>
              <a:srgbClr val="FFFFFF"/>
            </a:solidFill>
            <a:prstDash val="solid"/>
            <a:round/>
            <a:headEnd len="sm" w="sm" type="none"/>
            <a:tailEnd len="sm" w="sm" type="none"/>
          </a:ln>
        </p:spPr>
      </p:cxnSp>
      <p:sp>
        <p:nvSpPr>
          <p:cNvPr id="24" name="Google Shape;24;p33"/>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25" name="Shape 25"/>
        <p:cNvGrpSpPr/>
        <p:nvPr/>
      </p:nvGrpSpPr>
      <p:grpSpPr>
        <a:xfrm>
          <a:off x="0" y="0"/>
          <a:ext cx="0" cy="0"/>
          <a:chOff x="0" y="0"/>
          <a:chExt cx="0" cy="0"/>
        </a:xfrm>
      </p:grpSpPr>
      <p:sp>
        <p:nvSpPr>
          <p:cNvPr id="26" name="Google Shape;26;p34"/>
          <p:cNvSpPr txBox="1"/>
          <p:nvPr>
            <p:ph type="ctrTitle"/>
          </p:nvPr>
        </p:nvSpPr>
        <p:spPr>
          <a:xfrm>
            <a:off x="2430750" y="1583350"/>
            <a:ext cx="4282500" cy="1159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34"/>
          <p:cNvSpPr txBox="1"/>
          <p:nvPr>
            <p:ph idx="1" type="subTitle"/>
          </p:nvPr>
        </p:nvSpPr>
        <p:spPr>
          <a:xfrm>
            <a:off x="2430600" y="2840050"/>
            <a:ext cx="42825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200"/>
            </a:lvl1pPr>
            <a:lvl2pPr lvl="1" algn="ctr">
              <a:lnSpc>
                <a:spcPct val="100000"/>
              </a:lnSpc>
              <a:spcBef>
                <a:spcPts val="0"/>
              </a:spcBef>
              <a:spcAft>
                <a:spcPts val="0"/>
              </a:spcAft>
              <a:buSzPts val="1200"/>
              <a:buNone/>
              <a:defRPr sz="1200"/>
            </a:lvl2pPr>
            <a:lvl3pPr lvl="2" algn="ctr">
              <a:lnSpc>
                <a:spcPct val="100000"/>
              </a:lnSpc>
              <a:spcBef>
                <a:spcPts val="0"/>
              </a:spcBef>
              <a:spcAft>
                <a:spcPts val="0"/>
              </a:spcAft>
              <a:buSzPts val="1200"/>
              <a:buNone/>
              <a:defRPr sz="1200"/>
            </a:lvl3pPr>
            <a:lvl4pPr lvl="3" algn="ctr">
              <a:lnSpc>
                <a:spcPct val="100000"/>
              </a:lnSpc>
              <a:spcBef>
                <a:spcPts val="0"/>
              </a:spcBef>
              <a:spcAft>
                <a:spcPts val="0"/>
              </a:spcAft>
              <a:buSzPts val="1200"/>
              <a:buNone/>
              <a:defRPr sz="1200"/>
            </a:lvl4pPr>
            <a:lvl5pPr lvl="4" algn="ctr">
              <a:lnSpc>
                <a:spcPct val="100000"/>
              </a:lnSpc>
              <a:spcBef>
                <a:spcPts val="0"/>
              </a:spcBef>
              <a:spcAft>
                <a:spcPts val="0"/>
              </a:spcAft>
              <a:buSzPts val="1200"/>
              <a:buNone/>
              <a:defRPr sz="1200"/>
            </a:lvl5pPr>
            <a:lvl6pPr lvl="5" algn="ctr">
              <a:lnSpc>
                <a:spcPct val="100000"/>
              </a:lnSpc>
              <a:spcBef>
                <a:spcPts val="0"/>
              </a:spcBef>
              <a:spcAft>
                <a:spcPts val="0"/>
              </a:spcAft>
              <a:buSzPts val="1200"/>
              <a:buNone/>
              <a:defRPr sz="1200"/>
            </a:lvl6pPr>
            <a:lvl7pPr lvl="6" algn="ctr">
              <a:lnSpc>
                <a:spcPct val="100000"/>
              </a:lnSpc>
              <a:spcBef>
                <a:spcPts val="0"/>
              </a:spcBef>
              <a:spcAft>
                <a:spcPts val="0"/>
              </a:spcAft>
              <a:buSzPts val="1200"/>
              <a:buNone/>
              <a:defRPr sz="1200"/>
            </a:lvl7pPr>
            <a:lvl8pPr lvl="7" algn="ctr">
              <a:lnSpc>
                <a:spcPct val="100000"/>
              </a:lnSpc>
              <a:spcBef>
                <a:spcPts val="0"/>
              </a:spcBef>
              <a:spcAft>
                <a:spcPts val="0"/>
              </a:spcAft>
              <a:buSzPts val="1200"/>
              <a:buNone/>
              <a:defRPr sz="1200"/>
            </a:lvl8pPr>
            <a:lvl9pPr lvl="8" algn="ctr">
              <a:lnSpc>
                <a:spcPct val="100000"/>
              </a:lnSpc>
              <a:spcBef>
                <a:spcPts val="0"/>
              </a:spcBef>
              <a:spcAft>
                <a:spcPts val="0"/>
              </a:spcAft>
              <a:buSzPts val="1200"/>
              <a:buNone/>
              <a:defRPr sz="1200"/>
            </a:lvl9pPr>
          </a:lstStyle>
          <a:p/>
        </p:txBody>
      </p:sp>
      <p:sp>
        <p:nvSpPr>
          <p:cNvPr id="28" name="Google Shape;28;p34"/>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cxnSp>
        <p:nvCxnSpPr>
          <p:cNvPr id="29" name="Google Shape;29;p34"/>
          <p:cNvCxnSpPr/>
          <p:nvPr/>
        </p:nvCxnSpPr>
        <p:spPr>
          <a:xfrm>
            <a:off x="4300500" y="912400"/>
            <a:ext cx="543000" cy="0"/>
          </a:xfrm>
          <a:prstGeom prst="straightConnector1">
            <a:avLst/>
          </a:prstGeom>
          <a:noFill/>
          <a:ln cap="flat" cmpd="sng" w="9525">
            <a:solidFill>
              <a:srgbClr val="FFFFFF"/>
            </a:solidFill>
            <a:prstDash val="solid"/>
            <a:round/>
            <a:headEnd len="sm" w="sm" type="none"/>
            <a:tailEnd len="sm" w="sm" type="none"/>
          </a:ln>
        </p:spPr>
      </p:cxnSp>
      <p:sp>
        <p:nvSpPr>
          <p:cNvPr id="30" name="Google Shape;30;p34"/>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31" name="Shape 31"/>
        <p:cNvGrpSpPr/>
        <p:nvPr/>
      </p:nvGrpSpPr>
      <p:grpSpPr>
        <a:xfrm>
          <a:off x="0" y="0"/>
          <a:ext cx="0" cy="0"/>
          <a:chOff x="0" y="0"/>
          <a:chExt cx="0" cy="0"/>
        </a:xfrm>
      </p:grpSpPr>
      <p:sp>
        <p:nvSpPr>
          <p:cNvPr id="32" name="Google Shape;32;p35"/>
          <p:cNvSpPr txBox="1"/>
          <p:nvPr>
            <p:ph idx="1" type="body"/>
          </p:nvPr>
        </p:nvSpPr>
        <p:spPr>
          <a:xfrm>
            <a:off x="2291975" y="1640600"/>
            <a:ext cx="4560000" cy="3178800"/>
          </a:xfrm>
          <a:prstGeom prst="rect">
            <a:avLst/>
          </a:prstGeom>
          <a:noFill/>
          <a:ln>
            <a:noFill/>
          </a:ln>
        </p:spPr>
        <p:txBody>
          <a:bodyPr anchorCtr="0" anchor="t" bIns="91425" lIns="91425" spcFirstLastPara="1" rIns="91425" wrap="square" tIns="91425">
            <a:noAutofit/>
          </a:bodyPr>
          <a:lstStyle>
            <a:lvl1pPr indent="-381000" lvl="0" marL="457200" algn="ctr">
              <a:lnSpc>
                <a:spcPct val="100000"/>
              </a:lnSpc>
              <a:spcBef>
                <a:spcPts val="600"/>
              </a:spcBef>
              <a:spcAft>
                <a:spcPts val="0"/>
              </a:spcAft>
              <a:buSzPts val="2400"/>
              <a:buFont typeface="Vidaloka"/>
              <a:buChar char="▪"/>
              <a:defRPr>
                <a:latin typeface="Vidaloka"/>
                <a:ea typeface="Vidaloka"/>
                <a:cs typeface="Vidaloka"/>
                <a:sym typeface="Vidaloka"/>
              </a:defRPr>
            </a:lvl1pPr>
            <a:lvl2pPr indent="-381000" lvl="1" marL="914400" algn="ctr">
              <a:lnSpc>
                <a:spcPct val="100000"/>
              </a:lnSpc>
              <a:spcBef>
                <a:spcPts val="0"/>
              </a:spcBef>
              <a:spcAft>
                <a:spcPts val="0"/>
              </a:spcAft>
              <a:buSzPts val="2400"/>
              <a:buFont typeface="Vidaloka"/>
              <a:buChar char="⬞"/>
              <a:defRPr>
                <a:latin typeface="Vidaloka"/>
                <a:ea typeface="Vidaloka"/>
                <a:cs typeface="Vidaloka"/>
                <a:sym typeface="Vidaloka"/>
              </a:defRPr>
            </a:lvl2pPr>
            <a:lvl3pPr indent="-381000" lvl="2" marL="1371600" algn="ctr">
              <a:lnSpc>
                <a:spcPct val="100000"/>
              </a:lnSpc>
              <a:spcBef>
                <a:spcPts val="0"/>
              </a:spcBef>
              <a:spcAft>
                <a:spcPts val="0"/>
              </a:spcAft>
              <a:buSzPts val="2400"/>
              <a:buFont typeface="Vidaloka"/>
              <a:buChar char="⬞"/>
              <a:defRPr>
                <a:latin typeface="Vidaloka"/>
                <a:ea typeface="Vidaloka"/>
                <a:cs typeface="Vidaloka"/>
                <a:sym typeface="Vidaloka"/>
              </a:defRPr>
            </a:lvl3pPr>
            <a:lvl4pPr indent="-381000" lvl="3" marL="1828800" algn="ctr">
              <a:lnSpc>
                <a:spcPct val="100000"/>
              </a:lnSpc>
              <a:spcBef>
                <a:spcPts val="0"/>
              </a:spcBef>
              <a:spcAft>
                <a:spcPts val="0"/>
              </a:spcAft>
              <a:buSzPts val="2400"/>
              <a:buFont typeface="Vidaloka"/>
              <a:buChar char="⬞"/>
              <a:defRPr>
                <a:latin typeface="Vidaloka"/>
                <a:ea typeface="Vidaloka"/>
                <a:cs typeface="Vidaloka"/>
                <a:sym typeface="Vidaloka"/>
              </a:defRPr>
            </a:lvl4pPr>
            <a:lvl5pPr indent="-381000" lvl="4" marL="2286000" algn="ctr">
              <a:lnSpc>
                <a:spcPct val="100000"/>
              </a:lnSpc>
              <a:spcBef>
                <a:spcPts val="0"/>
              </a:spcBef>
              <a:spcAft>
                <a:spcPts val="0"/>
              </a:spcAft>
              <a:buSzPts val="2400"/>
              <a:buFont typeface="Vidaloka"/>
              <a:buChar char="⬞"/>
              <a:defRPr>
                <a:latin typeface="Vidaloka"/>
                <a:ea typeface="Vidaloka"/>
                <a:cs typeface="Vidaloka"/>
                <a:sym typeface="Vidaloka"/>
              </a:defRPr>
            </a:lvl5pPr>
            <a:lvl6pPr indent="-381000" lvl="5" marL="2743200" algn="ctr">
              <a:lnSpc>
                <a:spcPct val="100000"/>
              </a:lnSpc>
              <a:spcBef>
                <a:spcPts val="0"/>
              </a:spcBef>
              <a:spcAft>
                <a:spcPts val="0"/>
              </a:spcAft>
              <a:buSzPts val="2400"/>
              <a:buFont typeface="Vidaloka"/>
              <a:buChar char="⬞"/>
              <a:defRPr>
                <a:latin typeface="Vidaloka"/>
                <a:ea typeface="Vidaloka"/>
                <a:cs typeface="Vidaloka"/>
                <a:sym typeface="Vidaloka"/>
              </a:defRPr>
            </a:lvl6pPr>
            <a:lvl7pPr indent="-381000" lvl="6" marL="3200400" algn="ctr">
              <a:lnSpc>
                <a:spcPct val="100000"/>
              </a:lnSpc>
              <a:spcBef>
                <a:spcPts val="0"/>
              </a:spcBef>
              <a:spcAft>
                <a:spcPts val="0"/>
              </a:spcAft>
              <a:buSzPts val="2400"/>
              <a:buFont typeface="Vidaloka"/>
              <a:buChar char="⬞"/>
              <a:defRPr>
                <a:latin typeface="Vidaloka"/>
                <a:ea typeface="Vidaloka"/>
                <a:cs typeface="Vidaloka"/>
                <a:sym typeface="Vidaloka"/>
              </a:defRPr>
            </a:lvl7pPr>
            <a:lvl8pPr indent="-381000" lvl="7" marL="3657600" algn="ctr">
              <a:lnSpc>
                <a:spcPct val="100000"/>
              </a:lnSpc>
              <a:spcBef>
                <a:spcPts val="0"/>
              </a:spcBef>
              <a:spcAft>
                <a:spcPts val="0"/>
              </a:spcAft>
              <a:buSzPts val="2400"/>
              <a:buFont typeface="Vidaloka"/>
              <a:buChar char="⬞"/>
              <a:defRPr>
                <a:latin typeface="Vidaloka"/>
                <a:ea typeface="Vidaloka"/>
                <a:cs typeface="Vidaloka"/>
                <a:sym typeface="Vidaloka"/>
              </a:defRPr>
            </a:lvl8pPr>
            <a:lvl9pPr indent="-381000" lvl="8" marL="4114800" algn="ctr">
              <a:lnSpc>
                <a:spcPct val="100000"/>
              </a:lnSpc>
              <a:spcBef>
                <a:spcPts val="0"/>
              </a:spcBef>
              <a:spcAft>
                <a:spcPts val="0"/>
              </a:spcAft>
              <a:buSzPts val="2400"/>
              <a:buFont typeface="Vidaloka"/>
              <a:buChar char="⬞"/>
              <a:defRPr>
                <a:latin typeface="Vidaloka"/>
                <a:ea typeface="Vidaloka"/>
                <a:cs typeface="Vidaloka"/>
                <a:sym typeface="Vidaloka"/>
              </a:defRPr>
            </a:lvl9pPr>
          </a:lstStyle>
          <a:p/>
        </p:txBody>
      </p:sp>
      <p:sp>
        <p:nvSpPr>
          <p:cNvPr id="33" name="Google Shape;33;p35"/>
          <p:cNvSpPr txBox="1"/>
          <p:nvPr/>
        </p:nvSpPr>
        <p:spPr>
          <a:xfrm>
            <a:off x="3593400" y="857569"/>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1" i="0" lang="en" sz="7200" u="none" cap="none" strike="noStrike">
                <a:solidFill>
                  <a:srgbClr val="FFFFFF"/>
                </a:solidFill>
                <a:latin typeface="Arial"/>
                <a:ea typeface="Arial"/>
                <a:cs typeface="Arial"/>
                <a:sym typeface="Arial"/>
              </a:rPr>
              <a:t>“</a:t>
            </a:r>
            <a:endParaRPr b="1" i="0" sz="7200" u="none" cap="none" strike="noStrike">
              <a:solidFill>
                <a:srgbClr val="FFFFFF"/>
              </a:solidFill>
              <a:latin typeface="Arial"/>
              <a:ea typeface="Arial"/>
              <a:cs typeface="Arial"/>
              <a:sym typeface="Arial"/>
            </a:endParaRPr>
          </a:p>
        </p:txBody>
      </p:sp>
      <p:sp>
        <p:nvSpPr>
          <p:cNvPr id="34" name="Google Shape;34;p35"/>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cxnSp>
        <p:nvCxnSpPr>
          <p:cNvPr id="35" name="Google Shape;35;p35"/>
          <p:cNvCxnSpPr/>
          <p:nvPr/>
        </p:nvCxnSpPr>
        <p:spPr>
          <a:xfrm>
            <a:off x="4300500" y="912400"/>
            <a:ext cx="543000" cy="0"/>
          </a:xfrm>
          <a:prstGeom prst="straightConnector1">
            <a:avLst/>
          </a:prstGeom>
          <a:noFill/>
          <a:ln cap="flat" cmpd="sng" w="9525">
            <a:solidFill>
              <a:srgbClr val="FFFFFF"/>
            </a:solidFill>
            <a:prstDash val="solid"/>
            <a:round/>
            <a:headEnd len="sm" w="sm" type="none"/>
            <a:tailEnd len="sm" w="sm" type="none"/>
          </a:ln>
        </p:spPr>
      </p:cxnSp>
      <p:sp>
        <p:nvSpPr>
          <p:cNvPr id="36" name="Google Shape;36;p35"/>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7" name="Shape 37"/>
        <p:cNvGrpSpPr/>
        <p:nvPr/>
      </p:nvGrpSpPr>
      <p:grpSpPr>
        <a:xfrm>
          <a:off x="0" y="0"/>
          <a:ext cx="0" cy="0"/>
          <a:chOff x="0" y="0"/>
          <a:chExt cx="0" cy="0"/>
        </a:xfrm>
      </p:grpSpPr>
      <p:sp>
        <p:nvSpPr>
          <p:cNvPr id="38" name="Google Shape;38;p36"/>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cxnSp>
        <p:nvCxnSpPr>
          <p:cNvPr id="39" name="Google Shape;39;p36"/>
          <p:cNvCxnSpPr/>
          <p:nvPr/>
        </p:nvCxnSpPr>
        <p:spPr>
          <a:xfrm>
            <a:off x="4300500" y="912400"/>
            <a:ext cx="543000" cy="0"/>
          </a:xfrm>
          <a:prstGeom prst="straightConnector1">
            <a:avLst/>
          </a:prstGeom>
          <a:noFill/>
          <a:ln cap="flat" cmpd="sng" w="9525">
            <a:solidFill>
              <a:srgbClr val="FFFFFF"/>
            </a:solidFill>
            <a:prstDash val="solid"/>
            <a:round/>
            <a:headEnd len="sm" w="sm" type="none"/>
            <a:tailEnd len="sm" w="sm" type="none"/>
          </a:ln>
        </p:spPr>
      </p:cxnSp>
      <p:sp>
        <p:nvSpPr>
          <p:cNvPr id="40" name="Google Shape;40;p36"/>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41" name="Shape 41"/>
        <p:cNvGrpSpPr/>
        <p:nvPr/>
      </p:nvGrpSpPr>
      <p:grpSpPr>
        <a:xfrm>
          <a:off x="0" y="0"/>
          <a:ext cx="0" cy="0"/>
          <a:chOff x="0" y="0"/>
          <a:chExt cx="0" cy="0"/>
        </a:xfrm>
      </p:grpSpPr>
      <p:sp>
        <p:nvSpPr>
          <p:cNvPr id="42" name="Google Shape;42;p37"/>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p:txBody>
      </p:sp>
      <p:sp>
        <p:nvSpPr>
          <p:cNvPr id="43" name="Google Shape;43;p37"/>
          <p:cNvSpPr txBox="1"/>
          <p:nvPr>
            <p:ph idx="1" type="body"/>
          </p:nvPr>
        </p:nvSpPr>
        <p:spPr>
          <a:xfrm>
            <a:off x="629475" y="1606625"/>
            <a:ext cx="2520900" cy="2766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4" name="Google Shape;44;p37"/>
          <p:cNvSpPr txBox="1"/>
          <p:nvPr>
            <p:ph idx="2" type="body"/>
          </p:nvPr>
        </p:nvSpPr>
        <p:spPr>
          <a:xfrm>
            <a:off x="3279489" y="1606625"/>
            <a:ext cx="2520900" cy="2766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5" name="Google Shape;45;p37"/>
          <p:cNvSpPr txBox="1"/>
          <p:nvPr>
            <p:ph idx="3" type="body"/>
          </p:nvPr>
        </p:nvSpPr>
        <p:spPr>
          <a:xfrm>
            <a:off x="5929502" y="1606625"/>
            <a:ext cx="2520900" cy="2766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sz="1400"/>
            </a:lvl1pPr>
            <a:lvl2pPr indent="-317500" lvl="1" marL="914400" algn="l">
              <a:lnSpc>
                <a:spcPct val="100000"/>
              </a:lnSpc>
              <a:spcBef>
                <a:spcPts val="0"/>
              </a:spcBef>
              <a:spcAft>
                <a:spcPts val="0"/>
              </a:spcAft>
              <a:buSzPts val="1400"/>
              <a:buChar char="⬞"/>
              <a:defRPr sz="1400"/>
            </a:lvl2pPr>
            <a:lvl3pPr indent="-317500" lvl="2" marL="1371600" algn="l">
              <a:lnSpc>
                <a:spcPct val="100000"/>
              </a:lnSpc>
              <a:spcBef>
                <a:spcPts val="0"/>
              </a:spcBef>
              <a:spcAft>
                <a:spcPts val="0"/>
              </a:spcAft>
              <a:buSzPts val="1400"/>
              <a:buChar char="⬞"/>
              <a:defRPr sz="1400"/>
            </a:lvl3pPr>
            <a:lvl4pPr indent="-317500" lvl="3" marL="1828800" algn="l">
              <a:lnSpc>
                <a:spcPct val="100000"/>
              </a:lnSpc>
              <a:spcBef>
                <a:spcPts val="0"/>
              </a:spcBef>
              <a:spcAft>
                <a:spcPts val="0"/>
              </a:spcAft>
              <a:buSzPts val="1400"/>
              <a:buChar char="⬞"/>
              <a:defRPr sz="1400"/>
            </a:lvl4pPr>
            <a:lvl5pPr indent="-317500" lvl="4" marL="2286000" algn="l">
              <a:lnSpc>
                <a:spcPct val="100000"/>
              </a:lnSpc>
              <a:spcBef>
                <a:spcPts val="0"/>
              </a:spcBef>
              <a:spcAft>
                <a:spcPts val="0"/>
              </a:spcAft>
              <a:buSzPts val="1400"/>
              <a:buChar char="⬞"/>
              <a:defRPr sz="1400"/>
            </a:lvl5pPr>
            <a:lvl6pPr indent="-317500" lvl="5" marL="2743200" algn="l">
              <a:lnSpc>
                <a:spcPct val="100000"/>
              </a:lnSpc>
              <a:spcBef>
                <a:spcPts val="0"/>
              </a:spcBef>
              <a:spcAft>
                <a:spcPts val="0"/>
              </a:spcAft>
              <a:buSzPts val="1400"/>
              <a:buChar char="⬞"/>
              <a:defRPr sz="1400"/>
            </a:lvl6pPr>
            <a:lvl7pPr indent="-317500" lvl="6" marL="3200400" algn="l">
              <a:lnSpc>
                <a:spcPct val="100000"/>
              </a:lnSpc>
              <a:spcBef>
                <a:spcPts val="0"/>
              </a:spcBef>
              <a:spcAft>
                <a:spcPts val="0"/>
              </a:spcAft>
              <a:buSzPts val="1400"/>
              <a:buChar char="⬞"/>
              <a:defRPr sz="1400"/>
            </a:lvl7pPr>
            <a:lvl8pPr indent="-317500" lvl="7" marL="3657600" algn="l">
              <a:lnSpc>
                <a:spcPct val="100000"/>
              </a:lnSpc>
              <a:spcBef>
                <a:spcPts val="0"/>
              </a:spcBef>
              <a:spcAft>
                <a:spcPts val="0"/>
              </a:spcAft>
              <a:buSzPts val="1400"/>
              <a:buChar char="⬞"/>
              <a:defRPr sz="1400"/>
            </a:lvl8pPr>
            <a:lvl9pPr indent="-317500" lvl="8" marL="4114800" algn="l">
              <a:lnSpc>
                <a:spcPct val="100000"/>
              </a:lnSpc>
              <a:spcBef>
                <a:spcPts val="0"/>
              </a:spcBef>
              <a:spcAft>
                <a:spcPts val="0"/>
              </a:spcAft>
              <a:buSzPts val="1400"/>
              <a:buChar char="⬞"/>
              <a:defRPr sz="1400"/>
            </a:lvl9pPr>
          </a:lstStyle>
          <a:p/>
        </p:txBody>
      </p:sp>
      <p:sp>
        <p:nvSpPr>
          <p:cNvPr id="46" name="Google Shape;46;p37"/>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cxnSp>
        <p:nvCxnSpPr>
          <p:cNvPr id="47" name="Google Shape;47;p37"/>
          <p:cNvCxnSpPr/>
          <p:nvPr/>
        </p:nvCxnSpPr>
        <p:spPr>
          <a:xfrm>
            <a:off x="4300500" y="912400"/>
            <a:ext cx="543000" cy="0"/>
          </a:xfrm>
          <a:prstGeom prst="straightConnector1">
            <a:avLst/>
          </a:prstGeom>
          <a:noFill/>
          <a:ln cap="flat" cmpd="sng" w="9525">
            <a:solidFill>
              <a:srgbClr val="FFFFFF"/>
            </a:solidFill>
            <a:prstDash val="solid"/>
            <a:round/>
            <a:headEnd len="sm" w="sm" type="none"/>
            <a:tailEnd len="sm" w="sm" type="none"/>
          </a:ln>
        </p:spPr>
      </p:cxnSp>
      <p:sp>
        <p:nvSpPr>
          <p:cNvPr id="48" name="Google Shape;48;p37"/>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p:cSld name="TITLE_AND_BODY_1">
    <p:spTree>
      <p:nvGrpSpPr>
        <p:cNvPr id="49" name="Shape 49"/>
        <p:cNvGrpSpPr/>
        <p:nvPr/>
      </p:nvGrpSpPr>
      <p:grpSpPr>
        <a:xfrm>
          <a:off x="0" y="0"/>
          <a:ext cx="0" cy="0"/>
          <a:chOff x="0" y="0"/>
          <a:chExt cx="0" cy="0"/>
        </a:xfrm>
      </p:grpSpPr>
      <p:sp>
        <p:nvSpPr>
          <p:cNvPr id="50" name="Google Shape;50;p38"/>
          <p:cNvSpPr/>
          <p:nvPr/>
        </p:nvSpPr>
        <p:spPr>
          <a:xfrm>
            <a:off x="327750" y="322200"/>
            <a:ext cx="4244400" cy="4499100"/>
          </a:xfrm>
          <a:prstGeom prst="rect">
            <a:avLst/>
          </a:prstGeom>
          <a:gradFill>
            <a:gsLst>
              <a:gs pos="0">
                <a:srgbClr val="FF0066"/>
              </a:gs>
              <a:gs pos="100000">
                <a:srgbClr val="800080"/>
              </a:gs>
            </a:gsLst>
            <a:lin ang="2700006"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 name="Google Shape;51;p38"/>
          <p:cNvSpPr txBox="1"/>
          <p:nvPr>
            <p:ph type="title"/>
          </p:nvPr>
        </p:nvSpPr>
        <p:spPr>
          <a:xfrm>
            <a:off x="327750" y="983975"/>
            <a:ext cx="42444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p:txBody>
      </p:sp>
      <p:sp>
        <p:nvSpPr>
          <p:cNvPr id="52" name="Google Shape;52;p38"/>
          <p:cNvSpPr txBox="1"/>
          <p:nvPr>
            <p:ph idx="1" type="body"/>
          </p:nvPr>
        </p:nvSpPr>
        <p:spPr>
          <a:xfrm>
            <a:off x="807300" y="1568225"/>
            <a:ext cx="3282300" cy="281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3" name="Google Shape;53;p38"/>
          <p:cNvSpPr txBox="1"/>
          <p:nvPr>
            <p:ph idx="12" type="sldNum"/>
          </p:nvPr>
        </p:nvSpPr>
        <p:spPr>
          <a:xfrm>
            <a:off x="2178609" y="510251"/>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cxnSp>
        <p:nvCxnSpPr>
          <p:cNvPr id="54" name="Google Shape;54;p38"/>
          <p:cNvCxnSpPr/>
          <p:nvPr/>
        </p:nvCxnSpPr>
        <p:spPr>
          <a:xfrm>
            <a:off x="2181450" y="912400"/>
            <a:ext cx="543000" cy="0"/>
          </a:xfrm>
          <a:prstGeom prst="straightConnector1">
            <a:avLst/>
          </a:prstGeom>
          <a:noFill/>
          <a:ln cap="flat" cmpd="sng" w="9525">
            <a:solidFill>
              <a:srgbClr val="FFFFFF"/>
            </a:solidFill>
            <a:prstDash val="solid"/>
            <a:round/>
            <a:headEnd len="sm" w="sm" type="none"/>
            <a:tailEnd len="sm" w="sm" type="none"/>
          </a:ln>
        </p:spPr>
      </p:cxnSp>
      <p:sp>
        <p:nvSpPr>
          <p:cNvPr id="55" name="Google Shape;55;p38"/>
          <p:cNvSpPr/>
          <p:nvPr/>
        </p:nvSpPr>
        <p:spPr>
          <a:xfrm>
            <a:off x="238017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sp>
        <p:nvSpPr>
          <p:cNvPr id="57" name="Google Shape;57;p39"/>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a:lvl2pPr>
            <a:lvl3pPr lvl="2" algn="ctr">
              <a:lnSpc>
                <a:spcPct val="100000"/>
              </a:lnSpc>
              <a:spcBef>
                <a:spcPts val="0"/>
              </a:spcBef>
              <a:spcAft>
                <a:spcPts val="0"/>
              </a:spcAft>
              <a:buSzPts val="1800"/>
              <a:buNone/>
              <a:defRPr/>
            </a:lvl3pPr>
            <a:lvl4pPr lvl="3" algn="ctr">
              <a:lnSpc>
                <a:spcPct val="100000"/>
              </a:lnSpc>
              <a:spcBef>
                <a:spcPts val="0"/>
              </a:spcBef>
              <a:spcAft>
                <a:spcPts val="0"/>
              </a:spcAft>
              <a:buSzPts val="1800"/>
              <a:buNone/>
              <a:defRPr/>
            </a:lvl4pPr>
            <a:lvl5pPr lvl="4" algn="ctr">
              <a:lnSpc>
                <a:spcPct val="100000"/>
              </a:lnSpc>
              <a:spcBef>
                <a:spcPts val="0"/>
              </a:spcBef>
              <a:spcAft>
                <a:spcPts val="0"/>
              </a:spcAft>
              <a:buSzPts val="1800"/>
              <a:buNone/>
              <a:defRPr/>
            </a:lvl5pPr>
            <a:lvl6pPr lvl="5" algn="ctr">
              <a:lnSpc>
                <a:spcPct val="100000"/>
              </a:lnSpc>
              <a:spcBef>
                <a:spcPts val="0"/>
              </a:spcBef>
              <a:spcAft>
                <a:spcPts val="0"/>
              </a:spcAft>
              <a:buSzPts val="1800"/>
              <a:buNone/>
              <a:defRPr/>
            </a:lvl6pPr>
            <a:lvl7pPr lvl="6" algn="ctr">
              <a:lnSpc>
                <a:spcPct val="100000"/>
              </a:lnSpc>
              <a:spcBef>
                <a:spcPts val="0"/>
              </a:spcBef>
              <a:spcAft>
                <a:spcPts val="0"/>
              </a:spcAft>
              <a:buSzPts val="1800"/>
              <a:buNone/>
              <a:defRPr/>
            </a:lvl7pPr>
            <a:lvl8pPr lvl="7" algn="ctr">
              <a:lnSpc>
                <a:spcPct val="100000"/>
              </a:lnSpc>
              <a:spcBef>
                <a:spcPts val="0"/>
              </a:spcBef>
              <a:spcAft>
                <a:spcPts val="0"/>
              </a:spcAft>
              <a:buSzPts val="1800"/>
              <a:buNone/>
              <a:defRPr/>
            </a:lvl8pPr>
            <a:lvl9pPr lvl="8" algn="ctr">
              <a:lnSpc>
                <a:spcPct val="100000"/>
              </a:lnSpc>
              <a:spcBef>
                <a:spcPts val="0"/>
              </a:spcBef>
              <a:spcAft>
                <a:spcPts val="0"/>
              </a:spcAft>
              <a:buSzPts val="1800"/>
              <a:buNone/>
              <a:defRPr/>
            </a:lvl9pPr>
          </a:lstStyle>
          <a:p/>
        </p:txBody>
      </p:sp>
      <p:sp>
        <p:nvSpPr>
          <p:cNvPr id="58" name="Google Shape;58;p39"/>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1pPr>
            <a:lvl2pPr indent="0" lvl="1"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2pPr>
            <a:lvl3pPr indent="0" lvl="2"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3pPr>
            <a:lvl4pPr indent="0" lvl="3"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4pPr>
            <a:lvl5pPr indent="0" lvl="4"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5pPr>
            <a:lvl6pPr indent="0" lvl="5"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6pPr>
            <a:lvl7pPr indent="0" lvl="6"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7pPr>
            <a:lvl8pPr indent="0" lvl="7"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8pPr>
            <a:lvl9pPr indent="0" lvl="8" marL="0" marR="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cxnSp>
        <p:nvCxnSpPr>
          <p:cNvPr id="59" name="Google Shape;59;p39"/>
          <p:cNvCxnSpPr/>
          <p:nvPr/>
        </p:nvCxnSpPr>
        <p:spPr>
          <a:xfrm>
            <a:off x="4300500" y="912400"/>
            <a:ext cx="543000" cy="0"/>
          </a:xfrm>
          <a:prstGeom prst="straightConnector1">
            <a:avLst/>
          </a:prstGeom>
          <a:noFill/>
          <a:ln cap="flat" cmpd="sng" w="9525">
            <a:solidFill>
              <a:srgbClr val="FFFFFF"/>
            </a:solidFill>
            <a:prstDash val="solid"/>
            <a:round/>
            <a:headEnd len="sm" w="sm" type="none"/>
            <a:tailEnd len="sm" w="sm" type="none"/>
          </a:ln>
        </p:spPr>
      </p:cxnSp>
      <p:sp>
        <p:nvSpPr>
          <p:cNvPr id="60" name="Google Shape;60;p39"/>
          <p:cNvSpPr/>
          <p:nvPr/>
        </p:nvSpPr>
        <p:spPr>
          <a:xfrm>
            <a:off x="4499225" y="839775"/>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gradFill>
          <a:gsLst>
            <a:gs pos="0">
              <a:srgbClr val="FF0066"/>
            </a:gs>
            <a:gs pos="100000">
              <a:srgbClr val="800080"/>
            </a:gs>
          </a:gsLst>
          <a:lin ang="2698631" scaled="0"/>
        </a:gra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FFFFFF"/>
              </a:buClr>
              <a:buSzPts val="1800"/>
              <a:buFont typeface="Vidaloka"/>
              <a:buNone/>
              <a:defRPr b="0" i="0" sz="1800" u="none" cap="none" strike="noStrike">
                <a:solidFill>
                  <a:srgbClr val="FFFFFF"/>
                </a:solidFill>
                <a:latin typeface="Vidaloka"/>
                <a:ea typeface="Vidaloka"/>
                <a:cs typeface="Vidaloka"/>
                <a:sym typeface="Vidaloka"/>
              </a:defRPr>
            </a:lvl1pPr>
            <a:lvl2pPr lvl="1" marR="0" rtl="0" algn="ctr">
              <a:lnSpc>
                <a:spcPct val="100000"/>
              </a:lnSpc>
              <a:spcBef>
                <a:spcPts val="0"/>
              </a:spcBef>
              <a:spcAft>
                <a:spcPts val="0"/>
              </a:spcAft>
              <a:buClr>
                <a:srgbClr val="FFFFFF"/>
              </a:buClr>
              <a:buSzPts val="1800"/>
              <a:buFont typeface="Vidaloka"/>
              <a:buNone/>
              <a:defRPr b="0" i="0" sz="1800" u="none" cap="none" strike="noStrike">
                <a:solidFill>
                  <a:srgbClr val="FFFFFF"/>
                </a:solidFill>
                <a:latin typeface="Vidaloka"/>
                <a:ea typeface="Vidaloka"/>
                <a:cs typeface="Vidaloka"/>
                <a:sym typeface="Vidaloka"/>
              </a:defRPr>
            </a:lvl2pPr>
            <a:lvl3pPr lvl="2" marR="0" rtl="0" algn="ctr">
              <a:lnSpc>
                <a:spcPct val="100000"/>
              </a:lnSpc>
              <a:spcBef>
                <a:spcPts val="0"/>
              </a:spcBef>
              <a:spcAft>
                <a:spcPts val="0"/>
              </a:spcAft>
              <a:buClr>
                <a:srgbClr val="FFFFFF"/>
              </a:buClr>
              <a:buSzPts val="1800"/>
              <a:buFont typeface="Vidaloka"/>
              <a:buNone/>
              <a:defRPr b="0" i="0" sz="1800" u="none" cap="none" strike="noStrike">
                <a:solidFill>
                  <a:srgbClr val="FFFFFF"/>
                </a:solidFill>
                <a:latin typeface="Vidaloka"/>
                <a:ea typeface="Vidaloka"/>
                <a:cs typeface="Vidaloka"/>
                <a:sym typeface="Vidaloka"/>
              </a:defRPr>
            </a:lvl3pPr>
            <a:lvl4pPr lvl="3" marR="0" rtl="0" algn="ctr">
              <a:lnSpc>
                <a:spcPct val="100000"/>
              </a:lnSpc>
              <a:spcBef>
                <a:spcPts val="0"/>
              </a:spcBef>
              <a:spcAft>
                <a:spcPts val="0"/>
              </a:spcAft>
              <a:buClr>
                <a:srgbClr val="FFFFFF"/>
              </a:buClr>
              <a:buSzPts val="1800"/>
              <a:buFont typeface="Vidaloka"/>
              <a:buNone/>
              <a:defRPr b="0" i="0" sz="1800" u="none" cap="none" strike="noStrike">
                <a:solidFill>
                  <a:srgbClr val="FFFFFF"/>
                </a:solidFill>
                <a:latin typeface="Vidaloka"/>
                <a:ea typeface="Vidaloka"/>
                <a:cs typeface="Vidaloka"/>
                <a:sym typeface="Vidaloka"/>
              </a:defRPr>
            </a:lvl4pPr>
            <a:lvl5pPr lvl="4" marR="0" rtl="0" algn="ctr">
              <a:lnSpc>
                <a:spcPct val="100000"/>
              </a:lnSpc>
              <a:spcBef>
                <a:spcPts val="0"/>
              </a:spcBef>
              <a:spcAft>
                <a:spcPts val="0"/>
              </a:spcAft>
              <a:buClr>
                <a:srgbClr val="FFFFFF"/>
              </a:buClr>
              <a:buSzPts val="1800"/>
              <a:buFont typeface="Vidaloka"/>
              <a:buNone/>
              <a:defRPr b="0" i="0" sz="1800" u="none" cap="none" strike="noStrike">
                <a:solidFill>
                  <a:srgbClr val="FFFFFF"/>
                </a:solidFill>
                <a:latin typeface="Vidaloka"/>
                <a:ea typeface="Vidaloka"/>
                <a:cs typeface="Vidaloka"/>
                <a:sym typeface="Vidaloka"/>
              </a:defRPr>
            </a:lvl5pPr>
            <a:lvl6pPr lvl="5" marR="0" rtl="0" algn="ctr">
              <a:lnSpc>
                <a:spcPct val="100000"/>
              </a:lnSpc>
              <a:spcBef>
                <a:spcPts val="0"/>
              </a:spcBef>
              <a:spcAft>
                <a:spcPts val="0"/>
              </a:spcAft>
              <a:buClr>
                <a:srgbClr val="FFFFFF"/>
              </a:buClr>
              <a:buSzPts val="1800"/>
              <a:buFont typeface="Vidaloka"/>
              <a:buNone/>
              <a:defRPr b="0" i="0" sz="1800" u="none" cap="none" strike="noStrike">
                <a:solidFill>
                  <a:srgbClr val="FFFFFF"/>
                </a:solidFill>
                <a:latin typeface="Vidaloka"/>
                <a:ea typeface="Vidaloka"/>
                <a:cs typeface="Vidaloka"/>
                <a:sym typeface="Vidaloka"/>
              </a:defRPr>
            </a:lvl6pPr>
            <a:lvl7pPr lvl="6" marR="0" rtl="0" algn="ctr">
              <a:lnSpc>
                <a:spcPct val="100000"/>
              </a:lnSpc>
              <a:spcBef>
                <a:spcPts val="0"/>
              </a:spcBef>
              <a:spcAft>
                <a:spcPts val="0"/>
              </a:spcAft>
              <a:buClr>
                <a:srgbClr val="FFFFFF"/>
              </a:buClr>
              <a:buSzPts val="1800"/>
              <a:buFont typeface="Vidaloka"/>
              <a:buNone/>
              <a:defRPr b="0" i="0" sz="1800" u="none" cap="none" strike="noStrike">
                <a:solidFill>
                  <a:srgbClr val="FFFFFF"/>
                </a:solidFill>
                <a:latin typeface="Vidaloka"/>
                <a:ea typeface="Vidaloka"/>
                <a:cs typeface="Vidaloka"/>
                <a:sym typeface="Vidaloka"/>
              </a:defRPr>
            </a:lvl7pPr>
            <a:lvl8pPr lvl="7" marR="0" rtl="0" algn="ctr">
              <a:lnSpc>
                <a:spcPct val="100000"/>
              </a:lnSpc>
              <a:spcBef>
                <a:spcPts val="0"/>
              </a:spcBef>
              <a:spcAft>
                <a:spcPts val="0"/>
              </a:spcAft>
              <a:buClr>
                <a:srgbClr val="FFFFFF"/>
              </a:buClr>
              <a:buSzPts val="1800"/>
              <a:buFont typeface="Vidaloka"/>
              <a:buNone/>
              <a:defRPr b="0" i="0" sz="1800" u="none" cap="none" strike="noStrike">
                <a:solidFill>
                  <a:srgbClr val="FFFFFF"/>
                </a:solidFill>
                <a:latin typeface="Vidaloka"/>
                <a:ea typeface="Vidaloka"/>
                <a:cs typeface="Vidaloka"/>
                <a:sym typeface="Vidaloka"/>
              </a:defRPr>
            </a:lvl8pPr>
            <a:lvl9pPr lvl="8" marR="0" rtl="0" algn="ctr">
              <a:lnSpc>
                <a:spcPct val="100000"/>
              </a:lnSpc>
              <a:spcBef>
                <a:spcPts val="0"/>
              </a:spcBef>
              <a:spcAft>
                <a:spcPts val="0"/>
              </a:spcAft>
              <a:buClr>
                <a:srgbClr val="FFFFFF"/>
              </a:buClr>
              <a:buSzPts val="1800"/>
              <a:buFont typeface="Vidaloka"/>
              <a:buNone/>
              <a:defRPr b="0" i="0" sz="1800" u="none" cap="none" strike="noStrike">
                <a:solidFill>
                  <a:srgbClr val="FFFFFF"/>
                </a:solidFill>
                <a:latin typeface="Vidaloka"/>
                <a:ea typeface="Vidaloka"/>
                <a:cs typeface="Vidaloka"/>
                <a:sym typeface="Vidaloka"/>
              </a:defRPr>
            </a:lvl9pPr>
          </a:lstStyle>
          <a:p/>
        </p:txBody>
      </p:sp>
      <p:sp>
        <p:nvSpPr>
          <p:cNvPr id="7" name="Google Shape;7;p30"/>
          <p:cNvSpPr txBox="1"/>
          <p:nvPr>
            <p:ph idx="1" type="body"/>
          </p:nvPr>
        </p:nvSpPr>
        <p:spPr>
          <a:xfrm>
            <a:off x="807300" y="1568225"/>
            <a:ext cx="7529400" cy="28170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FFFFFF"/>
              </a:buClr>
              <a:buSzPts val="2400"/>
              <a:buFont typeface="Montserrat"/>
              <a:buChar char="▪"/>
              <a:defRPr b="0" i="0" sz="2400" u="none" cap="none" strike="noStrike">
                <a:solidFill>
                  <a:srgbClr val="FFFFFF"/>
                </a:solidFill>
                <a:latin typeface="Montserrat"/>
                <a:ea typeface="Montserrat"/>
                <a:cs typeface="Montserrat"/>
                <a:sym typeface="Montserrat"/>
              </a:defRPr>
            </a:lvl1pPr>
            <a:lvl2pPr indent="-381000" lvl="1" marL="914400" marR="0" rtl="0" algn="l">
              <a:lnSpc>
                <a:spcPct val="100000"/>
              </a:lnSpc>
              <a:spcBef>
                <a:spcPts val="0"/>
              </a:spcBef>
              <a:spcAft>
                <a:spcPts val="0"/>
              </a:spcAft>
              <a:buClr>
                <a:srgbClr val="FFFFFF"/>
              </a:buClr>
              <a:buSzPts val="2400"/>
              <a:buFont typeface="Montserrat"/>
              <a:buChar char="⬞"/>
              <a:defRPr b="0" i="0" sz="2400" u="none" cap="none" strike="noStrike">
                <a:solidFill>
                  <a:srgbClr val="FFFFFF"/>
                </a:solidFill>
                <a:latin typeface="Montserrat"/>
                <a:ea typeface="Montserrat"/>
                <a:cs typeface="Montserrat"/>
                <a:sym typeface="Montserrat"/>
              </a:defRPr>
            </a:lvl2pPr>
            <a:lvl3pPr indent="-381000" lvl="2" marL="1371600" marR="0" rtl="0" algn="l">
              <a:lnSpc>
                <a:spcPct val="100000"/>
              </a:lnSpc>
              <a:spcBef>
                <a:spcPts val="0"/>
              </a:spcBef>
              <a:spcAft>
                <a:spcPts val="0"/>
              </a:spcAft>
              <a:buClr>
                <a:srgbClr val="FFFFFF"/>
              </a:buClr>
              <a:buSzPts val="2400"/>
              <a:buFont typeface="Montserrat"/>
              <a:buChar char="⬞"/>
              <a:defRPr b="0" i="0" sz="2400" u="none" cap="none" strike="noStrike">
                <a:solidFill>
                  <a:srgbClr val="FFFFFF"/>
                </a:solidFill>
                <a:latin typeface="Montserrat"/>
                <a:ea typeface="Montserrat"/>
                <a:cs typeface="Montserrat"/>
                <a:sym typeface="Montserrat"/>
              </a:defRPr>
            </a:lvl3pPr>
            <a:lvl4pPr indent="-381000" lvl="3" marL="1828800" marR="0" rtl="0" algn="l">
              <a:lnSpc>
                <a:spcPct val="100000"/>
              </a:lnSpc>
              <a:spcBef>
                <a:spcPts val="0"/>
              </a:spcBef>
              <a:spcAft>
                <a:spcPts val="0"/>
              </a:spcAft>
              <a:buClr>
                <a:srgbClr val="FFFFFF"/>
              </a:buClr>
              <a:buSzPts val="2400"/>
              <a:buFont typeface="Montserrat"/>
              <a:buChar char="⬞"/>
              <a:defRPr b="0" i="0" sz="2400" u="none" cap="none" strike="noStrike">
                <a:solidFill>
                  <a:srgbClr val="FFFFFF"/>
                </a:solidFill>
                <a:latin typeface="Montserrat"/>
                <a:ea typeface="Montserrat"/>
                <a:cs typeface="Montserrat"/>
                <a:sym typeface="Montserrat"/>
              </a:defRPr>
            </a:lvl4pPr>
            <a:lvl5pPr indent="-381000" lvl="4" marL="2286000" marR="0" rtl="0" algn="l">
              <a:lnSpc>
                <a:spcPct val="100000"/>
              </a:lnSpc>
              <a:spcBef>
                <a:spcPts val="0"/>
              </a:spcBef>
              <a:spcAft>
                <a:spcPts val="0"/>
              </a:spcAft>
              <a:buClr>
                <a:srgbClr val="FFFFFF"/>
              </a:buClr>
              <a:buSzPts val="2400"/>
              <a:buFont typeface="Montserrat"/>
              <a:buChar char="⬞"/>
              <a:defRPr b="0" i="0" sz="2400" u="none" cap="none" strike="noStrike">
                <a:solidFill>
                  <a:srgbClr val="FFFFFF"/>
                </a:solidFill>
                <a:latin typeface="Montserrat"/>
                <a:ea typeface="Montserrat"/>
                <a:cs typeface="Montserrat"/>
                <a:sym typeface="Montserrat"/>
              </a:defRPr>
            </a:lvl5pPr>
            <a:lvl6pPr indent="-381000" lvl="5" marL="2743200" marR="0" rtl="0" algn="l">
              <a:lnSpc>
                <a:spcPct val="100000"/>
              </a:lnSpc>
              <a:spcBef>
                <a:spcPts val="0"/>
              </a:spcBef>
              <a:spcAft>
                <a:spcPts val="0"/>
              </a:spcAft>
              <a:buClr>
                <a:srgbClr val="FFFFFF"/>
              </a:buClr>
              <a:buSzPts val="2400"/>
              <a:buFont typeface="Montserrat"/>
              <a:buChar char="⬞"/>
              <a:defRPr b="0" i="0" sz="2400" u="none" cap="none" strike="noStrike">
                <a:solidFill>
                  <a:srgbClr val="FFFFFF"/>
                </a:solidFill>
                <a:latin typeface="Montserrat"/>
                <a:ea typeface="Montserrat"/>
                <a:cs typeface="Montserrat"/>
                <a:sym typeface="Montserrat"/>
              </a:defRPr>
            </a:lvl6pPr>
            <a:lvl7pPr indent="-381000" lvl="6" marL="3200400" marR="0" rtl="0" algn="l">
              <a:lnSpc>
                <a:spcPct val="100000"/>
              </a:lnSpc>
              <a:spcBef>
                <a:spcPts val="0"/>
              </a:spcBef>
              <a:spcAft>
                <a:spcPts val="0"/>
              </a:spcAft>
              <a:buClr>
                <a:srgbClr val="FFFFFF"/>
              </a:buClr>
              <a:buSzPts val="2400"/>
              <a:buFont typeface="Montserrat"/>
              <a:buChar char="⬞"/>
              <a:defRPr b="0" i="0" sz="2400" u="none" cap="none" strike="noStrike">
                <a:solidFill>
                  <a:srgbClr val="FFFFFF"/>
                </a:solidFill>
                <a:latin typeface="Montserrat"/>
                <a:ea typeface="Montserrat"/>
                <a:cs typeface="Montserrat"/>
                <a:sym typeface="Montserrat"/>
              </a:defRPr>
            </a:lvl7pPr>
            <a:lvl8pPr indent="-381000" lvl="7" marL="3657600" marR="0" rtl="0" algn="l">
              <a:lnSpc>
                <a:spcPct val="100000"/>
              </a:lnSpc>
              <a:spcBef>
                <a:spcPts val="0"/>
              </a:spcBef>
              <a:spcAft>
                <a:spcPts val="0"/>
              </a:spcAft>
              <a:buClr>
                <a:srgbClr val="FFFFFF"/>
              </a:buClr>
              <a:buSzPts val="2400"/>
              <a:buFont typeface="Montserrat"/>
              <a:buChar char="⬞"/>
              <a:defRPr b="0" i="0" sz="2400" u="none" cap="none" strike="noStrike">
                <a:solidFill>
                  <a:srgbClr val="FFFFFF"/>
                </a:solidFill>
                <a:latin typeface="Montserrat"/>
                <a:ea typeface="Montserrat"/>
                <a:cs typeface="Montserrat"/>
                <a:sym typeface="Montserrat"/>
              </a:defRPr>
            </a:lvl8pPr>
            <a:lvl9pPr indent="-381000" lvl="8" marL="4114800" marR="0" rtl="0" algn="l">
              <a:lnSpc>
                <a:spcPct val="100000"/>
              </a:lnSpc>
              <a:spcBef>
                <a:spcPts val="0"/>
              </a:spcBef>
              <a:spcAft>
                <a:spcPts val="0"/>
              </a:spcAft>
              <a:buClr>
                <a:srgbClr val="FFFFFF"/>
              </a:buClr>
              <a:buSzPts val="2400"/>
              <a:buFont typeface="Montserrat"/>
              <a:buChar char="⬞"/>
              <a:defRPr b="0" i="0" sz="2400" u="none" cap="none" strike="noStrike">
                <a:solidFill>
                  <a:srgbClr val="FFFFFF"/>
                </a:solidFill>
                <a:latin typeface="Montserrat"/>
                <a:ea typeface="Montserrat"/>
                <a:cs typeface="Montserrat"/>
                <a:sym typeface="Montserrat"/>
              </a:defRPr>
            </a:lvl9pPr>
          </a:lstStyle>
          <a:p/>
        </p:txBody>
      </p:sp>
      <p:sp>
        <p:nvSpPr>
          <p:cNvPr id="8" name="Google Shape;8;p30"/>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lvl1pPr indent="0" lvl="0"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1pPr>
            <a:lvl2pPr indent="0" lvl="1"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2pPr>
            <a:lvl3pPr indent="0" lvl="2"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3pPr>
            <a:lvl4pPr indent="0" lvl="3"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4pPr>
            <a:lvl5pPr indent="0" lvl="4"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5pPr>
            <a:lvl6pPr indent="0" lvl="5"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6pPr>
            <a:lvl7pPr indent="0" lvl="6"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7pPr>
            <a:lvl8pPr indent="0" lvl="7"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8pPr>
            <a:lvl9pPr indent="0" lvl="8" marL="0" marR="0" rtl="0" algn="ctr">
              <a:lnSpc>
                <a:spcPct val="100000"/>
              </a:lnSpc>
              <a:spcBef>
                <a:spcPts val="0"/>
              </a:spcBef>
              <a:spcAft>
                <a:spcPts val="0"/>
              </a:spcAft>
              <a:buClr>
                <a:srgbClr val="000000"/>
              </a:buClr>
              <a:buSzPts val="1300"/>
              <a:buFont typeface="Arial"/>
              <a:buNone/>
              <a:defRPr b="0" i="0" sz="1300" u="none" cap="none" strike="noStrike">
                <a:solidFill>
                  <a:srgbClr val="FFFFFF"/>
                </a:solidFill>
                <a:latin typeface="Montserrat"/>
                <a:ea typeface="Montserrat"/>
                <a:cs typeface="Montserrat"/>
                <a:sym typeface="Montserrat"/>
              </a:defRPr>
            </a:lvl9pPr>
          </a:lstStyle>
          <a:p>
            <a:pPr indent="0" lvl="0" marL="0" rtl="0" algn="ctr">
              <a:spcBef>
                <a:spcPts val="0"/>
              </a:spcBef>
              <a:spcAft>
                <a:spcPts val="0"/>
              </a:spcAft>
              <a:buNone/>
            </a:pPr>
            <a:fld id="{00000000-1234-1234-1234-123412341234}" type="slidenum">
              <a:rPr lang="en"/>
              <a:t>‹#›</a:t>
            </a:fld>
            <a:endParaRPr/>
          </a:p>
        </p:txBody>
      </p:sp>
      <p:sp>
        <p:nvSpPr>
          <p:cNvPr id="9" name="Google Shape;9;p30"/>
          <p:cNvSpPr/>
          <p:nvPr/>
        </p:nvSpPr>
        <p:spPr>
          <a:xfrm>
            <a:off x="0" y="0"/>
            <a:ext cx="9144000" cy="5149800"/>
          </a:xfrm>
          <a:prstGeom prst="frame">
            <a:avLst>
              <a:gd fmla="val 6441"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www.youtube.com/watch?v=7ut52Szpd-w" TargetMode="External"/><Relationship Id="rId5"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consaludmental.org/general/problemas-salud-mental-principal-discapacidad-mundo-2030-41510/" TargetMode="External"/><Relationship Id="rId4" Type="http://schemas.openxmlformats.org/officeDocument/2006/relationships/hyperlink" Target="https://www.who.int/news-room/fact-sheets/detail/depression" TargetMode="External"/><Relationship Id="rId5" Type="http://schemas.openxmlformats.org/officeDocument/2006/relationships/hyperlink" Target="https://consaludmental.org/general/salud-mental-espana-futuro-gobierno-prioridad-agenda-politica-45890/" TargetMode="External"/><Relationship Id="rId6" Type="http://schemas.openxmlformats.org/officeDocument/2006/relationships/hyperlink" Target="https://psychcentral.com/lib/15-common-cognitive-distortions/" TargetMode="External"/><Relationship Id="rId7" Type="http://schemas.openxmlformats.org/officeDocument/2006/relationships/hyperlink" Target="https://www.casadellibro.com/libro-los-renglones-torcidos-de-dios/9788408093497/1700683" TargetMode="External"/><Relationship Id="rId8"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slidescarnival.com/es/plantilla-para-presentacion-gratis-rosalind/1433" TargetMode="External"/><Relationship Id="rId4" Type="http://schemas.openxmlformats.org/officeDocument/2006/relationships/hyperlink" Target="http://unsplash.com/" TargetMode="External"/><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descr="_0001_IMG_5864.jpg" id="70" name="Google Shape;70;p1"/>
          <p:cNvPicPr preferRelativeResize="0"/>
          <p:nvPr/>
        </p:nvPicPr>
        <p:blipFill rotWithShape="1">
          <a:blip r:embed="rId3">
            <a:alphaModFix amt="16000"/>
          </a:blip>
          <a:srcRect b="6990" l="0" r="0" t="22241"/>
          <a:stretch/>
        </p:blipFill>
        <p:spPr>
          <a:xfrm>
            <a:off x="335225" y="329575"/>
            <a:ext cx="8473825" cy="4497675"/>
          </a:xfrm>
          <a:prstGeom prst="rect">
            <a:avLst/>
          </a:prstGeom>
          <a:noFill/>
          <a:ln>
            <a:noFill/>
          </a:ln>
        </p:spPr>
      </p:pic>
      <p:sp>
        <p:nvSpPr>
          <p:cNvPr id="71" name="Google Shape;71;p1"/>
          <p:cNvSpPr txBox="1"/>
          <p:nvPr>
            <p:ph type="ctrTitle"/>
          </p:nvPr>
        </p:nvSpPr>
        <p:spPr>
          <a:xfrm>
            <a:off x="1459750" y="1763250"/>
            <a:ext cx="62247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latin typeface="Montserrat SemiBold"/>
                <a:ea typeface="Montserrat SemiBold"/>
                <a:cs typeface="Montserrat SemiBold"/>
                <a:sym typeface="Montserrat SemiBold"/>
              </a:rPr>
              <a:t>You’re all crazy</a:t>
            </a:r>
            <a:endParaRPr>
              <a:latin typeface="Montserrat SemiBold"/>
              <a:ea typeface="Montserrat SemiBold"/>
              <a:cs typeface="Montserrat SemiBold"/>
              <a:sym typeface="Montserrat SemiBold"/>
            </a:endParaRPr>
          </a:p>
        </p:txBody>
      </p:sp>
      <p:grpSp>
        <p:nvGrpSpPr>
          <p:cNvPr id="72" name="Google Shape;72;p1"/>
          <p:cNvGrpSpPr/>
          <p:nvPr/>
        </p:nvGrpSpPr>
        <p:grpSpPr>
          <a:xfrm>
            <a:off x="4300500" y="3213575"/>
            <a:ext cx="543000" cy="145200"/>
            <a:chOff x="4300500" y="1830400"/>
            <a:chExt cx="543000" cy="145200"/>
          </a:xfrm>
        </p:grpSpPr>
        <p:cxnSp>
          <p:nvCxnSpPr>
            <p:cNvPr id="73" name="Google Shape;73;p1"/>
            <p:cNvCxnSpPr/>
            <p:nvPr/>
          </p:nvCxnSpPr>
          <p:spPr>
            <a:xfrm>
              <a:off x="4300500" y="1903000"/>
              <a:ext cx="543000" cy="0"/>
            </a:xfrm>
            <a:prstGeom prst="straightConnector1">
              <a:avLst/>
            </a:prstGeom>
            <a:noFill/>
            <a:ln cap="flat" cmpd="sng" w="9525">
              <a:solidFill>
                <a:srgbClr val="FFFFFF"/>
              </a:solidFill>
              <a:prstDash val="solid"/>
              <a:round/>
              <a:headEnd len="sm" w="sm" type="none"/>
              <a:tailEnd len="sm" w="sm" type="none"/>
            </a:ln>
          </p:spPr>
        </p:cxnSp>
        <p:sp>
          <p:nvSpPr>
            <p:cNvPr id="74" name="Google Shape;74;p1"/>
            <p:cNvSpPr/>
            <p:nvPr/>
          </p:nvSpPr>
          <p:spPr>
            <a:xfrm>
              <a:off x="4499225" y="1830400"/>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75" name="Google Shape;75;p1"/>
          <p:cNvPicPr preferRelativeResize="0"/>
          <p:nvPr/>
        </p:nvPicPr>
        <p:blipFill>
          <a:blip r:embed="rId4">
            <a:alphaModFix/>
          </a:blip>
          <a:stretch>
            <a:fillRect/>
          </a:stretch>
        </p:blipFill>
        <p:spPr>
          <a:xfrm>
            <a:off x="7973200" y="405768"/>
            <a:ext cx="759650" cy="730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g5db1947c34_0_52"/>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800"/>
              <a:buNone/>
            </a:pPr>
            <a:r>
              <a:rPr lang="en">
                <a:solidFill>
                  <a:schemeClr val="lt1"/>
                </a:solidFill>
                <a:latin typeface="Montserrat Medium"/>
                <a:ea typeface="Montserrat Medium"/>
                <a:cs typeface="Montserrat Medium"/>
                <a:sym typeface="Montserrat Medium"/>
              </a:rPr>
              <a:t>Early recognition</a:t>
            </a:r>
            <a:endParaRPr/>
          </a:p>
        </p:txBody>
      </p:sp>
      <p:sp>
        <p:nvSpPr>
          <p:cNvPr id="155" name="Google Shape;155;g5db1947c34_0_52"/>
          <p:cNvSpPr txBox="1"/>
          <p:nvPr>
            <p:ph idx="1" type="body"/>
          </p:nvPr>
        </p:nvSpPr>
        <p:spPr>
          <a:xfrm>
            <a:off x="629475" y="1606625"/>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Attributions &amp; Self-esteem</a:t>
            </a:r>
            <a:endParaRPr b="1"/>
          </a:p>
          <a:p>
            <a:pPr indent="0" lvl="0" marL="0" rtl="0" algn="l">
              <a:lnSpc>
                <a:spcPct val="100000"/>
              </a:lnSpc>
              <a:spcBef>
                <a:spcPts val="600"/>
              </a:spcBef>
              <a:spcAft>
                <a:spcPts val="0"/>
              </a:spcAft>
              <a:buSzPts val="1400"/>
              <a:buNone/>
            </a:pPr>
            <a:r>
              <a:rPr lang="en"/>
              <a:t>Acknowledge the good things we do</a:t>
            </a:r>
            <a:endParaRPr/>
          </a:p>
          <a:p>
            <a:pPr indent="0" lvl="0" marL="0" rtl="0" algn="l">
              <a:lnSpc>
                <a:spcPct val="100000"/>
              </a:lnSpc>
              <a:spcBef>
                <a:spcPts val="600"/>
              </a:spcBef>
              <a:spcAft>
                <a:spcPts val="0"/>
              </a:spcAft>
              <a:buSzPts val="1400"/>
              <a:buNone/>
            </a:pPr>
            <a:r>
              <a:rPr lang="en"/>
              <a:t>If we did wrong, don’t ignore it. Assume it. No blame</a:t>
            </a:r>
            <a:endParaRPr/>
          </a:p>
          <a:p>
            <a:pPr indent="0" lvl="0" marL="0" rtl="0" algn="l">
              <a:lnSpc>
                <a:spcPct val="100000"/>
              </a:lnSpc>
              <a:spcBef>
                <a:spcPts val="600"/>
              </a:spcBef>
              <a:spcAft>
                <a:spcPts val="0"/>
              </a:spcAft>
              <a:buSzPts val="1400"/>
              <a:buNone/>
            </a:pPr>
            <a:r>
              <a:rPr lang="en"/>
              <a:t>It’s good to love ourselves and treat us good (No narcissism)</a:t>
            </a:r>
            <a:endParaRPr/>
          </a:p>
        </p:txBody>
      </p:sp>
      <p:sp>
        <p:nvSpPr>
          <p:cNvPr id="156" name="Google Shape;156;g5db1947c34_0_52"/>
          <p:cNvSpPr txBox="1"/>
          <p:nvPr>
            <p:ph idx="2" type="body"/>
          </p:nvPr>
        </p:nvSpPr>
        <p:spPr>
          <a:xfrm>
            <a:off x="3279489" y="1606625"/>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Relations with others</a:t>
            </a:r>
            <a:endParaRPr b="1"/>
          </a:p>
          <a:p>
            <a:pPr indent="0" lvl="0" marL="0" rtl="0" algn="l">
              <a:lnSpc>
                <a:spcPct val="100000"/>
              </a:lnSpc>
              <a:spcBef>
                <a:spcPts val="600"/>
              </a:spcBef>
              <a:spcAft>
                <a:spcPts val="0"/>
              </a:spcAft>
              <a:buSzPts val="1400"/>
              <a:buNone/>
            </a:pPr>
            <a:r>
              <a:rPr lang="en"/>
              <a:t>Strengthen good attitudes from others</a:t>
            </a:r>
            <a:endParaRPr/>
          </a:p>
          <a:p>
            <a:pPr indent="0" lvl="0" marL="0" rtl="0" algn="l">
              <a:lnSpc>
                <a:spcPct val="100000"/>
              </a:lnSpc>
              <a:spcBef>
                <a:spcPts val="600"/>
              </a:spcBef>
              <a:spcAft>
                <a:spcPts val="0"/>
              </a:spcAft>
              <a:buSzPts val="1400"/>
              <a:buNone/>
            </a:pPr>
            <a:r>
              <a:rPr lang="en"/>
              <a:t>Correct negative behaviours in our environment</a:t>
            </a:r>
            <a:endParaRPr/>
          </a:p>
          <a:p>
            <a:pPr indent="0" lvl="0" marL="0" rtl="0" algn="l">
              <a:lnSpc>
                <a:spcPct val="100000"/>
              </a:lnSpc>
              <a:spcBef>
                <a:spcPts val="600"/>
              </a:spcBef>
              <a:spcAft>
                <a:spcPts val="0"/>
              </a:spcAft>
              <a:buSzPts val="1400"/>
              <a:buNone/>
            </a:pPr>
            <a:r>
              <a:rPr lang="en"/>
              <a:t>Don’t bring back continuously problems from the past</a:t>
            </a:r>
            <a:endParaRPr/>
          </a:p>
        </p:txBody>
      </p:sp>
      <p:sp>
        <p:nvSpPr>
          <p:cNvPr id="157" name="Google Shape;157;g5db1947c34_0_52"/>
          <p:cNvSpPr txBox="1"/>
          <p:nvPr>
            <p:ph idx="3" type="body"/>
          </p:nvPr>
        </p:nvSpPr>
        <p:spPr>
          <a:xfrm>
            <a:off x="5929502" y="1606625"/>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Specific training for anxiety &amp; stress</a:t>
            </a:r>
            <a:br>
              <a:rPr lang="en"/>
            </a:br>
            <a:endParaRPr/>
          </a:p>
          <a:p>
            <a:pPr indent="0" lvl="0" marL="0" rtl="0" algn="l">
              <a:lnSpc>
                <a:spcPct val="100000"/>
              </a:lnSpc>
              <a:spcBef>
                <a:spcPts val="600"/>
              </a:spcBef>
              <a:spcAft>
                <a:spcPts val="0"/>
              </a:spcAft>
              <a:buSzPts val="1400"/>
              <a:buNone/>
            </a:pPr>
            <a:r>
              <a:rPr lang="en"/>
              <a:t>Mindfulness</a:t>
            </a:r>
            <a:endParaRPr/>
          </a:p>
          <a:p>
            <a:pPr indent="0" lvl="0" marL="0" rtl="0" algn="l">
              <a:lnSpc>
                <a:spcPct val="100000"/>
              </a:lnSpc>
              <a:spcBef>
                <a:spcPts val="600"/>
              </a:spcBef>
              <a:spcAft>
                <a:spcPts val="0"/>
              </a:spcAft>
              <a:buSzPts val="1400"/>
              <a:buNone/>
            </a:pPr>
            <a:r>
              <a:rPr lang="en"/>
              <a:t>Expose to fearful situations (little by little)</a:t>
            </a:r>
            <a:endParaRPr/>
          </a:p>
          <a:p>
            <a:pPr indent="0" lvl="0" marL="0" rtl="0" algn="l">
              <a:lnSpc>
                <a:spcPct val="100000"/>
              </a:lnSpc>
              <a:spcBef>
                <a:spcPts val="600"/>
              </a:spcBef>
              <a:spcAft>
                <a:spcPts val="0"/>
              </a:spcAft>
              <a:buSzPts val="1400"/>
              <a:buNone/>
            </a:pPr>
            <a:r>
              <a:rPr lang="en"/>
              <a:t>Learn to say no</a:t>
            </a:r>
            <a:endParaRPr/>
          </a:p>
          <a:p>
            <a:pPr indent="0" lvl="0" marL="0" rtl="0" algn="l">
              <a:lnSpc>
                <a:spcPct val="100000"/>
              </a:lnSpc>
              <a:spcBef>
                <a:spcPts val="600"/>
              </a:spcBef>
              <a:spcAft>
                <a:spcPts val="0"/>
              </a:spcAft>
              <a:buSzPts val="1400"/>
              <a:buNone/>
            </a:pPr>
            <a:r>
              <a:rPr lang="en"/>
              <a:t>Practice our best social skills</a:t>
            </a:r>
            <a:r>
              <a:rPr lang="en"/>
              <a:t> to solve conflicts</a:t>
            </a:r>
            <a:endParaRPr/>
          </a:p>
          <a:p>
            <a:pPr indent="0" lvl="0" marL="0" rtl="0" algn="l">
              <a:lnSpc>
                <a:spcPct val="100000"/>
              </a:lnSpc>
              <a:spcBef>
                <a:spcPts val="600"/>
              </a:spcBef>
              <a:spcAft>
                <a:spcPts val="0"/>
              </a:spcAft>
              <a:buSzPts val="1400"/>
              <a:buNone/>
            </a:pPr>
            <a:r>
              <a:t/>
            </a:r>
            <a:endParaRPr/>
          </a:p>
        </p:txBody>
      </p:sp>
      <p:sp>
        <p:nvSpPr>
          <p:cNvPr id="158" name="Google Shape;158;g5db1947c34_0_52"/>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59" name="Google Shape;159;g5db1947c34_0_52"/>
          <p:cNvPicPr preferRelativeResize="0"/>
          <p:nvPr/>
        </p:nvPicPr>
        <p:blipFill>
          <a:blip r:embed="rId3">
            <a:alphaModFix/>
          </a:blip>
          <a:stretch>
            <a:fillRect/>
          </a:stretch>
        </p:blipFill>
        <p:spPr>
          <a:xfrm>
            <a:off x="7973200" y="405768"/>
            <a:ext cx="759650" cy="730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g5ee8f47598_0_21"/>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800"/>
              <a:buNone/>
            </a:pPr>
            <a:r>
              <a:rPr lang="en">
                <a:solidFill>
                  <a:schemeClr val="lt1"/>
                </a:solidFill>
                <a:latin typeface="Montserrat Medium"/>
                <a:ea typeface="Montserrat Medium"/>
                <a:cs typeface="Montserrat Medium"/>
                <a:sym typeface="Montserrat Medium"/>
              </a:rPr>
              <a:t>Cognitive Distortions</a:t>
            </a:r>
            <a:endParaRPr/>
          </a:p>
        </p:txBody>
      </p:sp>
      <p:sp>
        <p:nvSpPr>
          <p:cNvPr id="165" name="Google Shape;165;g5ee8f47598_0_21"/>
          <p:cNvSpPr txBox="1"/>
          <p:nvPr>
            <p:ph idx="1" type="body"/>
          </p:nvPr>
        </p:nvSpPr>
        <p:spPr>
          <a:xfrm>
            <a:off x="629475" y="1606625"/>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Jumping to conclusions</a:t>
            </a:r>
            <a:endParaRPr b="1"/>
          </a:p>
          <a:p>
            <a:pPr indent="0" lvl="0" marL="0" rtl="0" algn="l">
              <a:lnSpc>
                <a:spcPct val="100000"/>
              </a:lnSpc>
              <a:spcBef>
                <a:spcPts val="600"/>
              </a:spcBef>
              <a:spcAft>
                <a:spcPts val="0"/>
              </a:spcAft>
              <a:buSzPts val="1400"/>
              <a:buNone/>
            </a:pPr>
            <a:r>
              <a:rPr lang="en"/>
              <a:t>Jump to conclusion when there’s no evidence or the evidence is against the conclusion</a:t>
            </a:r>
            <a:endParaRPr/>
          </a:p>
        </p:txBody>
      </p:sp>
      <p:sp>
        <p:nvSpPr>
          <p:cNvPr id="166" name="Google Shape;166;g5ee8f47598_0_21"/>
          <p:cNvSpPr txBox="1"/>
          <p:nvPr>
            <p:ph idx="2" type="body"/>
          </p:nvPr>
        </p:nvSpPr>
        <p:spPr>
          <a:xfrm>
            <a:off x="3279489" y="1606625"/>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Filtering</a:t>
            </a:r>
            <a:endParaRPr b="1"/>
          </a:p>
          <a:p>
            <a:pPr indent="0" lvl="0" marL="0" rtl="0" algn="l">
              <a:lnSpc>
                <a:spcPct val="100000"/>
              </a:lnSpc>
              <a:spcBef>
                <a:spcPts val="600"/>
              </a:spcBef>
              <a:spcAft>
                <a:spcPts val="0"/>
              </a:spcAft>
              <a:buSzPts val="1400"/>
              <a:buNone/>
            </a:pPr>
            <a:r>
              <a:rPr lang="en"/>
              <a:t>Focus on negative details and ignore the positive ones</a:t>
            </a:r>
            <a:endParaRPr/>
          </a:p>
        </p:txBody>
      </p:sp>
      <p:sp>
        <p:nvSpPr>
          <p:cNvPr id="167" name="Google Shape;167;g5ee8f47598_0_21"/>
          <p:cNvSpPr txBox="1"/>
          <p:nvPr>
            <p:ph idx="3" type="body"/>
          </p:nvPr>
        </p:nvSpPr>
        <p:spPr>
          <a:xfrm>
            <a:off x="5929502" y="1606625"/>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Overgeneralization</a:t>
            </a:r>
            <a:br>
              <a:rPr lang="en"/>
            </a:br>
            <a:endParaRPr/>
          </a:p>
          <a:p>
            <a:pPr indent="0" lvl="0" marL="0" rtl="0" algn="l">
              <a:lnSpc>
                <a:spcPct val="100000"/>
              </a:lnSpc>
              <a:spcBef>
                <a:spcPts val="600"/>
              </a:spcBef>
              <a:spcAft>
                <a:spcPts val="0"/>
              </a:spcAft>
              <a:buSzPts val="1400"/>
              <a:buNone/>
            </a:pPr>
            <a:r>
              <a:rPr lang="en"/>
              <a:t>Elaborate a general conclusion based on a single incident or a single piece of evidence</a:t>
            </a:r>
            <a:endParaRPr/>
          </a:p>
          <a:p>
            <a:pPr indent="0" lvl="0" marL="0" rtl="0" algn="l">
              <a:lnSpc>
                <a:spcPct val="100000"/>
              </a:lnSpc>
              <a:spcBef>
                <a:spcPts val="600"/>
              </a:spcBef>
              <a:spcAft>
                <a:spcPts val="0"/>
              </a:spcAft>
              <a:buSzPts val="1400"/>
              <a:buNone/>
            </a:pPr>
            <a:r>
              <a:t/>
            </a:r>
            <a:endParaRPr/>
          </a:p>
        </p:txBody>
      </p:sp>
      <p:sp>
        <p:nvSpPr>
          <p:cNvPr id="168" name="Google Shape;168;g5ee8f47598_0_21"/>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69" name="Google Shape;169;g5ee8f47598_0_21"/>
          <p:cNvPicPr preferRelativeResize="0"/>
          <p:nvPr/>
        </p:nvPicPr>
        <p:blipFill>
          <a:blip r:embed="rId3">
            <a:alphaModFix/>
          </a:blip>
          <a:stretch>
            <a:fillRect/>
          </a:stretch>
        </p:blipFill>
        <p:spPr>
          <a:xfrm>
            <a:off x="7973200" y="405768"/>
            <a:ext cx="759650" cy="730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g5db1947c34_0_107"/>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800"/>
              <a:buNone/>
            </a:pPr>
            <a:r>
              <a:rPr lang="en">
                <a:solidFill>
                  <a:schemeClr val="lt1"/>
                </a:solidFill>
                <a:latin typeface="Montserrat Medium"/>
                <a:ea typeface="Montserrat Medium"/>
                <a:cs typeface="Montserrat Medium"/>
                <a:sym typeface="Montserrat Medium"/>
              </a:rPr>
              <a:t>Cognitive Distortions</a:t>
            </a:r>
            <a:endParaRPr/>
          </a:p>
        </p:txBody>
      </p:sp>
      <p:sp>
        <p:nvSpPr>
          <p:cNvPr id="175" name="Google Shape;175;g5db1947c34_0_107"/>
          <p:cNvSpPr txBox="1"/>
          <p:nvPr>
            <p:ph idx="1" type="body"/>
          </p:nvPr>
        </p:nvSpPr>
        <p:spPr>
          <a:xfrm>
            <a:off x="629475" y="1606625"/>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Polarized thinking (Black &amp; White thinking)</a:t>
            </a:r>
            <a:endParaRPr b="1"/>
          </a:p>
          <a:p>
            <a:pPr indent="0" lvl="0" marL="0" rtl="0" algn="l">
              <a:lnSpc>
                <a:spcPct val="100000"/>
              </a:lnSpc>
              <a:spcBef>
                <a:spcPts val="600"/>
              </a:spcBef>
              <a:spcAft>
                <a:spcPts val="0"/>
              </a:spcAft>
              <a:buSzPts val="1400"/>
              <a:buNone/>
            </a:pPr>
            <a:r>
              <a:rPr lang="en"/>
              <a:t>Thinking that things are either “black-or-white” — all or nothing. With no greyscale</a:t>
            </a:r>
            <a:endParaRPr/>
          </a:p>
        </p:txBody>
      </p:sp>
      <p:sp>
        <p:nvSpPr>
          <p:cNvPr id="176" name="Google Shape;176;g5db1947c34_0_107"/>
          <p:cNvSpPr txBox="1"/>
          <p:nvPr>
            <p:ph idx="3" type="body"/>
          </p:nvPr>
        </p:nvSpPr>
        <p:spPr>
          <a:xfrm>
            <a:off x="5929502" y="1606625"/>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Minimization</a:t>
            </a:r>
            <a:br>
              <a:rPr lang="en"/>
            </a:br>
            <a:endParaRPr/>
          </a:p>
          <a:p>
            <a:pPr indent="0" lvl="0" marL="0" rtl="0" algn="l">
              <a:lnSpc>
                <a:spcPct val="100000"/>
              </a:lnSpc>
              <a:spcBef>
                <a:spcPts val="600"/>
              </a:spcBef>
              <a:spcAft>
                <a:spcPts val="0"/>
              </a:spcAft>
              <a:buSzPts val="1400"/>
              <a:buNone/>
            </a:pPr>
            <a:r>
              <a:rPr lang="en"/>
              <a:t>Evaluate events giving them too little weight</a:t>
            </a:r>
            <a:endParaRPr/>
          </a:p>
          <a:p>
            <a:pPr indent="0" lvl="0" marL="0" rtl="0" algn="l">
              <a:lnSpc>
                <a:spcPct val="100000"/>
              </a:lnSpc>
              <a:spcBef>
                <a:spcPts val="600"/>
              </a:spcBef>
              <a:spcAft>
                <a:spcPts val="0"/>
              </a:spcAft>
              <a:buSzPts val="1400"/>
              <a:buNone/>
            </a:pPr>
            <a:r>
              <a:t/>
            </a:r>
            <a:endParaRPr/>
          </a:p>
        </p:txBody>
      </p:sp>
      <p:sp>
        <p:nvSpPr>
          <p:cNvPr id="177" name="Google Shape;177;g5db1947c34_0_107"/>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78" name="Google Shape;178;g5db1947c34_0_107"/>
          <p:cNvPicPr preferRelativeResize="0"/>
          <p:nvPr/>
        </p:nvPicPr>
        <p:blipFill>
          <a:blip r:embed="rId3">
            <a:alphaModFix/>
          </a:blip>
          <a:stretch>
            <a:fillRect/>
          </a:stretch>
        </p:blipFill>
        <p:spPr>
          <a:xfrm>
            <a:off x="7973200" y="405768"/>
            <a:ext cx="759650" cy="730125"/>
          </a:xfrm>
          <a:prstGeom prst="rect">
            <a:avLst/>
          </a:prstGeom>
          <a:noFill/>
          <a:ln>
            <a:noFill/>
          </a:ln>
        </p:spPr>
      </p:pic>
      <p:sp>
        <p:nvSpPr>
          <p:cNvPr id="179" name="Google Shape;179;g5db1947c34_0_107"/>
          <p:cNvSpPr txBox="1"/>
          <p:nvPr>
            <p:ph idx="3" type="body"/>
          </p:nvPr>
        </p:nvSpPr>
        <p:spPr>
          <a:xfrm>
            <a:off x="3280952" y="1602799"/>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Magnification</a:t>
            </a:r>
            <a:br>
              <a:rPr lang="en"/>
            </a:br>
            <a:endParaRPr/>
          </a:p>
          <a:p>
            <a:pPr indent="0" lvl="0" marL="0" rtl="0" algn="l">
              <a:lnSpc>
                <a:spcPct val="100000"/>
              </a:lnSpc>
              <a:spcBef>
                <a:spcPts val="600"/>
              </a:spcBef>
              <a:spcAft>
                <a:spcPts val="0"/>
              </a:spcAft>
              <a:buSzPts val="1400"/>
              <a:buNone/>
            </a:pPr>
            <a:r>
              <a:rPr lang="en"/>
              <a:t>Evaluate events giving them too much weight</a:t>
            </a:r>
            <a:endParaRPr/>
          </a:p>
          <a:p>
            <a:pPr indent="0" lvl="0" marL="0" rtl="0" algn="l">
              <a:lnSpc>
                <a:spcPct val="100000"/>
              </a:lnSpc>
              <a:spcBef>
                <a:spcPts val="600"/>
              </a:spcBef>
              <a:spcAft>
                <a:spcPts val="0"/>
              </a:spcAft>
              <a:buSzPts val="1400"/>
              <a:buNone/>
            </a:pPr>
            <a:r>
              <a:t/>
            </a:r>
            <a:endParaRPr/>
          </a:p>
          <a:p>
            <a:pPr indent="0" lvl="0" marL="0" rtl="0" algn="l">
              <a:lnSpc>
                <a:spcPct val="100000"/>
              </a:lnSpc>
              <a:spcBef>
                <a:spcPts val="600"/>
              </a:spcBef>
              <a:spcAft>
                <a:spcPts val="0"/>
              </a:spcAft>
              <a:buSzPts val="1400"/>
              <a:buNone/>
            </a:pPr>
            <a:r>
              <a:rPr lang="en"/>
              <a:t>There’s a subtype:</a:t>
            </a:r>
            <a:endParaRPr/>
          </a:p>
          <a:p>
            <a:pPr indent="0" lvl="0" marL="0" rtl="0" algn="l">
              <a:lnSpc>
                <a:spcPct val="100000"/>
              </a:lnSpc>
              <a:spcBef>
                <a:spcPts val="600"/>
              </a:spcBef>
              <a:spcAft>
                <a:spcPts val="0"/>
              </a:spcAft>
              <a:buSzPts val="1400"/>
              <a:buNone/>
            </a:pPr>
            <a:r>
              <a:rPr b="1" lang="en"/>
              <a:t>Catastrophizing</a:t>
            </a:r>
            <a:br>
              <a:rPr b="1" lang="en"/>
            </a:br>
            <a:endParaRPr b="1"/>
          </a:p>
          <a:p>
            <a:pPr indent="0" lvl="0" marL="0" rtl="0" algn="l">
              <a:lnSpc>
                <a:spcPct val="100000"/>
              </a:lnSpc>
              <a:spcBef>
                <a:spcPts val="600"/>
              </a:spcBef>
              <a:spcAft>
                <a:spcPts val="0"/>
              </a:spcAft>
              <a:buSzPts val="1400"/>
              <a:buNone/>
            </a:pPr>
            <a:r>
              <a:rPr lang="en"/>
              <a:t>Imagine the worst case scenario</a:t>
            </a:r>
            <a:endParaRPr/>
          </a:p>
          <a:p>
            <a:pPr indent="0" lvl="0" marL="0" rtl="0" algn="l">
              <a:lnSpc>
                <a:spcPct val="100000"/>
              </a:lnSpc>
              <a:spcBef>
                <a:spcPts val="600"/>
              </a:spcBef>
              <a:spcAft>
                <a:spcPts val="0"/>
              </a:spcAft>
              <a:buSzPts val="1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8"/>
          <p:cNvSpPr txBox="1"/>
          <p:nvPr>
            <p:ph idx="1" type="body"/>
          </p:nvPr>
        </p:nvSpPr>
        <p:spPr>
          <a:xfrm>
            <a:off x="959000" y="1658700"/>
            <a:ext cx="3507300" cy="276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Shoulds</a:t>
            </a:r>
            <a:endParaRPr b="1"/>
          </a:p>
          <a:p>
            <a:pPr indent="0" lvl="0" marL="0" rtl="0" algn="l">
              <a:lnSpc>
                <a:spcPct val="100000"/>
              </a:lnSpc>
              <a:spcBef>
                <a:spcPts val="600"/>
              </a:spcBef>
              <a:spcAft>
                <a:spcPts val="0"/>
              </a:spcAft>
              <a:buSzPts val="1800"/>
              <a:buNone/>
            </a:pPr>
            <a:r>
              <a:rPr lang="en"/>
              <a:t>Focus on what one should be, instead of seeing things as they are</a:t>
            </a:r>
            <a:endParaRPr/>
          </a:p>
          <a:p>
            <a:pPr indent="0" lvl="0" marL="0" rtl="0" algn="l">
              <a:lnSpc>
                <a:spcPct val="100000"/>
              </a:lnSpc>
              <a:spcBef>
                <a:spcPts val="600"/>
              </a:spcBef>
              <a:spcAft>
                <a:spcPts val="0"/>
              </a:spcAft>
              <a:buSzPts val="1800"/>
              <a:buNone/>
            </a:pPr>
            <a:r>
              <a:rPr lang="en"/>
              <a:t>i.e. Apply rigid moral rules no matter the context</a:t>
            </a:r>
            <a:endParaRPr/>
          </a:p>
        </p:txBody>
      </p:sp>
      <p:sp>
        <p:nvSpPr>
          <p:cNvPr id="185" name="Google Shape;185;p8"/>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800"/>
              <a:buNone/>
            </a:pPr>
            <a:r>
              <a:rPr lang="en">
                <a:solidFill>
                  <a:schemeClr val="lt1"/>
                </a:solidFill>
                <a:latin typeface="Montserrat Medium"/>
                <a:ea typeface="Montserrat Medium"/>
                <a:cs typeface="Montserrat Medium"/>
                <a:sym typeface="Montserrat Medium"/>
              </a:rPr>
              <a:t>Cognitive Distortions</a:t>
            </a:r>
            <a:endParaRPr/>
          </a:p>
        </p:txBody>
      </p:sp>
      <p:sp>
        <p:nvSpPr>
          <p:cNvPr id="186" name="Google Shape;186;p8"/>
          <p:cNvSpPr txBox="1"/>
          <p:nvPr>
            <p:ph idx="2" type="body"/>
          </p:nvPr>
        </p:nvSpPr>
        <p:spPr>
          <a:xfrm>
            <a:off x="4677601" y="1658700"/>
            <a:ext cx="3507300" cy="276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800"/>
              <a:buNone/>
            </a:pPr>
            <a:r>
              <a:rPr b="1" lang="en"/>
              <a:t>Anticipation</a:t>
            </a:r>
            <a:endParaRPr b="1"/>
          </a:p>
          <a:p>
            <a:pPr indent="0" lvl="0" marL="0" rtl="0" algn="l">
              <a:lnSpc>
                <a:spcPct val="100000"/>
              </a:lnSpc>
              <a:spcBef>
                <a:spcPts val="600"/>
              </a:spcBef>
              <a:spcAft>
                <a:spcPts val="0"/>
              </a:spcAft>
              <a:buSzPts val="1800"/>
              <a:buNone/>
            </a:pPr>
            <a:r>
              <a:rPr lang="en"/>
              <a:t>Unjustified waiting for disasters or </a:t>
            </a:r>
            <a:r>
              <a:rPr lang="en"/>
              <a:t>catastrophes</a:t>
            </a:r>
            <a:br>
              <a:rPr lang="en"/>
            </a:br>
            <a:br>
              <a:rPr lang="en"/>
            </a:br>
            <a:r>
              <a:rPr lang="en"/>
              <a:t>It usually starts with “What if…?”</a:t>
            </a:r>
            <a:endParaRPr/>
          </a:p>
        </p:txBody>
      </p:sp>
      <p:sp>
        <p:nvSpPr>
          <p:cNvPr id="187" name="Google Shape;187;p8"/>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88" name="Google Shape;188;p8"/>
          <p:cNvPicPr preferRelativeResize="0"/>
          <p:nvPr/>
        </p:nvPicPr>
        <p:blipFill>
          <a:blip r:embed="rId3">
            <a:alphaModFix/>
          </a:blip>
          <a:stretch>
            <a:fillRect/>
          </a:stretch>
        </p:blipFill>
        <p:spPr>
          <a:xfrm>
            <a:off x="7973200" y="405768"/>
            <a:ext cx="759650" cy="730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5"/>
          <p:cNvSpPr txBox="1"/>
          <p:nvPr>
            <p:ph idx="1" type="body"/>
          </p:nvPr>
        </p:nvSpPr>
        <p:spPr>
          <a:xfrm>
            <a:off x="1011000" y="1640600"/>
            <a:ext cx="7122000" cy="3178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600"/>
              </a:spcBef>
              <a:spcAft>
                <a:spcPts val="0"/>
              </a:spcAft>
              <a:buSzPts val="2400"/>
              <a:buNone/>
            </a:pPr>
            <a:r>
              <a:rPr lang="en" sz="1800">
                <a:latin typeface="Montserrat"/>
                <a:ea typeface="Montserrat"/>
                <a:cs typeface="Montserrat"/>
                <a:sym typeface="Montserrat"/>
              </a:rPr>
              <a:t>The philosopher Diogenes was eating bread and lentils for supper. He was seen by the philosopher Aristippus, who lived comfortably by flattering the king.</a:t>
            </a:r>
            <a:endParaRPr sz="1800">
              <a:latin typeface="Montserrat"/>
              <a:ea typeface="Montserrat"/>
              <a:cs typeface="Montserrat"/>
              <a:sym typeface="Montserrat"/>
            </a:endParaRPr>
          </a:p>
          <a:p>
            <a:pPr indent="0" lvl="0" marL="0" rtl="0" algn="ctr">
              <a:lnSpc>
                <a:spcPct val="100000"/>
              </a:lnSpc>
              <a:spcBef>
                <a:spcPts val="600"/>
              </a:spcBef>
              <a:spcAft>
                <a:spcPts val="0"/>
              </a:spcAft>
              <a:buSzPts val="2400"/>
              <a:buNone/>
            </a:pPr>
            <a:r>
              <a:rPr lang="en" sz="1800">
                <a:latin typeface="Montserrat"/>
                <a:ea typeface="Montserrat"/>
                <a:cs typeface="Montserrat"/>
                <a:sym typeface="Montserrat"/>
              </a:rPr>
              <a:t>Said Aristippus, 'If you would learn to be subservient to the king you would not have to live on lentils.'</a:t>
            </a:r>
            <a:endParaRPr sz="1800">
              <a:latin typeface="Montserrat"/>
              <a:ea typeface="Montserrat"/>
              <a:cs typeface="Montserrat"/>
              <a:sym typeface="Montserrat"/>
            </a:endParaRPr>
          </a:p>
          <a:p>
            <a:pPr indent="0" lvl="0" marL="0" rtl="0" algn="ctr">
              <a:lnSpc>
                <a:spcPct val="100000"/>
              </a:lnSpc>
              <a:spcBef>
                <a:spcPts val="600"/>
              </a:spcBef>
              <a:spcAft>
                <a:spcPts val="0"/>
              </a:spcAft>
              <a:buSzPts val="2400"/>
              <a:buNone/>
            </a:pPr>
            <a:r>
              <a:rPr lang="en" sz="1800">
                <a:latin typeface="Montserrat"/>
                <a:ea typeface="Montserrat"/>
                <a:cs typeface="Montserrat"/>
                <a:sym typeface="Montserrat"/>
              </a:rPr>
              <a:t>Said Diogenes, 'Learn to live on lentils and you will not have to be subservient to the king".</a:t>
            </a:r>
            <a:r>
              <a:rPr lang="en" sz="1800">
                <a:latin typeface="Montserrat"/>
                <a:ea typeface="Montserrat"/>
                <a:cs typeface="Montserrat"/>
                <a:sym typeface="Montserrat"/>
              </a:rPr>
              <a:t>”</a:t>
            </a:r>
            <a:endParaRPr sz="1800">
              <a:latin typeface="Montserrat"/>
              <a:ea typeface="Montserrat"/>
              <a:cs typeface="Montserrat"/>
              <a:sym typeface="Montserrat"/>
            </a:endParaRPr>
          </a:p>
        </p:txBody>
      </p:sp>
      <p:sp>
        <p:nvSpPr>
          <p:cNvPr id="194" name="Google Shape;194;p5"/>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95" name="Google Shape;195;p5"/>
          <p:cNvPicPr preferRelativeResize="0"/>
          <p:nvPr/>
        </p:nvPicPr>
        <p:blipFill>
          <a:blip r:embed="rId3">
            <a:alphaModFix/>
          </a:blip>
          <a:stretch>
            <a:fillRect/>
          </a:stretch>
        </p:blipFill>
        <p:spPr>
          <a:xfrm>
            <a:off x="7973200" y="405768"/>
            <a:ext cx="759650" cy="730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g5ee8f47598_0_13"/>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3600"/>
              <a:buNone/>
            </a:pPr>
            <a:r>
              <a:rPr lang="en">
                <a:solidFill>
                  <a:schemeClr val="lt1"/>
                </a:solidFill>
                <a:latin typeface="Montserrat Medium"/>
                <a:ea typeface="Montserrat Medium"/>
                <a:cs typeface="Montserrat Medium"/>
                <a:sym typeface="Montserrat Medium"/>
              </a:rPr>
              <a:t>Conclusions</a:t>
            </a:r>
            <a:endParaRPr>
              <a:latin typeface="Montserrat Medium"/>
              <a:ea typeface="Montserrat Medium"/>
              <a:cs typeface="Montserrat Medium"/>
              <a:sym typeface="Montserrat Medium"/>
            </a:endParaRPr>
          </a:p>
        </p:txBody>
      </p:sp>
      <p:sp>
        <p:nvSpPr>
          <p:cNvPr id="201" name="Google Shape;201;g5ee8f47598_0_13"/>
          <p:cNvSpPr txBox="1"/>
          <p:nvPr>
            <p:ph idx="1" type="body"/>
          </p:nvPr>
        </p:nvSpPr>
        <p:spPr>
          <a:xfrm>
            <a:off x="807300" y="1568225"/>
            <a:ext cx="7529400" cy="2817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 sz="1800"/>
              <a:t>We are not affected by the facts themselves, but by how we interpret them</a:t>
            </a:r>
            <a:endParaRPr sz="1800"/>
          </a:p>
          <a:p>
            <a:pPr indent="0" lvl="0" marL="0" rtl="0" algn="l">
              <a:lnSpc>
                <a:spcPct val="100000"/>
              </a:lnSpc>
              <a:spcBef>
                <a:spcPts val="600"/>
              </a:spcBef>
              <a:spcAft>
                <a:spcPts val="0"/>
              </a:spcAft>
              <a:buNone/>
            </a:pPr>
            <a:r>
              <a:t/>
            </a:r>
            <a:endParaRPr sz="1800"/>
          </a:p>
          <a:p>
            <a:pPr indent="-342900" lvl="0" marL="457200" rtl="0" algn="l">
              <a:lnSpc>
                <a:spcPct val="100000"/>
              </a:lnSpc>
              <a:spcBef>
                <a:spcPts val="600"/>
              </a:spcBef>
              <a:spcAft>
                <a:spcPts val="0"/>
              </a:spcAft>
              <a:buSzPts val="1800"/>
              <a:buChar char="▪"/>
            </a:pPr>
            <a:r>
              <a:rPr lang="en" sz="1800"/>
              <a:t>The same reality can be experienced in different ways by different people</a:t>
            </a:r>
            <a:endParaRPr sz="1800"/>
          </a:p>
          <a:p>
            <a:pPr indent="0" lvl="0" marL="0" rtl="0" algn="l">
              <a:lnSpc>
                <a:spcPct val="100000"/>
              </a:lnSpc>
              <a:spcBef>
                <a:spcPts val="600"/>
              </a:spcBef>
              <a:spcAft>
                <a:spcPts val="0"/>
              </a:spcAft>
              <a:buNone/>
            </a:pPr>
            <a:r>
              <a:t/>
            </a:r>
            <a:endParaRPr sz="1800"/>
          </a:p>
          <a:p>
            <a:pPr indent="-342900" lvl="0" marL="457200" rtl="0" algn="l">
              <a:spcBef>
                <a:spcPts val="600"/>
              </a:spcBef>
              <a:spcAft>
                <a:spcPts val="0"/>
              </a:spcAft>
              <a:buSzPts val="1800"/>
              <a:buChar char="▪"/>
            </a:pPr>
            <a:r>
              <a:rPr lang="en" sz="1800">
                <a:solidFill>
                  <a:schemeClr val="lt1"/>
                </a:solidFill>
              </a:rPr>
              <a:t>When something is affecting you deeply, you must remember that you always can choose to see it another way</a:t>
            </a:r>
            <a:endParaRPr sz="1800"/>
          </a:p>
        </p:txBody>
      </p:sp>
      <p:sp>
        <p:nvSpPr>
          <p:cNvPr id="202" name="Google Shape;202;g5ee8f47598_0_13"/>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203" name="Google Shape;203;g5ee8f47598_0_13"/>
          <p:cNvPicPr preferRelativeResize="0"/>
          <p:nvPr/>
        </p:nvPicPr>
        <p:blipFill>
          <a:blip r:embed="rId3">
            <a:alphaModFix/>
          </a:blip>
          <a:stretch>
            <a:fillRect/>
          </a:stretch>
        </p:blipFill>
        <p:spPr>
          <a:xfrm>
            <a:off x="7973200" y="405768"/>
            <a:ext cx="759650" cy="730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4"/>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209" name="Google Shape;209;p24"/>
          <p:cNvSpPr txBox="1"/>
          <p:nvPr>
            <p:ph idx="1" type="body"/>
          </p:nvPr>
        </p:nvSpPr>
        <p:spPr>
          <a:xfrm>
            <a:off x="807300" y="903850"/>
            <a:ext cx="7529400" cy="3909900"/>
          </a:xfrm>
          <a:prstGeom prst="rect">
            <a:avLst/>
          </a:prstGeom>
          <a:noFill/>
          <a:ln>
            <a:noFill/>
          </a:ln>
        </p:spPr>
        <p:txBody>
          <a:bodyPr anchorCtr="0" anchor="ctr" bIns="91425" lIns="91425" spcFirstLastPara="1" rIns="91425" wrap="square" tIns="91425">
            <a:noAutofit/>
          </a:bodyPr>
          <a:lstStyle/>
          <a:p>
            <a:pPr indent="457200" lvl="0" marL="457200" rtl="0" algn="l">
              <a:lnSpc>
                <a:spcPct val="100000"/>
              </a:lnSpc>
              <a:spcBef>
                <a:spcPts val="600"/>
              </a:spcBef>
              <a:spcAft>
                <a:spcPts val="0"/>
              </a:spcAft>
              <a:buSzPts val="2400"/>
              <a:buNone/>
            </a:pPr>
            <a:r>
              <a:rPr lang="en" sz="3600">
                <a:latin typeface="Montserrat SemiBold"/>
                <a:ea typeface="Montserrat SemiBold"/>
                <a:cs typeface="Montserrat SemiBold"/>
                <a:sym typeface="Montserrat SemiBold"/>
              </a:rPr>
              <a:t>THANKS!</a:t>
            </a:r>
            <a:endParaRPr sz="1800">
              <a:latin typeface="Montserrat SemiBold"/>
              <a:ea typeface="Montserrat SemiBold"/>
              <a:cs typeface="Montserrat SemiBold"/>
              <a:sym typeface="Montserrat SemiBold"/>
            </a:endParaRPr>
          </a:p>
        </p:txBody>
      </p:sp>
      <p:sp>
        <p:nvSpPr>
          <p:cNvPr id="210" name="Google Shape;210;p24"/>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lang="en">
                <a:solidFill>
                  <a:schemeClr val="lt1"/>
                </a:solidFill>
                <a:latin typeface="Montserrat Medium"/>
                <a:ea typeface="Montserrat Medium"/>
                <a:cs typeface="Montserrat Medium"/>
                <a:sym typeface="Montserrat Medium"/>
              </a:rPr>
              <a:t>ANY QUESTIONS?</a:t>
            </a:r>
            <a:endParaRPr/>
          </a:p>
        </p:txBody>
      </p:sp>
      <p:pic>
        <p:nvPicPr>
          <p:cNvPr id="211" name="Google Shape;211;p24"/>
          <p:cNvPicPr preferRelativeResize="0"/>
          <p:nvPr/>
        </p:nvPicPr>
        <p:blipFill>
          <a:blip r:embed="rId3">
            <a:alphaModFix/>
          </a:blip>
          <a:stretch>
            <a:fillRect/>
          </a:stretch>
        </p:blipFill>
        <p:spPr>
          <a:xfrm>
            <a:off x="7973200" y="405768"/>
            <a:ext cx="759650" cy="730125"/>
          </a:xfrm>
          <a:prstGeom prst="rect">
            <a:avLst/>
          </a:prstGeom>
          <a:noFill/>
          <a:ln>
            <a:noFill/>
          </a:ln>
        </p:spPr>
      </p:pic>
      <p:pic>
        <p:nvPicPr>
          <p:cNvPr descr="Where is my mind" id="212" name="Google Shape;212;p24" title="The Pixies - Where is my mind {lyrics}">
            <a:hlinkClick r:id="rId4"/>
          </p:cNvPr>
          <p:cNvPicPr preferRelativeResize="0"/>
          <p:nvPr/>
        </p:nvPicPr>
        <p:blipFill>
          <a:blip r:embed="rId5">
            <a:alphaModFix/>
          </a:blip>
          <a:stretch>
            <a:fillRect/>
          </a:stretch>
        </p:blipFill>
        <p:spPr>
          <a:xfrm>
            <a:off x="5353012" y="1854225"/>
            <a:ext cx="2678875" cy="2009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g5db1947c34_0_20"/>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latin typeface="Montserrat"/>
                <a:ea typeface="Montserrat"/>
                <a:cs typeface="Montserrat"/>
                <a:sym typeface="Montserrat"/>
              </a:rPr>
              <a:t>External links &amp; resources</a:t>
            </a:r>
            <a:endParaRPr>
              <a:latin typeface="Montserrat"/>
              <a:ea typeface="Montserrat"/>
              <a:cs typeface="Montserrat"/>
              <a:sym typeface="Montserrat"/>
            </a:endParaRPr>
          </a:p>
        </p:txBody>
      </p:sp>
      <p:sp>
        <p:nvSpPr>
          <p:cNvPr id="218" name="Google Shape;218;g5db1947c34_0_20"/>
          <p:cNvSpPr txBox="1"/>
          <p:nvPr>
            <p:ph idx="1" type="body"/>
          </p:nvPr>
        </p:nvSpPr>
        <p:spPr>
          <a:xfrm>
            <a:off x="807300" y="1568225"/>
            <a:ext cx="7529400" cy="28170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lt1"/>
              </a:buClr>
              <a:buSzPts val="1000"/>
              <a:buAutoNum type="arabicPeriod"/>
            </a:pPr>
            <a:r>
              <a:rPr lang="en" sz="1000" u="sng">
                <a:solidFill>
                  <a:schemeClr val="lt1"/>
                </a:solidFill>
                <a:hlinkClick r:id="rId3"/>
              </a:rPr>
              <a:t>https://consaludmental.org/general/problemas-salud-mental-principal-discapacidad-mundo-2030-41510/</a:t>
            </a:r>
            <a:endParaRPr sz="1000">
              <a:solidFill>
                <a:schemeClr val="lt1"/>
              </a:solidFill>
            </a:endParaRPr>
          </a:p>
          <a:p>
            <a:pPr indent="0" lvl="0" marL="0" rtl="0" algn="l">
              <a:lnSpc>
                <a:spcPct val="115000"/>
              </a:lnSpc>
              <a:spcBef>
                <a:spcPts val="0"/>
              </a:spcBef>
              <a:spcAft>
                <a:spcPts val="0"/>
              </a:spcAft>
              <a:buNone/>
            </a:pPr>
            <a:r>
              <a:t/>
            </a:r>
            <a:endParaRPr sz="1000">
              <a:solidFill>
                <a:schemeClr val="lt1"/>
              </a:solidFill>
            </a:endParaRPr>
          </a:p>
          <a:p>
            <a:pPr indent="-292100" lvl="0" marL="457200" rtl="0" algn="l">
              <a:lnSpc>
                <a:spcPct val="115000"/>
              </a:lnSpc>
              <a:spcBef>
                <a:spcPts val="0"/>
              </a:spcBef>
              <a:spcAft>
                <a:spcPts val="0"/>
              </a:spcAft>
              <a:buClr>
                <a:srgbClr val="FFFFFF"/>
              </a:buClr>
              <a:buSzPts val="1000"/>
              <a:buAutoNum type="arabicPeriod"/>
            </a:pPr>
            <a:r>
              <a:rPr lang="en" sz="1000" u="sng">
                <a:solidFill>
                  <a:srgbClr val="FFFFFF"/>
                </a:solidFill>
                <a:hlinkClick r:id="rId4"/>
              </a:rPr>
              <a:t>https://www.who.int/news-room/fact-sheets/detail/depression</a:t>
            </a:r>
            <a:endParaRPr sz="1000">
              <a:solidFill>
                <a:srgbClr val="FFFFFF"/>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1000">
              <a:solidFill>
                <a:srgbClr val="FFFFFF"/>
              </a:solidFill>
              <a:latin typeface="Montserrat Medium"/>
              <a:ea typeface="Montserrat Medium"/>
              <a:cs typeface="Montserrat Medium"/>
              <a:sym typeface="Montserrat Medium"/>
            </a:endParaRPr>
          </a:p>
          <a:p>
            <a:pPr indent="-292100" lvl="0" marL="457200" rtl="0" algn="l">
              <a:lnSpc>
                <a:spcPct val="115000"/>
              </a:lnSpc>
              <a:spcBef>
                <a:spcPts val="0"/>
              </a:spcBef>
              <a:spcAft>
                <a:spcPts val="0"/>
              </a:spcAft>
              <a:buClr>
                <a:srgbClr val="FFFFFF"/>
              </a:buClr>
              <a:buSzPts val="1000"/>
              <a:buFont typeface="Montserrat Medium"/>
              <a:buAutoNum type="arabicPeriod"/>
            </a:pPr>
            <a:r>
              <a:rPr lang="en" sz="1000" u="sng">
                <a:solidFill>
                  <a:srgbClr val="FFFFFF"/>
                </a:solidFill>
                <a:hlinkClick r:id="rId5"/>
              </a:rPr>
              <a:t>https://consaludmental.org/general/salud-mental-espana-futuro-gobierno-prioridad-agenda-politica-45890/</a:t>
            </a:r>
            <a:endParaRPr sz="1000">
              <a:solidFill>
                <a:srgbClr val="FFFFFF"/>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1000">
              <a:solidFill>
                <a:srgbClr val="FFFFFF"/>
              </a:solidFill>
              <a:latin typeface="Montserrat Medium"/>
              <a:ea typeface="Montserrat Medium"/>
              <a:cs typeface="Montserrat Medium"/>
              <a:sym typeface="Montserrat Medium"/>
            </a:endParaRPr>
          </a:p>
          <a:p>
            <a:pPr indent="-292100" lvl="0" marL="457200" rtl="0" algn="l">
              <a:lnSpc>
                <a:spcPct val="115000"/>
              </a:lnSpc>
              <a:spcBef>
                <a:spcPts val="0"/>
              </a:spcBef>
              <a:spcAft>
                <a:spcPts val="0"/>
              </a:spcAft>
              <a:buClr>
                <a:srgbClr val="FFFFFF"/>
              </a:buClr>
              <a:buSzPts val="1000"/>
              <a:buFont typeface="Montserrat Medium"/>
              <a:buAutoNum type="arabicPeriod"/>
            </a:pPr>
            <a:r>
              <a:rPr lang="en" sz="1000" u="sng">
                <a:solidFill>
                  <a:srgbClr val="FFFFFF"/>
                </a:solidFill>
                <a:hlinkClick r:id="rId6"/>
              </a:rPr>
              <a:t>https://psychcentral.com/lib/15-common-cognitive-distortions/</a:t>
            </a:r>
            <a:endParaRPr sz="1000">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1000">
              <a:latin typeface="Montserrat Medium"/>
              <a:ea typeface="Montserrat Medium"/>
              <a:cs typeface="Montserrat Medium"/>
              <a:sym typeface="Montserrat Medium"/>
            </a:endParaRPr>
          </a:p>
          <a:p>
            <a:pPr indent="-292100" lvl="0" marL="457200" rtl="0" algn="l">
              <a:lnSpc>
                <a:spcPct val="115000"/>
              </a:lnSpc>
              <a:spcBef>
                <a:spcPts val="0"/>
              </a:spcBef>
              <a:spcAft>
                <a:spcPts val="0"/>
              </a:spcAft>
              <a:buClr>
                <a:schemeClr val="lt1"/>
              </a:buClr>
              <a:buSzPts val="1000"/>
              <a:buFont typeface="Montserrat Medium"/>
              <a:buAutoNum type="arabicPeriod"/>
            </a:pPr>
            <a:r>
              <a:rPr lang="en" sz="1000" u="sng">
                <a:solidFill>
                  <a:schemeClr val="lt1"/>
                </a:solidFill>
                <a:latin typeface="Montserrat Medium"/>
                <a:ea typeface="Montserrat Medium"/>
                <a:cs typeface="Montserrat Medium"/>
                <a:sym typeface="Montserrat Medium"/>
                <a:hlinkClick r:id="rId7"/>
              </a:rPr>
              <a:t>Torcuato Luca de Tena - Los renglones torcidos de Dios</a:t>
            </a:r>
            <a:endParaRPr sz="1000">
              <a:solidFill>
                <a:schemeClr val="lt1"/>
              </a:solidFill>
              <a:latin typeface="Montserrat Medium"/>
              <a:ea typeface="Montserrat Medium"/>
              <a:cs typeface="Montserrat Medium"/>
              <a:sym typeface="Montserrat Medium"/>
            </a:endParaRPr>
          </a:p>
          <a:p>
            <a:pPr indent="0" lvl="0" marL="457200" rtl="0" algn="l">
              <a:lnSpc>
                <a:spcPct val="115000"/>
              </a:lnSpc>
              <a:spcBef>
                <a:spcPts val="0"/>
              </a:spcBef>
              <a:spcAft>
                <a:spcPts val="0"/>
              </a:spcAft>
              <a:buNone/>
            </a:pPr>
            <a:r>
              <a:t/>
            </a:r>
            <a:endParaRPr sz="1000">
              <a:solidFill>
                <a:schemeClr val="lt1"/>
              </a:solidFill>
            </a:endParaRPr>
          </a:p>
        </p:txBody>
      </p:sp>
      <p:sp>
        <p:nvSpPr>
          <p:cNvPr id="219" name="Google Shape;219;g5db1947c34_0_20"/>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220" name="Google Shape;220;g5db1947c34_0_20"/>
          <p:cNvPicPr preferRelativeResize="0"/>
          <p:nvPr/>
        </p:nvPicPr>
        <p:blipFill>
          <a:blip r:embed="rId8">
            <a:alphaModFix/>
          </a:blip>
          <a:stretch>
            <a:fillRect/>
          </a:stretch>
        </p:blipFill>
        <p:spPr>
          <a:xfrm>
            <a:off x="7973200" y="405768"/>
            <a:ext cx="759650" cy="730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latin typeface="Montserrat"/>
                <a:ea typeface="Montserrat"/>
                <a:cs typeface="Montserrat"/>
                <a:sym typeface="Montserrat"/>
              </a:rPr>
              <a:t>Credits</a:t>
            </a:r>
            <a:endParaRPr>
              <a:latin typeface="Montserrat"/>
              <a:ea typeface="Montserrat"/>
              <a:cs typeface="Montserrat"/>
              <a:sym typeface="Montserrat"/>
            </a:endParaRPr>
          </a:p>
        </p:txBody>
      </p:sp>
      <p:sp>
        <p:nvSpPr>
          <p:cNvPr id="226" name="Google Shape;226;p25"/>
          <p:cNvSpPr txBox="1"/>
          <p:nvPr>
            <p:ph idx="1" type="body"/>
          </p:nvPr>
        </p:nvSpPr>
        <p:spPr>
          <a:xfrm>
            <a:off x="807300" y="1568225"/>
            <a:ext cx="7529400" cy="2817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2400"/>
              <a:buNone/>
            </a:pPr>
            <a:r>
              <a:rPr lang="en" sz="1800"/>
              <a:t>Special thanks to all the people who made and released these awesome resources for free:</a:t>
            </a:r>
            <a:endParaRPr sz="1800"/>
          </a:p>
          <a:p>
            <a:pPr indent="0" lvl="0" marL="0" rtl="0" algn="l">
              <a:lnSpc>
                <a:spcPct val="100000"/>
              </a:lnSpc>
              <a:spcBef>
                <a:spcPts val="600"/>
              </a:spcBef>
              <a:spcAft>
                <a:spcPts val="0"/>
              </a:spcAft>
              <a:buSzPts val="2400"/>
              <a:buNone/>
            </a:pPr>
            <a:r>
              <a:t/>
            </a:r>
            <a:endParaRPr sz="1800"/>
          </a:p>
          <a:p>
            <a:pPr indent="-342900" lvl="0" marL="457200" rtl="0" algn="l">
              <a:lnSpc>
                <a:spcPct val="115000"/>
              </a:lnSpc>
              <a:spcBef>
                <a:spcPts val="600"/>
              </a:spcBef>
              <a:spcAft>
                <a:spcPts val="0"/>
              </a:spcAft>
              <a:buSzPts val="1800"/>
              <a:buChar char="▪"/>
            </a:pPr>
            <a:r>
              <a:rPr lang="en" sz="1800"/>
              <a:t>Presentation Rosali</a:t>
            </a:r>
            <a:r>
              <a:rPr lang="en" sz="1800"/>
              <a:t>nd </a:t>
            </a:r>
            <a:r>
              <a:rPr lang="en" sz="1800"/>
              <a:t>template by </a:t>
            </a:r>
            <a:r>
              <a:rPr lang="en" sz="1800" u="sng">
                <a:solidFill>
                  <a:schemeClr val="lt1"/>
                </a:solidFill>
                <a:hlinkClick r:id="rId3"/>
              </a:rPr>
              <a:t>SlidesCarnival</a:t>
            </a:r>
            <a:endParaRPr sz="1800">
              <a:solidFill>
                <a:schemeClr val="lt1"/>
              </a:solidFill>
            </a:endParaRPr>
          </a:p>
          <a:p>
            <a:pPr indent="-342900" lvl="0" marL="457200" rtl="0" algn="l">
              <a:lnSpc>
                <a:spcPct val="115000"/>
              </a:lnSpc>
              <a:spcBef>
                <a:spcPts val="0"/>
              </a:spcBef>
              <a:spcAft>
                <a:spcPts val="0"/>
              </a:spcAft>
              <a:buSzPts val="1800"/>
              <a:buChar char="▪"/>
            </a:pPr>
            <a:r>
              <a:rPr lang="en" sz="1800"/>
              <a:t>Photographs by </a:t>
            </a:r>
            <a:r>
              <a:rPr lang="en" sz="1800" u="sng">
                <a:solidFill>
                  <a:srgbClr val="FFFFFF"/>
                </a:solidFill>
                <a:hlinkClick r:id="rId4"/>
              </a:rPr>
              <a:t>Unsplash</a:t>
            </a:r>
            <a:endParaRPr sz="1800">
              <a:solidFill>
                <a:srgbClr val="FFFFFF"/>
              </a:solidFill>
            </a:endParaRPr>
          </a:p>
        </p:txBody>
      </p:sp>
      <p:sp>
        <p:nvSpPr>
          <p:cNvPr id="227" name="Google Shape;227;p25"/>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228" name="Google Shape;228;p25"/>
          <p:cNvPicPr preferRelativeResize="0"/>
          <p:nvPr/>
        </p:nvPicPr>
        <p:blipFill>
          <a:blip r:embed="rId5">
            <a:alphaModFix/>
          </a:blip>
          <a:stretch>
            <a:fillRect/>
          </a:stretch>
        </p:blipFill>
        <p:spPr>
          <a:xfrm>
            <a:off x="7973200" y="405768"/>
            <a:ext cx="759650" cy="73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pic>
        <p:nvPicPr>
          <p:cNvPr descr="_0001_IMG_5864.jpg" id="80" name="Google Shape;80;g5db1947c34_0_0"/>
          <p:cNvPicPr preferRelativeResize="0"/>
          <p:nvPr/>
        </p:nvPicPr>
        <p:blipFill rotWithShape="1">
          <a:blip r:embed="rId3">
            <a:alphaModFix amt="16000"/>
          </a:blip>
          <a:srcRect b="6991" l="0" r="0" t="22241"/>
          <a:stretch/>
        </p:blipFill>
        <p:spPr>
          <a:xfrm>
            <a:off x="335225" y="329575"/>
            <a:ext cx="8473825" cy="4497675"/>
          </a:xfrm>
          <a:prstGeom prst="rect">
            <a:avLst/>
          </a:prstGeom>
          <a:noFill/>
          <a:ln>
            <a:noFill/>
          </a:ln>
        </p:spPr>
      </p:pic>
      <p:sp>
        <p:nvSpPr>
          <p:cNvPr id="81" name="Google Shape;81;g5db1947c34_0_0"/>
          <p:cNvSpPr txBox="1"/>
          <p:nvPr>
            <p:ph type="ctrTitle"/>
          </p:nvPr>
        </p:nvSpPr>
        <p:spPr>
          <a:xfrm>
            <a:off x="1459750" y="1763250"/>
            <a:ext cx="62247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latin typeface="Montserrat SemiBold"/>
                <a:ea typeface="Montserrat SemiBold"/>
                <a:cs typeface="Montserrat SemiBold"/>
                <a:sym typeface="Montserrat SemiBold"/>
              </a:rPr>
              <a:t>I am too</a:t>
            </a:r>
            <a:endParaRPr>
              <a:latin typeface="Montserrat SemiBold"/>
              <a:ea typeface="Montserrat SemiBold"/>
              <a:cs typeface="Montserrat SemiBold"/>
              <a:sym typeface="Montserrat SemiBold"/>
            </a:endParaRPr>
          </a:p>
        </p:txBody>
      </p:sp>
      <p:grpSp>
        <p:nvGrpSpPr>
          <p:cNvPr id="82" name="Google Shape;82;g5db1947c34_0_0"/>
          <p:cNvGrpSpPr/>
          <p:nvPr/>
        </p:nvGrpSpPr>
        <p:grpSpPr>
          <a:xfrm>
            <a:off x="4300500" y="3213575"/>
            <a:ext cx="543000" cy="145200"/>
            <a:chOff x="4300500" y="1830400"/>
            <a:chExt cx="543000" cy="145200"/>
          </a:xfrm>
        </p:grpSpPr>
        <p:cxnSp>
          <p:nvCxnSpPr>
            <p:cNvPr id="83" name="Google Shape;83;g5db1947c34_0_0"/>
            <p:cNvCxnSpPr/>
            <p:nvPr/>
          </p:nvCxnSpPr>
          <p:spPr>
            <a:xfrm>
              <a:off x="4300500" y="1903000"/>
              <a:ext cx="543000" cy="0"/>
            </a:xfrm>
            <a:prstGeom prst="straightConnector1">
              <a:avLst/>
            </a:prstGeom>
            <a:noFill/>
            <a:ln cap="flat" cmpd="sng" w="9525">
              <a:solidFill>
                <a:srgbClr val="FFFFFF"/>
              </a:solidFill>
              <a:prstDash val="solid"/>
              <a:round/>
              <a:headEnd len="sm" w="sm" type="none"/>
              <a:tailEnd len="sm" w="sm" type="none"/>
            </a:ln>
          </p:spPr>
        </p:cxnSp>
        <p:sp>
          <p:nvSpPr>
            <p:cNvPr id="84" name="Google Shape;84;g5db1947c34_0_0"/>
            <p:cNvSpPr/>
            <p:nvPr/>
          </p:nvSpPr>
          <p:spPr>
            <a:xfrm>
              <a:off x="4499225" y="1830400"/>
              <a:ext cx="145200" cy="145200"/>
            </a:xfrm>
            <a:prstGeom prst="mathMultiply">
              <a:avLst>
                <a:gd fmla="val 17387" name="adj1"/>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 name="Google Shape;85;g5db1947c34_0_0"/>
          <p:cNvSpPr txBox="1"/>
          <p:nvPr>
            <p:ph type="ctrTitle"/>
          </p:nvPr>
        </p:nvSpPr>
        <p:spPr>
          <a:xfrm>
            <a:off x="1459775" y="603450"/>
            <a:ext cx="62247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sz="1800">
                <a:latin typeface="Montserrat Medium"/>
                <a:ea typeface="Montserrat Medium"/>
                <a:cs typeface="Montserrat Medium"/>
                <a:sym typeface="Montserrat Medium"/>
              </a:rPr>
              <a:t>Disclaimer</a:t>
            </a:r>
            <a:r>
              <a:rPr lang="en" sz="2400">
                <a:latin typeface="Montserrat Medium"/>
                <a:ea typeface="Montserrat Medium"/>
                <a:cs typeface="Montserrat Medium"/>
                <a:sym typeface="Montserrat Medium"/>
              </a:rPr>
              <a:t>:</a:t>
            </a:r>
            <a:endParaRPr sz="2400">
              <a:latin typeface="Montserrat Medium"/>
              <a:ea typeface="Montserrat Medium"/>
              <a:cs typeface="Montserrat Medium"/>
              <a:sym typeface="Montserrat Medium"/>
            </a:endParaRPr>
          </a:p>
        </p:txBody>
      </p:sp>
      <p:pic>
        <p:nvPicPr>
          <p:cNvPr id="86" name="Google Shape;86;g5db1947c34_0_0"/>
          <p:cNvPicPr preferRelativeResize="0"/>
          <p:nvPr/>
        </p:nvPicPr>
        <p:blipFill>
          <a:blip r:embed="rId4">
            <a:alphaModFix/>
          </a:blip>
          <a:stretch>
            <a:fillRect/>
          </a:stretch>
        </p:blipFill>
        <p:spPr>
          <a:xfrm>
            <a:off x="7973200" y="405768"/>
            <a:ext cx="759650" cy="73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3"/>
          <p:cNvSpPr txBox="1"/>
          <p:nvPr>
            <p:ph idx="1" type="body"/>
          </p:nvPr>
        </p:nvSpPr>
        <p:spPr>
          <a:xfrm>
            <a:off x="807300" y="903850"/>
            <a:ext cx="7529400" cy="390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600"/>
              </a:spcBef>
              <a:spcAft>
                <a:spcPts val="0"/>
              </a:spcAft>
              <a:buSzPts val="2400"/>
              <a:buNone/>
            </a:pPr>
            <a:r>
              <a:rPr b="1" lang="en" sz="3600"/>
              <a:t>Daniel Baena</a:t>
            </a:r>
            <a:endParaRPr b="1" sz="3600"/>
          </a:p>
          <a:p>
            <a:pPr indent="0" lvl="0" marL="0" rtl="0" algn="ctr">
              <a:lnSpc>
                <a:spcPct val="100000"/>
              </a:lnSpc>
              <a:spcBef>
                <a:spcPts val="600"/>
              </a:spcBef>
              <a:spcAft>
                <a:spcPts val="0"/>
              </a:spcAft>
              <a:buClr>
                <a:schemeClr val="dk1"/>
              </a:buClr>
              <a:buSzPts val="1100"/>
              <a:buFont typeface="Arial"/>
              <a:buNone/>
            </a:pPr>
            <a:r>
              <a:t/>
            </a:r>
            <a:endParaRPr sz="1800"/>
          </a:p>
          <a:p>
            <a:pPr indent="0" lvl="0" marL="0" rtl="0" algn="ctr">
              <a:lnSpc>
                <a:spcPct val="100000"/>
              </a:lnSpc>
              <a:spcBef>
                <a:spcPts val="600"/>
              </a:spcBef>
              <a:spcAft>
                <a:spcPts val="0"/>
              </a:spcAft>
              <a:buClr>
                <a:schemeClr val="dk1"/>
              </a:buClr>
              <a:buSzPts val="1100"/>
              <a:buFont typeface="Arial"/>
              <a:buNone/>
            </a:pPr>
            <a:r>
              <a:rPr lang="en" sz="1800"/>
              <a:t>You can find me at:</a:t>
            </a:r>
            <a:endParaRPr sz="1800"/>
          </a:p>
          <a:p>
            <a:pPr indent="0" lvl="0" marL="0" rtl="0" algn="ctr">
              <a:lnSpc>
                <a:spcPct val="100000"/>
              </a:lnSpc>
              <a:spcBef>
                <a:spcPts val="600"/>
              </a:spcBef>
              <a:spcAft>
                <a:spcPts val="0"/>
              </a:spcAft>
              <a:buClr>
                <a:schemeClr val="dk1"/>
              </a:buClr>
              <a:buSzPts val="1100"/>
              <a:buFont typeface="Arial"/>
              <a:buNone/>
            </a:pPr>
            <a:r>
              <a:rPr lang="en" sz="1800"/>
              <a:t> @dani_baena</a:t>
            </a:r>
            <a:endParaRPr sz="1800"/>
          </a:p>
          <a:p>
            <a:pPr indent="0" lvl="0" marL="0" rtl="0" algn="ctr">
              <a:lnSpc>
                <a:spcPct val="100000"/>
              </a:lnSpc>
              <a:spcBef>
                <a:spcPts val="600"/>
              </a:spcBef>
              <a:spcAft>
                <a:spcPts val="0"/>
              </a:spcAft>
              <a:buClr>
                <a:schemeClr val="dk1"/>
              </a:buClr>
              <a:buSzPts val="1100"/>
              <a:buFont typeface="Arial"/>
              <a:buNone/>
            </a:pPr>
            <a:r>
              <a:rPr lang="en" sz="1800"/>
              <a:t>d.baena.hermosa@gmail.com</a:t>
            </a:r>
            <a:endParaRPr sz="1800"/>
          </a:p>
        </p:txBody>
      </p:sp>
      <p:sp>
        <p:nvSpPr>
          <p:cNvPr id="92" name="Google Shape;92;p3"/>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latin typeface="Montserrat Medium"/>
                <a:ea typeface="Montserrat Medium"/>
                <a:cs typeface="Montserrat Medium"/>
                <a:sym typeface="Montserrat Medium"/>
              </a:rPr>
              <a:t>Hello crazy people!</a:t>
            </a:r>
            <a:endParaRPr>
              <a:latin typeface="Montserrat Medium"/>
              <a:ea typeface="Montserrat Medium"/>
              <a:cs typeface="Montserrat Medium"/>
              <a:sym typeface="Montserrat Medium"/>
            </a:endParaRPr>
          </a:p>
        </p:txBody>
      </p:sp>
      <p:sp>
        <p:nvSpPr>
          <p:cNvPr id="93" name="Google Shape;93;p3"/>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latin typeface="Montserrat Medium"/>
              <a:ea typeface="Montserrat Medium"/>
              <a:cs typeface="Montserrat Medium"/>
              <a:sym typeface="Montserrat Medium"/>
            </a:endParaRPr>
          </a:p>
        </p:txBody>
      </p:sp>
      <p:pic>
        <p:nvPicPr>
          <p:cNvPr id="94" name="Google Shape;94;p3"/>
          <p:cNvPicPr preferRelativeResize="0"/>
          <p:nvPr/>
        </p:nvPicPr>
        <p:blipFill>
          <a:blip r:embed="rId3">
            <a:alphaModFix/>
          </a:blip>
          <a:stretch>
            <a:fillRect/>
          </a:stretch>
        </p:blipFill>
        <p:spPr>
          <a:xfrm>
            <a:off x="7973200" y="405768"/>
            <a:ext cx="759650" cy="73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6"/>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3600"/>
              <a:buNone/>
            </a:pPr>
            <a:r>
              <a:rPr lang="en">
                <a:solidFill>
                  <a:schemeClr val="lt1"/>
                </a:solidFill>
                <a:latin typeface="Montserrat Medium"/>
                <a:ea typeface="Montserrat Medium"/>
                <a:cs typeface="Montserrat Medium"/>
                <a:sym typeface="Montserrat Medium"/>
              </a:rPr>
              <a:t>According to World Health Organization (WHO)</a:t>
            </a:r>
            <a:endParaRPr>
              <a:latin typeface="Montserrat Medium"/>
              <a:ea typeface="Montserrat Medium"/>
              <a:cs typeface="Montserrat Medium"/>
              <a:sym typeface="Montserrat Medium"/>
            </a:endParaRPr>
          </a:p>
        </p:txBody>
      </p:sp>
      <p:sp>
        <p:nvSpPr>
          <p:cNvPr id="100" name="Google Shape;100;p6"/>
          <p:cNvSpPr txBox="1"/>
          <p:nvPr>
            <p:ph idx="1" type="body"/>
          </p:nvPr>
        </p:nvSpPr>
        <p:spPr>
          <a:xfrm>
            <a:off x="807300" y="1568225"/>
            <a:ext cx="7529400" cy="2817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 sz="1800"/>
              <a:t>Mental illness will become the main cause of </a:t>
            </a:r>
            <a:r>
              <a:rPr lang="en" sz="1800"/>
              <a:t>disability</a:t>
            </a:r>
            <a:r>
              <a:rPr lang="en" sz="1800"/>
              <a:t> by 2030</a:t>
            </a:r>
            <a:endParaRPr sz="1800"/>
          </a:p>
          <a:p>
            <a:pPr indent="-342900" lvl="0" marL="457200" rtl="0" algn="l">
              <a:lnSpc>
                <a:spcPct val="100000"/>
              </a:lnSpc>
              <a:spcBef>
                <a:spcPts val="600"/>
              </a:spcBef>
              <a:spcAft>
                <a:spcPts val="0"/>
              </a:spcAft>
              <a:buSzPts val="1800"/>
              <a:buChar char="▪"/>
            </a:pPr>
            <a:r>
              <a:rPr lang="en" sz="1800"/>
              <a:t>Depression is the most common</a:t>
            </a:r>
            <a:endParaRPr sz="1800"/>
          </a:p>
          <a:p>
            <a:pPr indent="0" lvl="0" marL="457200" rtl="0" algn="l">
              <a:lnSpc>
                <a:spcPct val="100000"/>
              </a:lnSpc>
              <a:spcBef>
                <a:spcPts val="60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At its worst, depression can lead to suicide</a:t>
            </a:r>
            <a:endParaRPr sz="1800"/>
          </a:p>
          <a:p>
            <a:pPr indent="0" lvl="0" marL="45720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 sz="1800"/>
              <a:t>More women are affected by depression than men</a:t>
            </a:r>
            <a:endParaRPr sz="1800"/>
          </a:p>
        </p:txBody>
      </p:sp>
      <p:sp>
        <p:nvSpPr>
          <p:cNvPr id="101" name="Google Shape;101;p6"/>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02" name="Google Shape;102;p6"/>
          <p:cNvPicPr preferRelativeResize="0"/>
          <p:nvPr/>
        </p:nvPicPr>
        <p:blipFill>
          <a:blip r:embed="rId3">
            <a:alphaModFix/>
          </a:blip>
          <a:stretch>
            <a:fillRect/>
          </a:stretch>
        </p:blipFill>
        <p:spPr>
          <a:xfrm>
            <a:off x="7973200" y="405768"/>
            <a:ext cx="759650" cy="730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g5db1947c34_0_35"/>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3600"/>
              <a:buNone/>
            </a:pPr>
            <a:r>
              <a:rPr lang="en">
                <a:solidFill>
                  <a:schemeClr val="lt1"/>
                </a:solidFill>
                <a:latin typeface="Montserrat Medium"/>
                <a:ea typeface="Montserrat Medium"/>
                <a:cs typeface="Montserrat Medium"/>
                <a:sym typeface="Montserrat Medium"/>
              </a:rPr>
              <a:t>In Spain</a:t>
            </a:r>
            <a:endParaRPr>
              <a:latin typeface="Montserrat Medium"/>
              <a:ea typeface="Montserrat Medium"/>
              <a:cs typeface="Montserrat Medium"/>
              <a:sym typeface="Montserrat Medium"/>
            </a:endParaRPr>
          </a:p>
        </p:txBody>
      </p:sp>
      <p:sp>
        <p:nvSpPr>
          <p:cNvPr id="108" name="Google Shape;108;g5db1947c34_0_35"/>
          <p:cNvSpPr txBox="1"/>
          <p:nvPr>
            <p:ph idx="1" type="body"/>
          </p:nvPr>
        </p:nvSpPr>
        <p:spPr>
          <a:xfrm>
            <a:off x="807300" y="1568225"/>
            <a:ext cx="7529400" cy="2817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 sz="1800"/>
              <a:t>More than 1 million adults with serious mental diseases</a:t>
            </a:r>
            <a:endParaRPr sz="1800"/>
          </a:p>
          <a:p>
            <a:pPr indent="0" lvl="0" marL="0" rtl="0" algn="l">
              <a:lnSpc>
                <a:spcPct val="100000"/>
              </a:lnSpc>
              <a:spcBef>
                <a:spcPts val="600"/>
              </a:spcBef>
              <a:spcAft>
                <a:spcPts val="0"/>
              </a:spcAft>
              <a:buNone/>
            </a:pPr>
            <a:r>
              <a:t/>
            </a:r>
            <a:endParaRPr sz="1800"/>
          </a:p>
          <a:p>
            <a:pPr indent="-342900" lvl="0" marL="457200" rtl="0" algn="l">
              <a:lnSpc>
                <a:spcPct val="100000"/>
              </a:lnSpc>
              <a:spcBef>
                <a:spcPts val="600"/>
              </a:spcBef>
              <a:spcAft>
                <a:spcPts val="0"/>
              </a:spcAft>
              <a:buSzPts val="1800"/>
              <a:buChar char="▪"/>
            </a:pPr>
            <a:r>
              <a:rPr lang="en" sz="1800"/>
              <a:t>9% of adult population suffer any kind of mental disorder</a:t>
            </a:r>
            <a:endParaRPr sz="1800"/>
          </a:p>
          <a:p>
            <a:pPr indent="0" lvl="0" marL="0" rtl="0" algn="l">
              <a:lnSpc>
                <a:spcPct val="100000"/>
              </a:lnSpc>
              <a:spcBef>
                <a:spcPts val="600"/>
              </a:spcBef>
              <a:spcAft>
                <a:spcPts val="0"/>
              </a:spcAft>
              <a:buNone/>
            </a:pPr>
            <a:r>
              <a:t/>
            </a:r>
            <a:endParaRPr sz="1800"/>
          </a:p>
          <a:p>
            <a:pPr indent="-342900" lvl="0" marL="457200" rtl="0" algn="l">
              <a:spcBef>
                <a:spcPts val="600"/>
              </a:spcBef>
              <a:spcAft>
                <a:spcPts val="0"/>
              </a:spcAft>
              <a:buSzPts val="1800"/>
              <a:buChar char="▪"/>
            </a:pPr>
            <a:r>
              <a:rPr lang="en" sz="1800">
                <a:solidFill>
                  <a:schemeClr val="lt1"/>
                </a:solidFill>
              </a:rPr>
              <a:t>15% of adult population will suffer from mental illness in their lives</a:t>
            </a:r>
            <a:endParaRPr sz="1800"/>
          </a:p>
        </p:txBody>
      </p:sp>
      <p:sp>
        <p:nvSpPr>
          <p:cNvPr id="109" name="Google Shape;109;g5db1947c34_0_35"/>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10" name="Google Shape;110;g5db1947c34_0_35"/>
          <p:cNvPicPr preferRelativeResize="0"/>
          <p:nvPr/>
        </p:nvPicPr>
        <p:blipFill>
          <a:blip r:embed="rId3">
            <a:alphaModFix/>
          </a:blip>
          <a:stretch>
            <a:fillRect/>
          </a:stretch>
        </p:blipFill>
        <p:spPr>
          <a:xfrm>
            <a:off x="7973200" y="405768"/>
            <a:ext cx="759650" cy="73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9"/>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latin typeface="Montserrat Medium"/>
                <a:ea typeface="Montserrat Medium"/>
                <a:cs typeface="Montserrat Medium"/>
                <a:sym typeface="Montserrat Medium"/>
              </a:rPr>
              <a:t>Not very helpful factors</a:t>
            </a:r>
            <a:endParaRPr>
              <a:latin typeface="Montserrat Medium"/>
              <a:ea typeface="Montserrat Medium"/>
              <a:cs typeface="Montserrat Medium"/>
              <a:sym typeface="Montserrat Medium"/>
            </a:endParaRPr>
          </a:p>
        </p:txBody>
      </p:sp>
      <p:sp>
        <p:nvSpPr>
          <p:cNvPr id="116" name="Google Shape;116;p9"/>
          <p:cNvSpPr txBox="1"/>
          <p:nvPr>
            <p:ph idx="1" type="body"/>
          </p:nvPr>
        </p:nvSpPr>
        <p:spPr>
          <a:xfrm>
            <a:off x="629475" y="1606625"/>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Ignorance</a:t>
            </a:r>
            <a:endParaRPr b="1"/>
          </a:p>
          <a:p>
            <a:pPr indent="0" lvl="0" marL="0" rtl="0" algn="l">
              <a:lnSpc>
                <a:spcPct val="100000"/>
              </a:lnSpc>
              <a:spcBef>
                <a:spcPts val="600"/>
              </a:spcBef>
              <a:spcAft>
                <a:spcPts val="0"/>
              </a:spcAft>
              <a:buSzPts val="1400"/>
              <a:buNone/>
            </a:pPr>
            <a:r>
              <a:rPr lang="en"/>
              <a:t>Not knowing about your emotions or others emotions can lead to misconceptions about mental illnesses</a:t>
            </a:r>
            <a:endParaRPr/>
          </a:p>
        </p:txBody>
      </p:sp>
      <p:sp>
        <p:nvSpPr>
          <p:cNvPr id="117" name="Google Shape;117;p9"/>
          <p:cNvSpPr txBox="1"/>
          <p:nvPr>
            <p:ph idx="2" type="body"/>
          </p:nvPr>
        </p:nvSpPr>
        <p:spPr>
          <a:xfrm>
            <a:off x="3279489" y="1606625"/>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Social stigma</a:t>
            </a:r>
            <a:endParaRPr b="1"/>
          </a:p>
          <a:p>
            <a:pPr indent="0" lvl="0" marL="0" rtl="0" algn="l">
              <a:lnSpc>
                <a:spcPct val="100000"/>
              </a:lnSpc>
              <a:spcBef>
                <a:spcPts val="600"/>
              </a:spcBef>
              <a:spcAft>
                <a:spcPts val="0"/>
              </a:spcAft>
              <a:buSzPts val="1400"/>
              <a:buNone/>
            </a:pPr>
            <a:r>
              <a:rPr lang="en"/>
              <a:t>Due mostly to the fact that we want to fit in society we tend to think that everything that’s not “normal” it’s abnormal</a:t>
            </a:r>
            <a:endParaRPr/>
          </a:p>
        </p:txBody>
      </p:sp>
      <p:sp>
        <p:nvSpPr>
          <p:cNvPr id="118" name="Google Shape;118;p9"/>
          <p:cNvSpPr txBox="1"/>
          <p:nvPr>
            <p:ph idx="3" type="body"/>
          </p:nvPr>
        </p:nvSpPr>
        <p:spPr>
          <a:xfrm>
            <a:off x="5929502" y="1606625"/>
            <a:ext cx="2520900" cy="276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System</a:t>
            </a:r>
            <a:endParaRPr b="1"/>
          </a:p>
          <a:p>
            <a:pPr indent="0" lvl="0" marL="0" rtl="0" algn="l">
              <a:lnSpc>
                <a:spcPct val="100000"/>
              </a:lnSpc>
              <a:spcBef>
                <a:spcPts val="600"/>
              </a:spcBef>
              <a:spcAft>
                <a:spcPts val="0"/>
              </a:spcAft>
              <a:buSzPts val="1400"/>
              <a:buNone/>
            </a:pPr>
            <a:r>
              <a:rPr lang="en"/>
              <a:t>This is not another “blame the system</a:t>
            </a:r>
            <a:r>
              <a:rPr lang="en">
                <a:solidFill>
                  <a:srgbClr val="FFFFFF"/>
                </a:solidFill>
                <a:latin typeface="Montserrat Medium"/>
                <a:ea typeface="Montserrat Medium"/>
                <a:cs typeface="Montserrat Medium"/>
                <a:sym typeface="Montserrat Medium"/>
              </a:rPr>
              <a:t>™”</a:t>
            </a:r>
            <a:r>
              <a:rPr lang="en">
                <a:solidFill>
                  <a:schemeClr val="lt1"/>
                </a:solidFill>
              </a:rPr>
              <a:t> argument</a:t>
            </a:r>
            <a:endParaRPr>
              <a:solidFill>
                <a:schemeClr val="lt1"/>
              </a:solidFill>
            </a:endParaRPr>
          </a:p>
          <a:p>
            <a:pPr indent="0" lvl="0" marL="0" rtl="0" algn="l">
              <a:lnSpc>
                <a:spcPct val="100000"/>
              </a:lnSpc>
              <a:spcBef>
                <a:spcPts val="600"/>
              </a:spcBef>
              <a:spcAft>
                <a:spcPts val="0"/>
              </a:spcAft>
              <a:buSzPts val="1400"/>
              <a:buNone/>
            </a:pPr>
            <a:r>
              <a:rPr lang="en">
                <a:solidFill>
                  <a:schemeClr val="lt1"/>
                </a:solidFill>
              </a:rPr>
              <a:t>We live in a society that values individuals over collectives, and rewards fierce competition over collaboration and care</a:t>
            </a:r>
            <a:endParaRPr/>
          </a:p>
          <a:p>
            <a:pPr indent="0" lvl="0" marL="0" rtl="0" algn="l">
              <a:lnSpc>
                <a:spcPct val="100000"/>
              </a:lnSpc>
              <a:spcBef>
                <a:spcPts val="600"/>
              </a:spcBef>
              <a:spcAft>
                <a:spcPts val="0"/>
              </a:spcAft>
              <a:buSzPts val="1400"/>
              <a:buNone/>
            </a:pPr>
            <a:r>
              <a:t/>
            </a:r>
            <a:endParaRPr/>
          </a:p>
        </p:txBody>
      </p:sp>
      <p:sp>
        <p:nvSpPr>
          <p:cNvPr id="119" name="Google Shape;119;p9"/>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20" name="Google Shape;120;p9"/>
          <p:cNvPicPr preferRelativeResize="0"/>
          <p:nvPr/>
        </p:nvPicPr>
        <p:blipFill>
          <a:blip r:embed="rId3">
            <a:alphaModFix/>
          </a:blip>
          <a:stretch>
            <a:fillRect/>
          </a:stretch>
        </p:blipFill>
        <p:spPr>
          <a:xfrm>
            <a:off x="7973200" y="405768"/>
            <a:ext cx="759650" cy="730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descr="_0001_IMG_5864.jpg" id="125" name="Google Shape;125;p4"/>
          <p:cNvPicPr preferRelativeResize="0"/>
          <p:nvPr/>
        </p:nvPicPr>
        <p:blipFill rotWithShape="1">
          <a:blip r:embed="rId3">
            <a:alphaModFix amt="16000"/>
          </a:blip>
          <a:srcRect b="6990" l="0" r="0" t="22241"/>
          <a:stretch/>
        </p:blipFill>
        <p:spPr>
          <a:xfrm>
            <a:off x="335225" y="329575"/>
            <a:ext cx="8473825" cy="4497675"/>
          </a:xfrm>
          <a:prstGeom prst="rect">
            <a:avLst/>
          </a:prstGeom>
          <a:noFill/>
          <a:ln>
            <a:noFill/>
          </a:ln>
        </p:spPr>
      </p:pic>
      <p:sp>
        <p:nvSpPr>
          <p:cNvPr id="126" name="Google Shape;126;p4"/>
          <p:cNvSpPr txBox="1"/>
          <p:nvPr>
            <p:ph type="ctrTitle"/>
          </p:nvPr>
        </p:nvSpPr>
        <p:spPr>
          <a:xfrm>
            <a:off x="1095288" y="1583350"/>
            <a:ext cx="6953700" cy="1159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600"/>
              <a:buNone/>
            </a:pPr>
            <a:r>
              <a:rPr lang="en">
                <a:latin typeface="Montserrat Medium"/>
                <a:ea typeface="Montserrat Medium"/>
                <a:cs typeface="Montserrat Medium"/>
                <a:sym typeface="Montserrat Medium"/>
              </a:rPr>
              <a:t>What can be done about it</a:t>
            </a:r>
            <a:endParaRPr>
              <a:latin typeface="Montserrat Medium"/>
              <a:ea typeface="Montserrat Medium"/>
              <a:cs typeface="Montserrat Medium"/>
              <a:sym typeface="Montserrat Medium"/>
            </a:endParaRPr>
          </a:p>
        </p:txBody>
      </p:sp>
      <p:sp>
        <p:nvSpPr>
          <p:cNvPr id="127" name="Google Shape;127;p4"/>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28" name="Google Shape;128;p4"/>
          <p:cNvPicPr preferRelativeResize="0"/>
          <p:nvPr/>
        </p:nvPicPr>
        <p:blipFill>
          <a:blip r:embed="rId4">
            <a:alphaModFix/>
          </a:blip>
          <a:stretch>
            <a:fillRect/>
          </a:stretch>
        </p:blipFill>
        <p:spPr>
          <a:xfrm>
            <a:off x="7973200" y="405768"/>
            <a:ext cx="759650" cy="73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g5ee8f47598_0_0"/>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3600"/>
              <a:buNone/>
            </a:pPr>
            <a:r>
              <a:rPr lang="en">
                <a:solidFill>
                  <a:schemeClr val="lt1"/>
                </a:solidFill>
                <a:latin typeface="Montserrat Medium"/>
                <a:ea typeface="Montserrat Medium"/>
                <a:cs typeface="Montserrat Medium"/>
                <a:sym typeface="Montserrat Medium"/>
              </a:rPr>
              <a:t>Prevention</a:t>
            </a:r>
            <a:endParaRPr>
              <a:latin typeface="Montserrat Medium"/>
              <a:ea typeface="Montserrat Medium"/>
              <a:cs typeface="Montserrat Medium"/>
              <a:sym typeface="Montserrat Medium"/>
            </a:endParaRPr>
          </a:p>
        </p:txBody>
      </p:sp>
      <p:sp>
        <p:nvSpPr>
          <p:cNvPr id="134" name="Google Shape;134;g5ee8f47598_0_0"/>
          <p:cNvSpPr txBox="1"/>
          <p:nvPr>
            <p:ph idx="1" type="body"/>
          </p:nvPr>
        </p:nvSpPr>
        <p:spPr>
          <a:xfrm>
            <a:off x="807300" y="1568225"/>
            <a:ext cx="7529400" cy="2817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 sz="1800">
                <a:solidFill>
                  <a:schemeClr val="lt1"/>
                </a:solidFill>
              </a:rPr>
              <a:t>Improve awareness of our emotions. Realize they’re there for natural reasons, even the negative emotions</a:t>
            </a:r>
            <a:endParaRPr sz="1800"/>
          </a:p>
          <a:p>
            <a:pPr indent="0" lvl="0" marL="0" rtl="0" algn="l">
              <a:lnSpc>
                <a:spcPct val="100000"/>
              </a:lnSpc>
              <a:spcBef>
                <a:spcPts val="600"/>
              </a:spcBef>
              <a:spcAft>
                <a:spcPts val="0"/>
              </a:spcAft>
              <a:buNone/>
            </a:pPr>
            <a:r>
              <a:t/>
            </a:r>
            <a:endParaRPr sz="1800"/>
          </a:p>
          <a:p>
            <a:pPr indent="-342900" lvl="0" marL="457200" rtl="0" algn="l">
              <a:lnSpc>
                <a:spcPct val="100000"/>
              </a:lnSpc>
              <a:spcBef>
                <a:spcPts val="600"/>
              </a:spcBef>
              <a:spcAft>
                <a:spcPts val="0"/>
              </a:spcAft>
              <a:buSzPts val="1800"/>
              <a:buChar char="▪"/>
            </a:pPr>
            <a:r>
              <a:rPr lang="en" sz="1800">
                <a:solidFill>
                  <a:schemeClr val="lt1"/>
                </a:solidFill>
              </a:rPr>
              <a:t>Cognitive behavioral therapy -&gt; Deals with how we think about ourselves and our problems</a:t>
            </a:r>
            <a:endParaRPr sz="1800"/>
          </a:p>
          <a:p>
            <a:pPr indent="0" lvl="0" marL="0" rtl="0" algn="l">
              <a:lnSpc>
                <a:spcPct val="100000"/>
              </a:lnSpc>
              <a:spcBef>
                <a:spcPts val="600"/>
              </a:spcBef>
              <a:spcAft>
                <a:spcPts val="0"/>
              </a:spcAft>
              <a:buNone/>
            </a:pPr>
            <a:r>
              <a:t/>
            </a:r>
            <a:endParaRPr sz="1800"/>
          </a:p>
          <a:p>
            <a:pPr indent="-342900" lvl="0" marL="457200" rtl="0" algn="l">
              <a:spcBef>
                <a:spcPts val="600"/>
              </a:spcBef>
              <a:spcAft>
                <a:spcPts val="0"/>
              </a:spcAft>
              <a:buSzPts val="1800"/>
              <a:buChar char="▪"/>
            </a:pPr>
            <a:r>
              <a:rPr lang="en" sz="1800">
                <a:solidFill>
                  <a:schemeClr val="lt1"/>
                </a:solidFill>
              </a:rPr>
              <a:t>Psychology in Primary Medical Attention centers (PsiCAP)</a:t>
            </a:r>
            <a:endParaRPr sz="1800"/>
          </a:p>
        </p:txBody>
      </p:sp>
      <p:sp>
        <p:nvSpPr>
          <p:cNvPr id="135" name="Google Shape;135;g5ee8f47598_0_0"/>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pic>
        <p:nvPicPr>
          <p:cNvPr id="136" name="Google Shape;136;g5ee8f47598_0_0"/>
          <p:cNvPicPr preferRelativeResize="0"/>
          <p:nvPr/>
        </p:nvPicPr>
        <p:blipFill>
          <a:blip r:embed="rId3">
            <a:alphaModFix/>
          </a:blip>
          <a:stretch>
            <a:fillRect/>
          </a:stretch>
        </p:blipFill>
        <p:spPr>
          <a:xfrm>
            <a:off x="7973200" y="405768"/>
            <a:ext cx="759650" cy="730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327750" y="983975"/>
            <a:ext cx="84885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latin typeface="Montserrat Medium"/>
                <a:ea typeface="Montserrat Medium"/>
                <a:cs typeface="Montserrat Medium"/>
                <a:sym typeface="Montserrat Medium"/>
              </a:rPr>
              <a:t>Early recognition</a:t>
            </a:r>
            <a:endParaRPr>
              <a:latin typeface="Montserrat Medium"/>
              <a:ea typeface="Montserrat Medium"/>
              <a:cs typeface="Montserrat Medium"/>
              <a:sym typeface="Montserrat Medium"/>
            </a:endParaRPr>
          </a:p>
        </p:txBody>
      </p:sp>
      <p:sp>
        <p:nvSpPr>
          <p:cNvPr id="142" name="Google Shape;142;p18"/>
          <p:cNvSpPr txBox="1"/>
          <p:nvPr>
            <p:ph idx="1" type="body"/>
          </p:nvPr>
        </p:nvSpPr>
        <p:spPr>
          <a:xfrm>
            <a:off x="629475" y="1530425"/>
            <a:ext cx="2520900" cy="146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Diet</a:t>
            </a:r>
            <a:endParaRPr b="1"/>
          </a:p>
          <a:p>
            <a:pPr indent="0" lvl="0" marL="0" rtl="0" algn="l">
              <a:lnSpc>
                <a:spcPct val="100000"/>
              </a:lnSpc>
              <a:spcBef>
                <a:spcPts val="600"/>
              </a:spcBef>
              <a:spcAft>
                <a:spcPts val="0"/>
              </a:spcAft>
              <a:buSzPts val="1400"/>
              <a:buNone/>
            </a:pPr>
            <a:r>
              <a:rPr lang="en" sz="1200"/>
              <a:t>Balanced diet</a:t>
            </a:r>
            <a:endParaRPr sz="1200"/>
          </a:p>
          <a:p>
            <a:pPr indent="0" lvl="0" marL="0" rtl="0" algn="l">
              <a:lnSpc>
                <a:spcPct val="100000"/>
              </a:lnSpc>
              <a:spcBef>
                <a:spcPts val="600"/>
              </a:spcBef>
              <a:spcAft>
                <a:spcPts val="0"/>
              </a:spcAft>
              <a:buSzPts val="1400"/>
              <a:buNone/>
            </a:pPr>
            <a:r>
              <a:rPr lang="en" sz="1200"/>
              <a:t>No alcohol abuse</a:t>
            </a:r>
            <a:endParaRPr sz="1200"/>
          </a:p>
          <a:p>
            <a:pPr indent="0" lvl="0" marL="0" rtl="0" algn="l">
              <a:lnSpc>
                <a:spcPct val="100000"/>
              </a:lnSpc>
              <a:spcBef>
                <a:spcPts val="600"/>
              </a:spcBef>
              <a:spcAft>
                <a:spcPts val="0"/>
              </a:spcAft>
              <a:buSzPts val="1400"/>
              <a:buNone/>
            </a:pPr>
            <a:r>
              <a:rPr lang="en" sz="1200"/>
              <a:t>Use the eating time as rest</a:t>
            </a:r>
            <a:endParaRPr sz="1200"/>
          </a:p>
        </p:txBody>
      </p:sp>
      <p:sp>
        <p:nvSpPr>
          <p:cNvPr id="143" name="Google Shape;143;p18"/>
          <p:cNvSpPr txBox="1"/>
          <p:nvPr>
            <p:ph idx="2" type="body"/>
          </p:nvPr>
        </p:nvSpPr>
        <p:spPr>
          <a:xfrm>
            <a:off x="3279488" y="1530425"/>
            <a:ext cx="2520900" cy="146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Rest</a:t>
            </a:r>
            <a:endParaRPr b="1"/>
          </a:p>
          <a:p>
            <a:pPr indent="0" lvl="0" marL="0" rtl="0" algn="l">
              <a:lnSpc>
                <a:spcPct val="100000"/>
              </a:lnSpc>
              <a:spcBef>
                <a:spcPts val="600"/>
              </a:spcBef>
              <a:spcAft>
                <a:spcPts val="0"/>
              </a:spcAft>
              <a:buSzPts val="1400"/>
              <a:buNone/>
            </a:pPr>
            <a:r>
              <a:rPr lang="en" sz="1200"/>
              <a:t>Sleep enough</a:t>
            </a:r>
            <a:endParaRPr sz="1200"/>
          </a:p>
          <a:p>
            <a:pPr indent="0" lvl="0" marL="0" rtl="0" algn="l">
              <a:lnSpc>
                <a:spcPct val="100000"/>
              </a:lnSpc>
              <a:spcBef>
                <a:spcPts val="600"/>
              </a:spcBef>
              <a:spcAft>
                <a:spcPts val="0"/>
              </a:spcAft>
              <a:buSzPts val="1400"/>
              <a:buNone/>
            </a:pPr>
            <a:r>
              <a:rPr lang="en" sz="1200"/>
              <a:t>Take holidays and weekends as leisure &amp; rest time</a:t>
            </a:r>
            <a:endParaRPr sz="1200"/>
          </a:p>
          <a:p>
            <a:pPr indent="0" lvl="0" marL="0" rtl="0" algn="l">
              <a:lnSpc>
                <a:spcPct val="100000"/>
              </a:lnSpc>
              <a:spcBef>
                <a:spcPts val="600"/>
              </a:spcBef>
              <a:spcAft>
                <a:spcPts val="0"/>
              </a:spcAft>
              <a:buSzPts val="1400"/>
              <a:buNone/>
            </a:pPr>
            <a:r>
              <a:rPr lang="en" sz="1200"/>
              <a:t>Foment social relationships</a:t>
            </a:r>
            <a:endParaRPr sz="1200"/>
          </a:p>
          <a:p>
            <a:pPr indent="0" lvl="0" marL="0" rtl="0" algn="l">
              <a:lnSpc>
                <a:spcPct val="100000"/>
              </a:lnSpc>
              <a:spcBef>
                <a:spcPts val="600"/>
              </a:spcBef>
              <a:spcAft>
                <a:spcPts val="0"/>
              </a:spcAft>
              <a:buSzPts val="1400"/>
              <a:buNone/>
            </a:pPr>
            <a:r>
              <a:rPr lang="en" sz="1200"/>
              <a:t>Leave work at office</a:t>
            </a:r>
            <a:endParaRPr sz="1200"/>
          </a:p>
        </p:txBody>
      </p:sp>
      <p:sp>
        <p:nvSpPr>
          <p:cNvPr id="144" name="Google Shape;144;p18"/>
          <p:cNvSpPr txBox="1"/>
          <p:nvPr>
            <p:ph idx="3" type="body"/>
          </p:nvPr>
        </p:nvSpPr>
        <p:spPr>
          <a:xfrm>
            <a:off x="5929501" y="1530425"/>
            <a:ext cx="2520900" cy="146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Physical exercise</a:t>
            </a:r>
            <a:endParaRPr b="1"/>
          </a:p>
          <a:p>
            <a:pPr indent="0" lvl="0" marL="0" rtl="0" algn="l">
              <a:lnSpc>
                <a:spcPct val="100000"/>
              </a:lnSpc>
              <a:spcBef>
                <a:spcPts val="600"/>
              </a:spcBef>
              <a:spcAft>
                <a:spcPts val="0"/>
              </a:spcAft>
              <a:buSzPts val="1400"/>
              <a:buNone/>
            </a:pPr>
            <a:r>
              <a:rPr lang="en" sz="1200"/>
              <a:t>Moderate sport leads to reduce stress levels</a:t>
            </a:r>
            <a:endParaRPr sz="1200"/>
          </a:p>
          <a:p>
            <a:pPr indent="0" lvl="0" marL="0" rtl="0" algn="l">
              <a:lnSpc>
                <a:spcPct val="100000"/>
              </a:lnSpc>
              <a:spcBef>
                <a:spcPts val="600"/>
              </a:spcBef>
              <a:spcAft>
                <a:spcPts val="0"/>
              </a:spcAft>
              <a:buSzPts val="1400"/>
              <a:buNone/>
            </a:pPr>
            <a:r>
              <a:rPr lang="en" sz="1200"/>
              <a:t>Walk at least 30 min/day</a:t>
            </a:r>
            <a:endParaRPr sz="1200"/>
          </a:p>
          <a:p>
            <a:pPr indent="0" lvl="0" marL="0" rtl="0" algn="l">
              <a:lnSpc>
                <a:spcPct val="100000"/>
              </a:lnSpc>
              <a:spcBef>
                <a:spcPts val="600"/>
              </a:spcBef>
              <a:spcAft>
                <a:spcPts val="0"/>
              </a:spcAft>
              <a:buSzPts val="1400"/>
              <a:buNone/>
            </a:pPr>
            <a:r>
              <a:rPr lang="en" sz="1200"/>
              <a:t>In nature activities to disconnect</a:t>
            </a:r>
            <a:endParaRPr sz="1200"/>
          </a:p>
          <a:p>
            <a:pPr indent="0" lvl="0" marL="0" rtl="0" algn="l">
              <a:lnSpc>
                <a:spcPct val="100000"/>
              </a:lnSpc>
              <a:spcBef>
                <a:spcPts val="600"/>
              </a:spcBef>
              <a:spcAft>
                <a:spcPts val="0"/>
              </a:spcAft>
              <a:buSzPts val="1400"/>
              <a:buNone/>
            </a:pPr>
            <a:r>
              <a:t/>
            </a:r>
            <a:endParaRPr sz="1200"/>
          </a:p>
        </p:txBody>
      </p:sp>
      <p:sp>
        <p:nvSpPr>
          <p:cNvPr id="145" name="Google Shape;145;p18"/>
          <p:cNvSpPr txBox="1"/>
          <p:nvPr>
            <p:ph idx="12" type="sldNum"/>
          </p:nvPr>
        </p:nvSpPr>
        <p:spPr>
          <a:xfrm>
            <a:off x="4297659" y="510251"/>
            <a:ext cx="548700" cy="393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146" name="Google Shape;146;p18"/>
          <p:cNvSpPr txBox="1"/>
          <p:nvPr>
            <p:ph idx="1" type="body"/>
          </p:nvPr>
        </p:nvSpPr>
        <p:spPr>
          <a:xfrm>
            <a:off x="629475" y="2978225"/>
            <a:ext cx="2520900" cy="146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Organization</a:t>
            </a:r>
            <a:endParaRPr b="1"/>
          </a:p>
          <a:p>
            <a:pPr indent="0" lvl="0" marL="0" rtl="0" algn="l">
              <a:lnSpc>
                <a:spcPct val="100000"/>
              </a:lnSpc>
              <a:spcBef>
                <a:spcPts val="600"/>
              </a:spcBef>
              <a:spcAft>
                <a:spcPts val="0"/>
              </a:spcAft>
              <a:buSzPts val="1400"/>
              <a:buNone/>
            </a:pPr>
            <a:r>
              <a:rPr lang="en" sz="1200"/>
              <a:t>Make schedules</a:t>
            </a:r>
            <a:endParaRPr sz="1200"/>
          </a:p>
          <a:p>
            <a:pPr indent="0" lvl="0" marL="0" rtl="0" algn="l">
              <a:lnSpc>
                <a:spcPct val="100000"/>
              </a:lnSpc>
              <a:spcBef>
                <a:spcPts val="600"/>
              </a:spcBef>
              <a:spcAft>
                <a:spcPts val="0"/>
              </a:spcAft>
              <a:buSzPts val="1400"/>
              <a:buNone/>
            </a:pPr>
            <a:r>
              <a:rPr lang="en" sz="1200"/>
              <a:t>Don’t be late</a:t>
            </a:r>
            <a:endParaRPr sz="1200"/>
          </a:p>
          <a:p>
            <a:pPr indent="0" lvl="0" marL="0" rtl="0" algn="l">
              <a:lnSpc>
                <a:spcPct val="100000"/>
              </a:lnSpc>
              <a:spcBef>
                <a:spcPts val="600"/>
              </a:spcBef>
              <a:spcAft>
                <a:spcPts val="0"/>
              </a:spcAft>
              <a:buSzPts val="1400"/>
              <a:buNone/>
            </a:pPr>
            <a:r>
              <a:rPr lang="en" sz="1200"/>
              <a:t>Learn to prioritize when we can’t make everything</a:t>
            </a:r>
            <a:endParaRPr sz="1200"/>
          </a:p>
        </p:txBody>
      </p:sp>
      <p:sp>
        <p:nvSpPr>
          <p:cNvPr id="147" name="Google Shape;147;p18"/>
          <p:cNvSpPr txBox="1"/>
          <p:nvPr>
            <p:ph idx="2" type="body"/>
          </p:nvPr>
        </p:nvSpPr>
        <p:spPr>
          <a:xfrm>
            <a:off x="3279500" y="2978225"/>
            <a:ext cx="2520900" cy="172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Problem solving &amp; Decision making</a:t>
            </a:r>
            <a:endParaRPr b="1"/>
          </a:p>
          <a:p>
            <a:pPr indent="0" lvl="0" marL="0" rtl="0" algn="l">
              <a:lnSpc>
                <a:spcPct val="100000"/>
              </a:lnSpc>
              <a:spcBef>
                <a:spcPts val="600"/>
              </a:spcBef>
              <a:spcAft>
                <a:spcPts val="0"/>
              </a:spcAft>
              <a:buSzPts val="1400"/>
              <a:buNone/>
            </a:pPr>
            <a:r>
              <a:rPr lang="en" sz="1100"/>
              <a:t>Don’t let problems pass, face them</a:t>
            </a:r>
            <a:endParaRPr sz="1100"/>
          </a:p>
          <a:p>
            <a:pPr indent="0" lvl="0" marL="0" rtl="0" algn="l">
              <a:lnSpc>
                <a:spcPct val="100000"/>
              </a:lnSpc>
              <a:spcBef>
                <a:spcPts val="600"/>
              </a:spcBef>
              <a:spcAft>
                <a:spcPts val="0"/>
              </a:spcAft>
              <a:buSzPts val="1400"/>
              <a:buNone/>
            </a:pPr>
            <a:r>
              <a:rPr lang="en" sz="1100"/>
              <a:t>Take logical </a:t>
            </a:r>
            <a:r>
              <a:rPr lang="en" sz="1100"/>
              <a:t>decisions</a:t>
            </a:r>
            <a:endParaRPr sz="1100"/>
          </a:p>
          <a:p>
            <a:pPr indent="0" lvl="0" marL="0" rtl="0" algn="l">
              <a:lnSpc>
                <a:spcPct val="100000"/>
              </a:lnSpc>
              <a:spcBef>
                <a:spcPts val="600"/>
              </a:spcBef>
              <a:spcAft>
                <a:spcPts val="0"/>
              </a:spcAft>
              <a:buSzPts val="1400"/>
              <a:buNone/>
            </a:pPr>
            <a:r>
              <a:rPr lang="en" sz="1100">
                <a:solidFill>
                  <a:schemeClr val="lt1"/>
                </a:solidFill>
              </a:rPr>
              <a:t>Don’t over analyze problems or solutions</a:t>
            </a:r>
            <a:endParaRPr sz="1200"/>
          </a:p>
        </p:txBody>
      </p:sp>
      <p:sp>
        <p:nvSpPr>
          <p:cNvPr id="148" name="Google Shape;148;p18"/>
          <p:cNvSpPr txBox="1"/>
          <p:nvPr>
            <p:ph idx="3" type="body"/>
          </p:nvPr>
        </p:nvSpPr>
        <p:spPr>
          <a:xfrm>
            <a:off x="5929501" y="2978225"/>
            <a:ext cx="2520900" cy="146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600"/>
              </a:spcBef>
              <a:spcAft>
                <a:spcPts val="0"/>
              </a:spcAft>
              <a:buSzPts val="1400"/>
              <a:buNone/>
            </a:pPr>
            <a:r>
              <a:rPr b="1" lang="en"/>
              <a:t>Problems &amp; situations interpretation</a:t>
            </a:r>
            <a:endParaRPr b="1"/>
          </a:p>
          <a:p>
            <a:pPr indent="0" lvl="0" marL="0" rtl="0" algn="l">
              <a:lnSpc>
                <a:spcPct val="100000"/>
              </a:lnSpc>
              <a:spcBef>
                <a:spcPts val="600"/>
              </a:spcBef>
              <a:spcAft>
                <a:spcPts val="0"/>
              </a:spcAft>
              <a:buSzPts val="1400"/>
              <a:buNone/>
            </a:pPr>
            <a:r>
              <a:rPr lang="en" sz="1100"/>
              <a:t>Being nervous is as natural as it’s anxiety, fear, happiness or anger</a:t>
            </a:r>
            <a:endParaRPr sz="1100"/>
          </a:p>
          <a:p>
            <a:pPr indent="0" lvl="0" marL="0" rtl="0" algn="l">
              <a:lnSpc>
                <a:spcPct val="100000"/>
              </a:lnSpc>
              <a:spcBef>
                <a:spcPts val="600"/>
              </a:spcBef>
              <a:spcAft>
                <a:spcPts val="0"/>
              </a:spcAft>
              <a:buSzPts val="1400"/>
              <a:buNone/>
            </a:pPr>
            <a:r>
              <a:rPr lang="en" sz="1100"/>
              <a:t>Act naturally, don’t avoid problems</a:t>
            </a:r>
            <a:endParaRPr sz="1100"/>
          </a:p>
          <a:p>
            <a:pPr indent="0" lvl="0" marL="0" rtl="0" algn="l">
              <a:lnSpc>
                <a:spcPct val="100000"/>
              </a:lnSpc>
              <a:spcBef>
                <a:spcPts val="600"/>
              </a:spcBef>
              <a:spcAft>
                <a:spcPts val="0"/>
              </a:spcAft>
              <a:buSzPts val="1400"/>
              <a:buNone/>
            </a:pPr>
            <a:r>
              <a:rPr lang="en" sz="1100"/>
              <a:t>Other people feel anxious too</a:t>
            </a:r>
            <a:endParaRPr sz="1100"/>
          </a:p>
        </p:txBody>
      </p:sp>
      <p:pic>
        <p:nvPicPr>
          <p:cNvPr id="149" name="Google Shape;149;p18"/>
          <p:cNvPicPr preferRelativeResize="0"/>
          <p:nvPr/>
        </p:nvPicPr>
        <p:blipFill>
          <a:blip r:embed="rId3">
            <a:alphaModFix/>
          </a:blip>
          <a:stretch>
            <a:fillRect/>
          </a:stretch>
        </p:blipFill>
        <p:spPr>
          <a:xfrm>
            <a:off x="7973200" y="405768"/>
            <a:ext cx="759650" cy="73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osalin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