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81" r:id="rId3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01"/>
    <a:srgbClr val="831420"/>
    <a:srgbClr val="FF7401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842" autoAdjust="0"/>
  </p:normalViewPr>
  <p:slideViewPr>
    <p:cSldViewPr snapToObjects="1">
      <p:cViewPr varScale="1">
        <p:scale>
          <a:sx n="126" d="100"/>
          <a:sy n="126" d="100"/>
        </p:scale>
        <p:origin x="1194" y="12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46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5654B-D41D-4425-B58F-55C2DEAC0691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70E50-C463-4A5B-AC29-20274F3F33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5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</a:t>
            </a:r>
            <a:r>
              <a:rPr lang="de-DE" baseline="0" dirty="0" smtClean="0"/>
              <a:t> Anfang wollen wir euch kurz den Ablauf des heutigen Kurses vorstellen.</a:t>
            </a:r>
          </a:p>
          <a:p>
            <a:r>
              <a:rPr lang="de-DE" baseline="0" dirty="0" smtClean="0"/>
              <a:t>-&gt; Die Demo-Straße haben wir eben schon besucht, nun wollen wir euch zunächst eine kleine Einführung in das Thema „Robotik“ geben.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70E50-C463-4A5B-AC29-20274F3F33D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366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</a:t>
            </a:r>
            <a:r>
              <a:rPr lang="de-DE" baseline="0" dirty="0" smtClean="0"/>
              <a:t> Anfang wollen wir euch kurz den Ablauf des heutigen Kurses vorstellen.</a:t>
            </a:r>
          </a:p>
          <a:p>
            <a:r>
              <a:rPr lang="de-DE" baseline="0" dirty="0" smtClean="0"/>
              <a:t>-&gt; Die Demo-Straße haben wir eben schon besucht, nun wollen wir euch zunächst eine kleine Einführung in das Thema „Robotik“ geben.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70E50-C463-4A5B-AC29-20274F3F33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66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35696" y="228865"/>
            <a:ext cx="6912768" cy="54040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7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-1116632" y="2569468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26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39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>
            <a:lvl1pPr rt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87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30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72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16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65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95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2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7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 userDrawn="1"/>
        </p:nvSpPr>
        <p:spPr>
          <a:xfrm>
            <a:off x="0" y="252000"/>
            <a:ext cx="8892480" cy="5463000"/>
          </a:xfrm>
          <a:prstGeom prst="roundRect">
            <a:avLst>
              <a:gd name="adj" fmla="val 92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 userDrawn="1"/>
        </p:nvSpPr>
        <p:spPr>
          <a:xfrm>
            <a:off x="0" y="252000"/>
            <a:ext cx="5458770" cy="546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3" y="360000"/>
            <a:ext cx="1232909" cy="360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2" y="5184000"/>
            <a:ext cx="1288194" cy="360000"/>
          </a:xfrm>
          <a:prstGeom prst="rect">
            <a:avLst/>
          </a:prstGeom>
        </p:spPr>
      </p:pic>
      <p:sp>
        <p:nvSpPr>
          <p:cNvPr id="16" name="Rechteck 15"/>
          <p:cNvSpPr/>
          <p:nvPr userDrawn="1"/>
        </p:nvSpPr>
        <p:spPr>
          <a:xfrm>
            <a:off x="5580112" y="4369668"/>
            <a:ext cx="3312368" cy="1345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3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ine Ecke des Rechtecks abrunden 2"/>
          <p:cNvSpPr/>
          <p:nvPr/>
        </p:nvSpPr>
        <p:spPr>
          <a:xfrm>
            <a:off x="1" y="3361556"/>
            <a:ext cx="4499991" cy="792088"/>
          </a:xfrm>
          <a:prstGeom prst="round1Rect">
            <a:avLst>
              <a:gd name="adj" fmla="val 32300"/>
            </a:avLst>
          </a:prstGeom>
          <a:solidFill>
            <a:srgbClr val="831420"/>
          </a:solidFill>
          <a:ln>
            <a:solidFill>
              <a:srgbClr val="831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3361556"/>
            <a:ext cx="4499992" cy="792088"/>
          </a:xfrm>
        </p:spPr>
        <p:txBody>
          <a:bodyPr anchor="ctr"/>
          <a:lstStyle/>
          <a:p>
            <a:pPr algn="ctr"/>
            <a:r>
              <a:rPr lang="de-DE" sz="2400" b="1" dirty="0" smtClean="0">
                <a:solidFill>
                  <a:schemeClr val="bg1"/>
                </a:solidFill>
              </a:rPr>
              <a:t>Java mit NAO</a:t>
            </a:r>
            <a:endParaRPr lang="de-DE" sz="2400" b="1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81" y="348437"/>
            <a:ext cx="3548156" cy="518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9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831420"/>
                </a:solidFill>
              </a:rPr>
              <a:t>Themen</a:t>
            </a:r>
            <a:endParaRPr lang="de-DE" dirty="0">
              <a:solidFill>
                <a:srgbClr val="83142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800000" y="900000"/>
            <a:ext cx="6876456" cy="3771636"/>
          </a:xfrm>
          <a:prstGeom prst="rect">
            <a:avLst/>
          </a:prstGeom>
        </p:spPr>
        <p:txBody>
          <a:bodyPr/>
          <a:lstStyle/>
          <a:p>
            <a:r>
              <a:rPr lang="de-DE" sz="2000" dirty="0" smtClean="0"/>
              <a:t>Demo-Straße</a:t>
            </a:r>
          </a:p>
          <a:p>
            <a:endParaRPr lang="de-DE" sz="1000" dirty="0" smtClean="0"/>
          </a:p>
          <a:p>
            <a:r>
              <a:rPr lang="de-DE" sz="2000" dirty="0" smtClean="0"/>
              <a:t>Einführung in die Robotik</a:t>
            </a:r>
          </a:p>
          <a:p>
            <a:r>
              <a:rPr lang="de-DE" sz="2000" dirty="0" smtClean="0"/>
              <a:t>Aufgabenstellung</a:t>
            </a:r>
          </a:p>
          <a:p>
            <a:endParaRPr lang="de-DE" sz="1000" dirty="0" smtClean="0"/>
          </a:p>
          <a:p>
            <a:r>
              <a:rPr lang="de-DE" sz="2000" dirty="0" smtClean="0"/>
              <a:t>Bauphase</a:t>
            </a:r>
          </a:p>
          <a:p>
            <a:endParaRPr lang="de-DE" sz="1000" dirty="0" smtClean="0"/>
          </a:p>
          <a:p>
            <a:r>
              <a:rPr lang="de-DE" sz="2000" dirty="0" smtClean="0"/>
              <a:t>Einführung in die Programmierung</a:t>
            </a:r>
          </a:p>
          <a:p>
            <a:r>
              <a:rPr lang="de-DE" sz="2000" dirty="0" smtClean="0"/>
              <a:t>Vorstellung von Java</a:t>
            </a:r>
          </a:p>
          <a:p>
            <a:endParaRPr lang="de-DE" sz="1000" dirty="0" smtClean="0"/>
          </a:p>
          <a:p>
            <a:r>
              <a:rPr lang="de-DE" sz="2000" dirty="0" smtClean="0"/>
              <a:t>Freies Programmieren</a:t>
            </a:r>
          </a:p>
          <a:p>
            <a:endParaRPr lang="de-DE" sz="1000" dirty="0" smtClean="0"/>
          </a:p>
          <a:p>
            <a:r>
              <a:rPr lang="de-DE" sz="2000" dirty="0" smtClean="0"/>
              <a:t>Wettkampf</a:t>
            </a:r>
          </a:p>
          <a:p>
            <a:r>
              <a:rPr lang="de-DE" sz="2000" dirty="0" smtClean="0"/>
              <a:t>Ende</a:t>
            </a:r>
            <a:endParaRPr lang="de-DE" sz="2000" dirty="0"/>
          </a:p>
        </p:txBody>
      </p:sp>
      <p:sp>
        <p:nvSpPr>
          <p:cNvPr id="7" name="Eingekerbter Richtungspfeil 6"/>
          <p:cNvSpPr/>
          <p:nvPr/>
        </p:nvSpPr>
        <p:spPr>
          <a:xfrm>
            <a:off x="899592" y="2497460"/>
            <a:ext cx="432048" cy="144016"/>
          </a:xfrm>
          <a:prstGeom prst="chevron">
            <a:avLst/>
          </a:prstGeom>
          <a:solidFill>
            <a:schemeClr val="accent2"/>
          </a:solidFill>
          <a:ln>
            <a:solidFill>
              <a:srgbClr val="831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9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62392E-6 L 1.38889E-6 0.093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>
          <a:solidFill>
            <a:srgbClr val="FFC000"/>
          </a:solidFill>
          <a:round/>
          <a:headEnd/>
          <a:tailEnd/>
        </a:ln>
        <a:effectLst/>
        <a:extLst/>
      </a:spPr>
      <a:bodyPr wrap="none" anchor="ctr"/>
      <a:lstStyle>
        <a:defPPr>
          <a:defRPr/>
        </a:defPPr>
      </a:lstStyle>
    </a:spDef>
    <a:lnDef>
      <a:spPr>
        <a:ln>
          <a:solidFill>
            <a:schemeClr val="tx1"/>
          </a:solidFill>
          <a:tailEnd type="arrow" w="sm" len="sm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Bildschirmpräsentation (16:10)</PresentationFormat>
  <Paragraphs>22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</vt:lpstr>
      <vt:lpstr>Java mit NAO</vt:lpstr>
      <vt:lpstr>Themen</vt:lpstr>
    </vt:vector>
  </TitlesOfParts>
  <Company>Hochschulsportzentrum der RWTH Aachen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Gym-checkin</dc:creator>
  <cp:lastModifiedBy>Tarek Chebbi</cp:lastModifiedBy>
  <cp:revision>198</cp:revision>
  <dcterms:created xsi:type="dcterms:W3CDTF">2011-09-04T13:05:42Z</dcterms:created>
  <dcterms:modified xsi:type="dcterms:W3CDTF">2017-02-24T15:14:56Z</dcterms:modified>
</cp:coreProperties>
</file>