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18" r:id="rId38"/>
    <p:sldId id="321" r:id="rId39"/>
    <p:sldId id="320" r:id="rId40"/>
    <p:sldId id="322" r:id="rId41"/>
    <p:sldId id="319" r:id="rId42"/>
    <p:sldId id="323" r:id="rId43"/>
    <p:sldId id="324" r:id="rId44"/>
    <p:sldId id="326" r:id="rId45"/>
    <p:sldId id="327" r:id="rId46"/>
    <p:sldId id="328" r:id="rId47"/>
    <p:sldId id="329" r:id="rId48"/>
    <p:sldId id="330" r:id="rId49"/>
    <p:sldId id="331" r:id="rId50"/>
    <p:sldId id="332" r:id="rId51"/>
    <p:sldId id="325" r:id="rId52"/>
    <p:sldId id="333" r:id="rId53"/>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152" autoAdjust="0"/>
  </p:normalViewPr>
  <p:slideViewPr>
    <p:cSldViewPr snapToObjects="1">
      <p:cViewPr varScale="1">
        <p:scale>
          <a:sx n="100" d="100"/>
          <a:sy n="100" d="100"/>
        </p:scale>
        <p:origin x="1290" y="8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08.05.2017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08.05.2017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1.11111E-6 L 0.00105 0.17 " pathEditMode="relative" rAng="0" ptsTypes="AA">
                                      <p:cBhvr>
                                        <p:cTn id="6" dur="2000" fill="hold"/>
                                        <p:tgtEl>
                                          <p:spTgt spid="5"/>
                                        </p:tgtEl>
                                        <p:attrNameLst>
                                          <p:attrName>ppt_x</p:attrName>
                                          <p:attrName>ppt_y</p:attrName>
                                        </p:attrNameLst>
                                      </p:cBhvr>
                                      <p:rCtr x="52"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77" y="1927979"/>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597360"/>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4.16667E-6 -0.06584 " pathEditMode="relative" rAng="0" ptsTypes="AA">
                                      <p:cBhvr>
                                        <p:cTn id="6" dur="1000" fill="hold"/>
                                        <p:tgtEl>
                                          <p:spTgt spid="5"/>
                                        </p:tgtEl>
                                        <p:attrNameLst>
                                          <p:attrName>ppt_x</p:attrName>
                                          <p:attrName>ppt_y</p:attrName>
                                        </p:attrNameLst>
                                      </p:cBhvr>
                                      <p:rCtr x="0" y="-330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t>
            </a:r>
            <a:r>
              <a:rPr lang="de-DE" sz="2000" dirty="0" smtClean="0"/>
              <a:t>Ausführen </a:t>
            </a:r>
            <a:r>
              <a:rPr lang="de-DE" sz="2000" dirty="0" smtClean="0"/>
              <a:t>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graphicFrame>
        <p:nvGraphicFramePr>
          <p:cNvPr id="3" name="Tabelle 2"/>
          <p:cNvGraphicFramePr>
            <a:graphicFrameLocks noGrp="1"/>
          </p:cNvGraphicFramePr>
          <p:nvPr>
            <p:extLst>
              <p:ext uri="{D42A27DB-BD31-4B8C-83A1-F6EECF244321}">
                <p14:modId xmlns:p14="http://schemas.microsoft.com/office/powerpoint/2010/main" val="136075305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273437830"/>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564806073"/>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4284055571"/>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306253984"/>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90560825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113646941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153922972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0</a:t>
                      </a:r>
                      <a:endParaRPr lang="de-DE" sz="1100" dirty="0"/>
                    </a:p>
                  </a:txBody>
                  <a:tcPr marL="0" marR="0" marT="0" marB="0" anchor="ctr"/>
                </a:tc>
                <a:tc>
                  <a:txBody>
                    <a:bodyPr/>
                    <a:lstStyle/>
                    <a:p>
                      <a:pPr algn="ctr"/>
                      <a:r>
                        <a:rPr lang="de-DE" sz="1100" dirty="0" smtClean="0"/>
                        <a:t>9</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bl>
          </a:graphicData>
        </a:graphic>
      </p:graphicFrame>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3622"/>
            <a:ext cx="2705478" cy="466790"/>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3516"/>
            <a:ext cx="3277057" cy="1267002"/>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Vergleich von </a:t>
            </a:r>
            <a:r>
              <a:rPr lang="de-DE" sz="2000" dirty="0" smtClean="0"/>
              <a:t>Deklarationen und Initialisierungen:</a:t>
            </a:r>
            <a:br>
              <a:rPr lang="de-DE" sz="2000" dirty="0" smtClean="0"/>
            </a:br>
            <a:r>
              <a:rPr lang="de-DE" sz="2000" dirty="0" smtClean="0"/>
              <a:t>	Variablen VS </a:t>
            </a:r>
            <a:r>
              <a:rPr lang="de-DE" sz="2000" dirty="0" smtClean="0"/>
              <a:t>Objekte</a:t>
            </a:r>
            <a:endParaRPr lang="de-DE" sz="20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788016"/>
            <a:ext cx="2734057" cy="933580"/>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a:t>
            </a:r>
            <a:r>
              <a:rPr lang="de-DE" sz="2000" dirty="0" smtClean="0"/>
              <a:t>hat</a:t>
            </a:r>
            <a:br>
              <a:rPr lang="de-DE" sz="2000" dirty="0" smtClean="0"/>
            </a:br>
            <a:r>
              <a:rPr lang="de-DE" sz="2000" dirty="0" smtClean="0"/>
              <a:t> (Variablen und Objekte die in der ganzen Klasse verfügbar sind)</a:t>
            </a:r>
            <a:endParaRPr lang="de-DE" sz="2000" dirty="0" smtClean="0"/>
          </a:p>
          <a:p>
            <a:endParaRPr lang="de-DE" sz="2000" u="sng" dirty="0" smtClean="0"/>
          </a:p>
          <a:p>
            <a:r>
              <a:rPr lang="de-DE" sz="2000" u="sng" dirty="0" smtClean="0"/>
              <a:t>Methoden</a:t>
            </a:r>
            <a:r>
              <a:rPr lang="de-DE" sz="2000" dirty="0" smtClean="0"/>
              <a:t> sind die Aktionen die jedes Objekt ausführen </a:t>
            </a:r>
            <a:r>
              <a:rPr lang="de-DE" sz="2000" dirty="0" smtClean="0"/>
              <a:t>kann</a:t>
            </a:r>
            <a:br>
              <a:rPr lang="de-DE" sz="2000" dirty="0" smtClean="0"/>
            </a:br>
            <a:r>
              <a:rPr lang="de-DE" sz="2000" dirty="0" smtClean="0"/>
              <a:t> (Stücke Code die man gezielt ausführen kann)</a:t>
            </a:r>
            <a:endParaRPr lang="de-DE" sz="2000" u="sng"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560" y="2355159"/>
            <a:ext cx="3924848" cy="943107"/>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37146"/>
            <a:ext cx="3210373" cy="781159"/>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Parameter in Klammern erhalten</a:t>
            </a:r>
            <a:endParaRPr lang="de-DE" sz="2000" u="sng" dirty="0" smtClean="0"/>
          </a:p>
        </p:txBody>
      </p:sp>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04" y="3740509"/>
            <a:ext cx="3067478" cy="1095528"/>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3973904"/>
            <a:ext cx="3210373" cy="628738"/>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904" y="2408221"/>
            <a:ext cx="3105583" cy="1114581"/>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2412" y="2636852"/>
            <a:ext cx="3219899" cy="657317"/>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a:t>
            </a:r>
            <a:r>
              <a:rPr lang="de-DE" sz="2000" dirty="0" smtClean="0"/>
              <a:t>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 </a:t>
            </a:r>
            <a:r>
              <a:rPr lang="de-DE" sz="2000" dirty="0" smtClean="0">
                <a:solidFill>
                  <a:schemeClr val="bg1">
                    <a:lumMod val="50000"/>
                  </a:schemeClr>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werden durch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such </a:t>
            </a:r>
            <a:r>
              <a:rPr lang="de-DE" dirty="0" err="1" smtClean="0">
                <a:solidFill>
                  <a:srgbClr val="831420"/>
                </a:solidFill>
              </a:rPr>
              <a:t>name</a:t>
            </a:r>
            <a:r>
              <a:rPr lang="de-DE" dirty="0" smtClean="0">
                <a:solidFill>
                  <a:srgbClr val="831420"/>
                </a:solidFill>
              </a:rPr>
              <a:t>, </a:t>
            </a:r>
            <a:r>
              <a:rPr lang="de-DE" dirty="0" err="1" smtClean="0">
                <a:solidFill>
                  <a:srgbClr val="831420"/>
                </a:solidFill>
              </a:rPr>
              <a:t>many</a:t>
            </a:r>
            <a:r>
              <a:rPr lang="de-DE" dirty="0" smtClean="0">
                <a:solidFill>
                  <a:srgbClr val="831420"/>
                </a:solidFill>
              </a:rPr>
              <a:t> </a:t>
            </a:r>
            <a:r>
              <a:rPr lang="de-DE" dirty="0" err="1" smtClean="0">
                <a:solidFill>
                  <a:srgbClr val="831420"/>
                </a:solidFill>
              </a:rPr>
              <a:t>fancy</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so </a:t>
            </a:r>
            <a:r>
              <a:rPr lang="de-DE" sz="2000" dirty="0" err="1" smtClean="0"/>
              <a:t>description</a:t>
            </a:r>
            <a:endParaRPr lang="de-DE" sz="2000" dirty="0" smtClean="0"/>
          </a:p>
          <a:p>
            <a:r>
              <a:rPr lang="de-DE" sz="2000" dirty="0" smtClean="0"/>
              <a:t>wow</a:t>
            </a:r>
          </a:p>
        </p:txBody>
      </p:sp>
      <p:pic>
        <p:nvPicPr>
          <p:cNvPr id="1028" name="Picture 4" descr="Image result for do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453344"/>
            <a:ext cx="3335286" cy="328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3092</Words>
  <Application>Microsoft Office PowerPoint</Application>
  <PresentationFormat>Bildschirmpräsentation (16:10)</PresentationFormat>
  <Paragraphs>721</Paragraphs>
  <Slides>52</Slides>
  <Notes>52</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52</vt:i4>
      </vt:variant>
    </vt:vector>
  </HeadingPairs>
  <TitlesOfParts>
    <vt:vector size="56"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such name, many fancy</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325</cp:revision>
  <dcterms:created xsi:type="dcterms:W3CDTF">2011-09-04T13:05:42Z</dcterms:created>
  <dcterms:modified xsi:type="dcterms:W3CDTF">2017-05-08T16:18:34Z</dcterms:modified>
</cp:coreProperties>
</file>