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CCF26-A8EF-4F27-93A7-38488BFC64C4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A5BE3-1AEE-45F7-A572-E7D0B4734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0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A5BE3-1AEE-45F7-A572-E7D0B47341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00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E9EB0-AE07-4D67-A9A6-2FC25BDB6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7C2705-B8C4-4695-8064-A7739F0A3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BA197-E513-4EAF-B0AE-CCFC6A4E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D2B-1448-4CB3-9F98-57470A5AD585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1A88B-DF06-4E72-817E-9C6C56B6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FA50F-D30F-490E-8DC4-80EDEB32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7A14-ECFB-422A-AE04-5312F4310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5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6F00F-B6D6-4C7C-95DD-6FD46C7B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36DA42-C5B4-4EF9-A344-34AF141B3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F12D2-05B5-4169-971F-45867DFC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D2B-1448-4CB3-9F98-57470A5AD585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D4F1B-4E6B-4A19-B4F2-F73FAAA6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8FEB0-6F18-40B7-A238-029C69FE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7A14-ECFB-422A-AE04-5312F4310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1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9CF3F3-56AF-4366-9D8E-73521D577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51E85E-29EF-452E-B13E-31B466130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2630D-9107-4E9B-9F4F-8891685E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D2B-1448-4CB3-9F98-57470A5AD585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612A3-A856-4F28-B737-D9135500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5CE1E-E4A6-453C-9FA7-F8D6975A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7A14-ECFB-422A-AE04-5312F4310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4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DB94E-76C7-4A70-AFA5-C5727847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A99F8-E47D-4D87-A96C-279B841D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28BBF-CF1B-438F-ACBF-6B4E5501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D2B-1448-4CB3-9F98-57470A5AD585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E3BB7-23F0-4469-85D9-25B79E3D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DDCD9-2065-47AE-BDB4-4AE7664E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7A14-ECFB-422A-AE04-5312F4310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9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06E19-1418-4B6C-9B5F-98255204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7A7B1-AB4F-48B2-9D39-5F3955A6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2A4B2-63A8-4D9E-B5B6-DD537FE8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D2B-1448-4CB3-9F98-57470A5AD585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8EAC0-50FC-4A69-B0EB-30E73880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FE840-1121-4FC6-B05D-15B51627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7A14-ECFB-422A-AE04-5312F4310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4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4A88A-08D0-47F4-9662-EB08A4D0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CF853-2C79-47EC-82CA-1C5E38861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B34B02-43AF-4CEA-B048-BFAEA833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C20102-C8C2-460D-BA8A-C3ED52BC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D2B-1448-4CB3-9F98-57470A5AD585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CBE20-3744-4E6F-85B9-5DDD3B31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3495D-22E5-436C-91F8-5571292A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7A14-ECFB-422A-AE04-5312F4310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0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41A2C-4140-489E-A440-3877205A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72ADB-E442-4C1F-8FDA-4F35AE959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8C441B-B2E9-41D3-A203-8A298D5A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89A88C-CBD7-4DBE-87CC-A652C438D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B3C821-0339-4219-AED4-5D95D0AEE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EF62B4-BC8D-46CC-AA1D-587EA291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D2B-1448-4CB3-9F98-57470A5AD585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53031D-0D5E-495E-AA2E-6A424C62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A72B86-89F3-4521-8DFB-DBDFEB04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7A14-ECFB-422A-AE04-5312F4310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81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EECED-4C43-4868-9865-594667E5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4C740E-CA92-4077-9E44-A481C041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D2B-1448-4CB3-9F98-57470A5AD585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F8DE89-577C-4B46-9751-7D0CF211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D6B0DC-59C1-40DC-9F22-6D96E0D0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7A14-ECFB-422A-AE04-5312F4310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151E3A-B118-4303-9B99-AA1B9C6B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D2B-1448-4CB3-9F98-57470A5AD585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8AFE5F-5911-4103-9CE0-7B73EBC1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AFAA64-F48B-4921-BBAB-52D7E996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7A14-ECFB-422A-AE04-5312F4310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67BF4-3CD0-464F-A806-D0E62EBF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04A5F-A195-4910-8ABB-B446E67D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56228F-6280-4348-908B-2A36A324A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7B9E9A-B6AA-416E-BB7C-3BC02BD3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D2B-1448-4CB3-9F98-57470A5AD585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59921-F044-4FCA-B73C-6147D9E9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284CE7-05FA-419A-A116-3BBF310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7A14-ECFB-422A-AE04-5312F4310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5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41EA2-5D3B-4B2E-9023-609F3BB2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4966F5-8002-418B-892E-9D6691862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B3FEF-36FD-4E72-AA8B-E1ED8711B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AE5375-323F-4B5F-B428-F08D20D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D2B-1448-4CB3-9F98-57470A5AD585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DBBF0-A178-4CBD-8924-B2A253AF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769C9-ED7C-4923-A3EF-265641CD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7A14-ECFB-422A-AE04-5312F4310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7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717A71-FC63-4898-A7B1-A678F1DA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DA930A-F987-4B4E-BE94-C5ACCF12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3A350-5BD6-4FCA-BAC5-3D51513F8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2FD2B-1448-4CB3-9F98-57470A5AD585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7C704-652A-4A3F-B099-92A1098A7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FBBA6-C7AF-49E9-97AE-6AFB7938D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7A14-ECFB-422A-AE04-5312F4310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81DBEB-2449-4D77-ADEC-BD33E1F786C4}"/>
              </a:ext>
            </a:extLst>
          </p:cNvPr>
          <p:cNvSpPr/>
          <p:nvPr/>
        </p:nvSpPr>
        <p:spPr>
          <a:xfrm>
            <a:off x="655771" y="248279"/>
            <a:ext cx="10821409" cy="548034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671E7F8-F9C7-4335-BF79-84D17C16BA2F}"/>
              </a:ext>
            </a:extLst>
          </p:cNvPr>
          <p:cNvCxnSpPr/>
          <p:nvPr/>
        </p:nvCxnSpPr>
        <p:spPr>
          <a:xfrm>
            <a:off x="629785" y="502617"/>
            <a:ext cx="10821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856BEC0-DB16-4627-B7AF-1721542A18C2}"/>
              </a:ext>
            </a:extLst>
          </p:cNvPr>
          <p:cNvSpPr/>
          <p:nvPr/>
        </p:nvSpPr>
        <p:spPr>
          <a:xfrm>
            <a:off x="740806" y="248279"/>
            <a:ext cx="1033493" cy="242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标签页</a:t>
            </a:r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8CFC16-8FF5-4AF6-9AA6-43F8249214CF}"/>
              </a:ext>
            </a:extLst>
          </p:cNvPr>
          <p:cNvSpPr/>
          <p:nvPr/>
        </p:nvSpPr>
        <p:spPr>
          <a:xfrm>
            <a:off x="1774299" y="248279"/>
            <a:ext cx="1033493" cy="242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标签页</a:t>
            </a:r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BEE44B1-8B4D-4C21-8ED9-0131DAAA974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291046" y="490508"/>
            <a:ext cx="0" cy="5238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CCD9148-DA6E-4411-932C-DE2C1AE0CDD2}"/>
              </a:ext>
            </a:extLst>
          </p:cNvPr>
          <p:cNvCxnSpPr/>
          <p:nvPr/>
        </p:nvCxnSpPr>
        <p:spPr>
          <a:xfrm>
            <a:off x="629785" y="1071846"/>
            <a:ext cx="1661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A566249-A5F6-40E8-91CD-EA3734B85AAE}"/>
              </a:ext>
            </a:extLst>
          </p:cNvPr>
          <p:cNvSpPr txBox="1"/>
          <p:nvPr/>
        </p:nvSpPr>
        <p:spPr>
          <a:xfrm>
            <a:off x="629785" y="490508"/>
            <a:ext cx="876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robots</a:t>
            </a:r>
            <a:endParaRPr lang="zh-CN" altLang="en-US" sz="105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6FF2E18-46CD-463B-91FD-D523A8BCF227}"/>
              </a:ext>
            </a:extLst>
          </p:cNvPr>
          <p:cNvSpPr/>
          <p:nvPr/>
        </p:nvSpPr>
        <p:spPr>
          <a:xfrm>
            <a:off x="740806" y="822346"/>
            <a:ext cx="560144" cy="1520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Panda</a:t>
            </a:r>
            <a:endParaRPr lang="zh-CN" altLang="en-US" sz="105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89C7CAB-DEB7-47C6-886F-0627CCC10257}"/>
              </a:ext>
            </a:extLst>
          </p:cNvPr>
          <p:cNvSpPr/>
          <p:nvPr/>
        </p:nvSpPr>
        <p:spPr>
          <a:xfrm>
            <a:off x="1494227" y="822346"/>
            <a:ext cx="560144" cy="1520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UR</a:t>
            </a:r>
            <a:endParaRPr lang="zh-CN" altLang="en-US" sz="105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3A4CC27-5FF3-4586-A6F3-8CF6BF35315F}"/>
              </a:ext>
            </a:extLst>
          </p:cNvPr>
          <p:cNvCxnSpPr/>
          <p:nvPr/>
        </p:nvCxnSpPr>
        <p:spPr>
          <a:xfrm>
            <a:off x="629786" y="1625934"/>
            <a:ext cx="1661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B25DBB3-8D57-4720-9F54-513ABB3775CD}"/>
              </a:ext>
            </a:extLst>
          </p:cNvPr>
          <p:cNvSpPr txBox="1"/>
          <p:nvPr/>
        </p:nvSpPr>
        <p:spPr>
          <a:xfrm>
            <a:off x="629786" y="1044596"/>
            <a:ext cx="876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sensors</a:t>
            </a:r>
            <a:endParaRPr lang="zh-CN" altLang="en-US" sz="105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4075C04-CFAC-43C1-9F5D-14E83724295F}"/>
              </a:ext>
            </a:extLst>
          </p:cNvPr>
          <p:cNvSpPr/>
          <p:nvPr/>
        </p:nvSpPr>
        <p:spPr>
          <a:xfrm>
            <a:off x="731721" y="1394600"/>
            <a:ext cx="560144" cy="1520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3AD08BB-2F8D-4BAE-B1FA-384EB014F246}"/>
              </a:ext>
            </a:extLst>
          </p:cNvPr>
          <p:cNvSpPr/>
          <p:nvPr/>
        </p:nvSpPr>
        <p:spPr>
          <a:xfrm>
            <a:off x="1505832" y="1394600"/>
            <a:ext cx="560144" cy="1520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4893BA-ACE6-4860-BE2E-45E9256114AC}"/>
              </a:ext>
            </a:extLst>
          </p:cNvPr>
          <p:cNvSpPr txBox="1"/>
          <p:nvPr/>
        </p:nvSpPr>
        <p:spPr>
          <a:xfrm>
            <a:off x="629785" y="1629867"/>
            <a:ext cx="876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nodes</a:t>
            </a:r>
            <a:endParaRPr lang="zh-CN" altLang="en-US" sz="105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4F58767-4F33-4C09-A8D0-D7BE360BEDDF}"/>
              </a:ext>
            </a:extLst>
          </p:cNvPr>
          <p:cNvSpPr/>
          <p:nvPr/>
        </p:nvSpPr>
        <p:spPr>
          <a:xfrm>
            <a:off x="731721" y="1945662"/>
            <a:ext cx="560144" cy="1520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Cfs</a:t>
            </a:r>
            <a:endParaRPr lang="zh-CN" altLang="en-US" sz="105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CF56CF-71F0-4185-A1E7-C336ECE27EAE}"/>
              </a:ext>
            </a:extLst>
          </p:cNvPr>
          <p:cNvSpPr/>
          <p:nvPr/>
        </p:nvSpPr>
        <p:spPr>
          <a:xfrm>
            <a:off x="1477825" y="1945662"/>
            <a:ext cx="560144" cy="1520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PID</a:t>
            </a:r>
            <a:endParaRPr lang="zh-CN" altLang="en-US" sz="105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170BA3C-C2E6-48F3-AA5C-5E8A62084F44}"/>
              </a:ext>
            </a:extLst>
          </p:cNvPr>
          <p:cNvSpPr/>
          <p:nvPr/>
        </p:nvSpPr>
        <p:spPr>
          <a:xfrm>
            <a:off x="731721" y="2242074"/>
            <a:ext cx="560144" cy="1520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Bullet</a:t>
            </a:r>
            <a:endParaRPr lang="zh-CN" altLang="en-US" sz="105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D3AC833-E7C9-4C13-B6F1-3A7F0BD7A19A}"/>
              </a:ext>
            </a:extLst>
          </p:cNvPr>
          <p:cNvSpPr/>
          <p:nvPr/>
        </p:nvSpPr>
        <p:spPr>
          <a:xfrm>
            <a:off x="731721" y="2538486"/>
            <a:ext cx="843246" cy="1520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impedence</a:t>
            </a:r>
            <a:endParaRPr lang="zh-CN" altLang="en-US" sz="1050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D8FD3D7-C07E-4A8E-AE44-3853FE5F96BB}"/>
              </a:ext>
            </a:extLst>
          </p:cNvPr>
          <p:cNvCxnSpPr>
            <a:cxnSpLocks/>
          </p:cNvCxnSpPr>
          <p:nvPr/>
        </p:nvCxnSpPr>
        <p:spPr>
          <a:xfrm>
            <a:off x="9667811" y="502617"/>
            <a:ext cx="0" cy="5238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086E113-B686-4273-A02A-65620339B8E5}"/>
              </a:ext>
            </a:extLst>
          </p:cNvPr>
          <p:cNvSpPr txBox="1"/>
          <p:nvPr/>
        </p:nvSpPr>
        <p:spPr>
          <a:xfrm>
            <a:off x="9664784" y="510278"/>
            <a:ext cx="93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功能区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E916822-50AC-4187-A08E-96C4168DA848}"/>
              </a:ext>
            </a:extLst>
          </p:cNvPr>
          <p:cNvCxnSpPr/>
          <p:nvPr/>
        </p:nvCxnSpPr>
        <p:spPr>
          <a:xfrm>
            <a:off x="2291045" y="1306206"/>
            <a:ext cx="737373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4A07018-ED4D-4923-AA48-C06DC1C387AB}"/>
              </a:ext>
            </a:extLst>
          </p:cNvPr>
          <p:cNvSpPr txBox="1"/>
          <p:nvPr/>
        </p:nvSpPr>
        <p:spPr>
          <a:xfrm>
            <a:off x="2287007" y="447547"/>
            <a:ext cx="131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config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759A2F4-F942-44B1-A06B-B307849E146F}"/>
              </a:ext>
            </a:extLst>
          </p:cNvPr>
          <p:cNvSpPr/>
          <p:nvPr/>
        </p:nvSpPr>
        <p:spPr>
          <a:xfrm>
            <a:off x="3322268" y="817467"/>
            <a:ext cx="1099096" cy="1520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Panda:panda_1</a:t>
            </a:r>
            <a:endParaRPr lang="zh-CN" altLang="en-US" sz="1050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1936445-0C02-438C-A4F9-72555EB459A2}"/>
              </a:ext>
            </a:extLst>
          </p:cNvPr>
          <p:cNvSpPr/>
          <p:nvPr/>
        </p:nvSpPr>
        <p:spPr>
          <a:xfrm>
            <a:off x="4640377" y="817467"/>
            <a:ext cx="1099096" cy="1520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Panda:panda_2</a:t>
            </a:r>
            <a:endParaRPr lang="zh-CN" altLang="en-US" sz="105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DF6BF3B-0B71-482C-91B5-9596A435B629}"/>
              </a:ext>
            </a:extLst>
          </p:cNvPr>
          <p:cNvSpPr/>
          <p:nvPr/>
        </p:nvSpPr>
        <p:spPr>
          <a:xfrm>
            <a:off x="6066476" y="816879"/>
            <a:ext cx="779664" cy="1520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UR:ur_1</a:t>
            </a:r>
            <a:endParaRPr lang="zh-CN" altLang="en-US" sz="105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45C647F-2AF7-4C06-979E-AC221A076859}"/>
              </a:ext>
            </a:extLst>
          </p:cNvPr>
          <p:cNvSpPr txBox="1"/>
          <p:nvPr/>
        </p:nvSpPr>
        <p:spPr>
          <a:xfrm>
            <a:off x="2523683" y="675264"/>
            <a:ext cx="8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Robot: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5CC19C4-0380-4B4A-BC11-A0DB505BA4B4}"/>
              </a:ext>
            </a:extLst>
          </p:cNvPr>
          <p:cNvSpPr txBox="1"/>
          <p:nvPr/>
        </p:nvSpPr>
        <p:spPr>
          <a:xfrm>
            <a:off x="2532763" y="924764"/>
            <a:ext cx="8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sensor: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177E3D5-5AB7-46C5-8D2A-A17730D0DCA6}"/>
              </a:ext>
            </a:extLst>
          </p:cNvPr>
          <p:cNvSpPr/>
          <p:nvPr/>
        </p:nvSpPr>
        <p:spPr>
          <a:xfrm>
            <a:off x="3440854" y="1051236"/>
            <a:ext cx="560144" cy="1520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769E41C-DA9C-4BAF-8EF8-620F3D10D620}"/>
              </a:ext>
            </a:extLst>
          </p:cNvPr>
          <p:cNvSpPr/>
          <p:nvPr/>
        </p:nvSpPr>
        <p:spPr>
          <a:xfrm>
            <a:off x="4232884" y="1050650"/>
            <a:ext cx="560144" cy="1520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65BFF7-408E-4F75-9E68-A5912FE73436}"/>
              </a:ext>
            </a:extLst>
          </p:cNvPr>
          <p:cNvSpPr/>
          <p:nvPr/>
        </p:nvSpPr>
        <p:spPr>
          <a:xfrm>
            <a:off x="2470697" y="1470611"/>
            <a:ext cx="4442054" cy="1454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7FD5A06-44C4-4304-A6A1-C78BB364E4FC}"/>
              </a:ext>
            </a:extLst>
          </p:cNvPr>
          <p:cNvSpPr txBox="1"/>
          <p:nvPr/>
        </p:nvSpPr>
        <p:spPr>
          <a:xfrm>
            <a:off x="6508549" y="2690508"/>
            <a:ext cx="1357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id:1</a:t>
            </a:r>
            <a:endParaRPr lang="zh-CN" altLang="en-US" sz="1100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E1FDA65-C229-41CD-9A86-08E3A935E231}"/>
              </a:ext>
            </a:extLst>
          </p:cNvPr>
          <p:cNvSpPr/>
          <p:nvPr/>
        </p:nvSpPr>
        <p:spPr>
          <a:xfrm>
            <a:off x="2544123" y="1522399"/>
            <a:ext cx="47686" cy="50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51A7F5B-81D8-4AB3-A2CA-1D0FAC947811}"/>
              </a:ext>
            </a:extLst>
          </p:cNvPr>
          <p:cNvSpPr/>
          <p:nvPr/>
        </p:nvSpPr>
        <p:spPr>
          <a:xfrm>
            <a:off x="2676588" y="1522399"/>
            <a:ext cx="4169552" cy="98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Target_1</a:t>
            </a:r>
            <a:endParaRPr lang="zh-CN" altLang="en-US" sz="700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9CA4548-9CD5-46F9-A3D5-6C09D24CF40C}"/>
              </a:ext>
            </a:extLst>
          </p:cNvPr>
          <p:cNvSpPr/>
          <p:nvPr/>
        </p:nvSpPr>
        <p:spPr>
          <a:xfrm>
            <a:off x="2676588" y="1668081"/>
            <a:ext cx="4169552" cy="98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Target_1</a:t>
            </a:r>
            <a:endParaRPr lang="zh-CN" altLang="en-US" sz="700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2BDB942-63B1-469B-9DA5-971FAC4C5C4B}"/>
              </a:ext>
            </a:extLst>
          </p:cNvPr>
          <p:cNvSpPr/>
          <p:nvPr/>
        </p:nvSpPr>
        <p:spPr>
          <a:xfrm>
            <a:off x="2667371" y="1806428"/>
            <a:ext cx="3552014" cy="83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Target_1</a:t>
            </a:r>
            <a:endParaRPr lang="zh-CN" altLang="en-US" sz="700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6313F19-CBFE-4E0D-8F35-FD8FF58E9897}"/>
              </a:ext>
            </a:extLst>
          </p:cNvPr>
          <p:cNvSpPr/>
          <p:nvPr/>
        </p:nvSpPr>
        <p:spPr>
          <a:xfrm>
            <a:off x="2667371" y="1929842"/>
            <a:ext cx="1370337" cy="98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Target_1</a:t>
            </a:r>
            <a:endParaRPr lang="zh-CN" altLang="en-US" sz="7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123C9DC-DC09-4542-9039-64F21531681F}"/>
              </a:ext>
            </a:extLst>
          </p:cNvPr>
          <p:cNvSpPr/>
          <p:nvPr/>
        </p:nvSpPr>
        <p:spPr>
          <a:xfrm>
            <a:off x="2470697" y="3082468"/>
            <a:ext cx="4442054" cy="1454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FAF8D02-A18A-4491-831D-5AF2DCFD51A8}"/>
              </a:ext>
            </a:extLst>
          </p:cNvPr>
          <p:cNvSpPr txBox="1"/>
          <p:nvPr/>
        </p:nvSpPr>
        <p:spPr>
          <a:xfrm>
            <a:off x="6508549" y="4302365"/>
            <a:ext cx="1357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id:2</a:t>
            </a:r>
            <a:endParaRPr lang="zh-CN" altLang="en-US" sz="1100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0E7DF8F-78FF-44AA-8D1A-18C6E1774EC9}"/>
              </a:ext>
            </a:extLst>
          </p:cNvPr>
          <p:cNvSpPr/>
          <p:nvPr/>
        </p:nvSpPr>
        <p:spPr>
          <a:xfrm>
            <a:off x="2544123" y="3134256"/>
            <a:ext cx="47686" cy="505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2187614-C6DC-4144-BB00-133A0DA77CC3}"/>
              </a:ext>
            </a:extLst>
          </p:cNvPr>
          <p:cNvSpPr/>
          <p:nvPr/>
        </p:nvSpPr>
        <p:spPr>
          <a:xfrm>
            <a:off x="2676588" y="3134256"/>
            <a:ext cx="1370337" cy="98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Target_1</a:t>
            </a:r>
            <a:endParaRPr lang="zh-CN" altLang="en-US" sz="700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57E0C3A-981E-4D6C-80B6-35559BE98CBF}"/>
              </a:ext>
            </a:extLst>
          </p:cNvPr>
          <p:cNvSpPr/>
          <p:nvPr/>
        </p:nvSpPr>
        <p:spPr>
          <a:xfrm>
            <a:off x="2676588" y="3279938"/>
            <a:ext cx="1370337" cy="98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Target_1</a:t>
            </a:r>
            <a:endParaRPr lang="zh-CN" altLang="en-US" sz="7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55FD9D1-C797-4D4C-8656-5491C47177A1}"/>
              </a:ext>
            </a:extLst>
          </p:cNvPr>
          <p:cNvSpPr/>
          <p:nvPr/>
        </p:nvSpPr>
        <p:spPr>
          <a:xfrm>
            <a:off x="2667371" y="3418285"/>
            <a:ext cx="1370337" cy="98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Target_1</a:t>
            </a:r>
            <a:endParaRPr lang="zh-CN" altLang="en-US" sz="700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347DE5F-A71D-4F5C-92E9-0ED63A459B76}"/>
              </a:ext>
            </a:extLst>
          </p:cNvPr>
          <p:cNvSpPr/>
          <p:nvPr/>
        </p:nvSpPr>
        <p:spPr>
          <a:xfrm>
            <a:off x="2667371" y="3541699"/>
            <a:ext cx="1370337" cy="98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/>
              <a:t>Target_1</a:t>
            </a:r>
            <a:endParaRPr lang="zh-CN" altLang="en-US" sz="700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D6FC360-E76C-4F38-9BE7-38810922DD2B}"/>
              </a:ext>
            </a:extLst>
          </p:cNvPr>
          <p:cNvSpPr/>
          <p:nvPr/>
        </p:nvSpPr>
        <p:spPr>
          <a:xfrm>
            <a:off x="2553586" y="2124073"/>
            <a:ext cx="822667" cy="7947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Cfs</a:t>
            </a:r>
            <a:endParaRPr lang="zh-CN" altLang="en-US" sz="1050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6792EA6-3138-4CF4-B962-541AE54AF3E2}"/>
              </a:ext>
            </a:extLst>
          </p:cNvPr>
          <p:cNvSpPr/>
          <p:nvPr/>
        </p:nvSpPr>
        <p:spPr>
          <a:xfrm>
            <a:off x="3591744" y="2124993"/>
            <a:ext cx="560144" cy="1520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PID</a:t>
            </a:r>
            <a:endParaRPr lang="zh-CN" altLang="en-US" sz="1050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9FAEE222-1254-4D14-9847-EE7C2AC6A639}"/>
              </a:ext>
            </a:extLst>
          </p:cNvPr>
          <p:cNvSpPr/>
          <p:nvPr/>
        </p:nvSpPr>
        <p:spPr>
          <a:xfrm>
            <a:off x="3582400" y="2400378"/>
            <a:ext cx="560144" cy="1520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PID</a:t>
            </a:r>
            <a:endParaRPr lang="zh-CN" altLang="en-US" sz="1050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A2B6851-FF38-48D9-9B8C-832F250A004A}"/>
              </a:ext>
            </a:extLst>
          </p:cNvPr>
          <p:cNvSpPr/>
          <p:nvPr/>
        </p:nvSpPr>
        <p:spPr>
          <a:xfrm>
            <a:off x="3582400" y="2675763"/>
            <a:ext cx="560144" cy="1520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PID</a:t>
            </a:r>
            <a:endParaRPr lang="zh-CN" altLang="en-US" sz="1050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5CB0A89C-B25D-428E-8220-6D741D6CBE81}"/>
              </a:ext>
            </a:extLst>
          </p:cNvPr>
          <p:cNvSpPr/>
          <p:nvPr/>
        </p:nvSpPr>
        <p:spPr>
          <a:xfrm>
            <a:off x="2649519" y="2605857"/>
            <a:ext cx="679372" cy="2814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Panda:panda_1</a:t>
            </a:r>
            <a:endParaRPr lang="zh-CN" altLang="en-US" sz="1050" dirty="0"/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0AE9FD21-990E-4B8A-B695-E89AD402E2BC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 flipV="1">
            <a:off x="3376253" y="2201004"/>
            <a:ext cx="215491" cy="320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AD1393E-D0C1-48FF-93B1-0F76F963014C}"/>
              </a:ext>
            </a:extLst>
          </p:cNvPr>
          <p:cNvCxnSpPr>
            <a:stCxn id="64" idx="3"/>
            <a:endCxn id="68" idx="1"/>
          </p:cNvCxnSpPr>
          <p:nvPr/>
        </p:nvCxnSpPr>
        <p:spPr>
          <a:xfrm flipV="1">
            <a:off x="3376253" y="2476389"/>
            <a:ext cx="206147" cy="45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4F2EA1BD-B53C-49C7-9061-F9059CE88071}"/>
              </a:ext>
            </a:extLst>
          </p:cNvPr>
          <p:cNvCxnSpPr>
            <a:stCxn id="64" idx="3"/>
            <a:endCxn id="73" idx="1"/>
          </p:cNvCxnSpPr>
          <p:nvPr/>
        </p:nvCxnSpPr>
        <p:spPr>
          <a:xfrm>
            <a:off x="3376253" y="2521424"/>
            <a:ext cx="206147" cy="230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0109B0B-A9EC-48CA-BBF5-4269FE2A1469}"/>
              </a:ext>
            </a:extLst>
          </p:cNvPr>
          <p:cNvSpPr/>
          <p:nvPr/>
        </p:nvSpPr>
        <p:spPr>
          <a:xfrm>
            <a:off x="4444644" y="2097684"/>
            <a:ext cx="948387" cy="4408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impedence</a:t>
            </a:r>
            <a:endParaRPr lang="zh-CN" altLang="en-US" sz="1050" dirty="0"/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0E0BF871-56C0-43F2-886C-2BEEC9CF8D34}"/>
              </a:ext>
            </a:extLst>
          </p:cNvPr>
          <p:cNvCxnSpPr>
            <a:endCxn id="84" idx="1"/>
          </p:cNvCxnSpPr>
          <p:nvPr/>
        </p:nvCxnSpPr>
        <p:spPr>
          <a:xfrm>
            <a:off x="4151888" y="2208128"/>
            <a:ext cx="292756" cy="1099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F6132C2-5CAF-4E9E-BC0B-CFF5ED24435B}"/>
              </a:ext>
            </a:extLst>
          </p:cNvPr>
          <p:cNvCxnSpPr>
            <a:stCxn id="68" idx="3"/>
            <a:endCxn id="84" idx="1"/>
          </p:cNvCxnSpPr>
          <p:nvPr/>
        </p:nvCxnSpPr>
        <p:spPr>
          <a:xfrm flipV="1">
            <a:off x="4142544" y="2318085"/>
            <a:ext cx="302100" cy="158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1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6500C0-AA1D-472A-B4D8-970CF2D3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61"/>
            <a:ext cx="12192000" cy="66386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4FB040-7B6B-4FED-852A-DED7943C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050" y="2579700"/>
            <a:ext cx="5135857" cy="3409669"/>
          </a:xfrm>
          <a:prstGeom prst="rect">
            <a:avLst/>
          </a:prstGeom>
          <a:ln w="12700">
            <a:solidFill>
              <a:srgbClr val="7030A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08269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78</Words>
  <Application>Microsoft Office PowerPoint</Application>
  <PresentationFormat>宽屏</PresentationFormat>
  <Paragraphs>35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星 依</dc:creator>
  <cp:lastModifiedBy>星 依</cp:lastModifiedBy>
  <cp:revision>4</cp:revision>
  <dcterms:created xsi:type="dcterms:W3CDTF">2024-12-01T19:12:36Z</dcterms:created>
  <dcterms:modified xsi:type="dcterms:W3CDTF">2024-12-17T19:03:06Z</dcterms:modified>
</cp:coreProperties>
</file>